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3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3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2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94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95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59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78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63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E0C6-B84E-45A0-8742-508234C2C89C}" type="datetimeFigureOut">
              <a:rPr kumimoji="1" lang="ja-JP" altLang="en-US" smtClean="0"/>
              <a:t>2017/11/7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D15B-8273-41EC-B5D0-65081DDF6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4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3160409" y="208063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475656" y="2840360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51720" y="1916832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4487416" y="4496544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/>
          <p:cNvSpPr/>
          <p:nvPr/>
        </p:nvSpPr>
        <p:spPr>
          <a:xfrm>
            <a:off x="5711552" y="392048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>
            <a:off x="5695694" y="243146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932160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3884608" y="1880590"/>
            <a:ext cx="1811086" cy="3060578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1979712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971600" y="3696444"/>
            <a:ext cx="1651620" cy="1028700"/>
            <a:chOff x="5656684" y="426368"/>
            <a:chExt cx="1651620" cy="1028700"/>
          </a:xfrm>
        </p:grpSpPr>
        <p:sp>
          <p:nvSpPr>
            <p:cNvPr id="18" name="正方形/長方形 17"/>
            <p:cNvSpPr/>
            <p:nvPr/>
          </p:nvSpPr>
          <p:spPr>
            <a:xfrm>
              <a:off x="5656684" y="426368"/>
              <a:ext cx="1651620" cy="1028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5861856" y="1031652"/>
              <a:ext cx="228600" cy="2286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5" name="オブジェクト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865710"/>
                </p:ext>
              </p:extLst>
            </p:nvPr>
          </p:nvGraphicFramePr>
          <p:xfrm>
            <a:off x="6228184" y="951136"/>
            <a:ext cx="827968" cy="38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数式" r:id="rId3" imgW="431640" imgH="203040" progId="Equation.3">
                    <p:embed/>
                  </p:oleObj>
                </mc:Choice>
                <mc:Fallback>
                  <p:oleObj name="数式" r:id="rId3" imgW="431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28184" y="951136"/>
                          <a:ext cx="827968" cy="389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円/楕円 15"/>
            <p:cNvSpPr/>
            <p:nvPr/>
          </p:nvSpPr>
          <p:spPr>
            <a:xfrm>
              <a:off x="5861856" y="620787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7" name="オブジェクト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602705"/>
                </p:ext>
              </p:extLst>
            </p:nvPr>
          </p:nvGraphicFramePr>
          <p:xfrm>
            <a:off x="6228184" y="518195"/>
            <a:ext cx="63341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数式" r:id="rId5" imgW="330120" imgH="203040" progId="Equation.3">
                    <p:embed/>
                  </p:oleObj>
                </mc:Choice>
                <mc:Fallback>
                  <p:oleObj name="数式" r:id="rId5" imgW="330120" imgH="203040" progId="Equation.3">
                    <p:embed/>
                    <p:pic>
                      <p:nvPicPr>
                        <p:cNvPr id="0" name="オブジェクト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518195"/>
                          <a:ext cx="633413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円/楕円 3"/>
          <p:cNvSpPr/>
          <p:nvPr/>
        </p:nvSpPr>
        <p:spPr>
          <a:xfrm>
            <a:off x="2787793" y="329219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4730084" y="320040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6" name="オブジェクト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798716"/>
              </p:ext>
            </p:extLst>
          </p:nvPr>
        </p:nvGraphicFramePr>
        <p:xfrm>
          <a:off x="1548009" y="5033311"/>
          <a:ext cx="633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数式" r:id="rId7" imgW="330120" imgH="203040" progId="Equation.3">
                  <p:embed/>
                </p:oleObj>
              </mc:Choice>
              <mc:Fallback>
                <p:oleObj name="数式" r:id="rId7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009" y="5033311"/>
                        <a:ext cx="633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464744"/>
              </p:ext>
            </p:extLst>
          </p:nvPr>
        </p:nvGraphicFramePr>
        <p:xfrm>
          <a:off x="2449215" y="5013176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数式" r:id="rId9" imgW="355320" imgH="203040" progId="Equation.3">
                  <p:embed/>
                </p:oleObj>
              </mc:Choice>
              <mc:Fallback>
                <p:oleObj name="数式" r:id="rId9" imgW="355320" imgH="203040" progId="Equation.3">
                  <p:embed/>
                  <p:pic>
                    <p:nvPicPr>
                      <p:cNvPr id="0" name="オブジェクト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215" y="5013176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77383"/>
              </p:ext>
            </p:extLst>
          </p:nvPr>
        </p:nvGraphicFramePr>
        <p:xfrm>
          <a:off x="3311277" y="5013771"/>
          <a:ext cx="828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数式" r:id="rId11" imgW="431640" imgH="203040" progId="Equation.3">
                  <p:embed/>
                </p:oleObj>
              </mc:Choice>
              <mc:Fallback>
                <p:oleObj name="数式" r:id="rId11" imgW="431640" imgH="203040" progId="Equation.3">
                  <p:embed/>
                  <p:pic>
                    <p:nvPicPr>
                      <p:cNvPr id="0" name="オブジェクト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277" y="5013771"/>
                        <a:ext cx="828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475920"/>
              </p:ext>
            </p:extLst>
          </p:nvPr>
        </p:nvGraphicFramePr>
        <p:xfrm>
          <a:off x="6012160" y="2339603"/>
          <a:ext cx="339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数式" r:id="rId13" imgW="177480" imgH="228600" progId="Equation.3">
                  <p:embed/>
                </p:oleObj>
              </mc:Choice>
              <mc:Fallback>
                <p:oleObj name="数式" r:id="rId13" imgW="177480" imgH="228600" progId="Equation.3">
                  <p:embed/>
                  <p:pic>
                    <p:nvPicPr>
                      <p:cNvPr id="0" name="オブジェクト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339603"/>
                        <a:ext cx="3397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線コネクタ 32"/>
          <p:cNvCxnSpPr/>
          <p:nvPr/>
        </p:nvCxnSpPr>
        <p:spPr>
          <a:xfrm>
            <a:off x="4716016" y="1933952"/>
            <a:ext cx="1016036" cy="60123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オブジェクト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12926"/>
              </p:ext>
            </p:extLst>
          </p:nvPr>
        </p:nvGraphicFramePr>
        <p:xfrm>
          <a:off x="5364088" y="1268760"/>
          <a:ext cx="1892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数式" r:id="rId15" imgW="990360" imgH="469800" progId="Equation.3">
                  <p:embed/>
                </p:oleObj>
              </mc:Choice>
              <mc:Fallback>
                <p:oleObj name="数式" r:id="rId15" imgW="990360" imgH="469800" progId="Equation.3">
                  <p:embed/>
                  <p:pic>
                    <p:nvPicPr>
                      <p:cNvPr id="0" name="オブジェクト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268760"/>
                        <a:ext cx="1892300" cy="908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線コネクタ 41"/>
          <p:cNvCxnSpPr/>
          <p:nvPr/>
        </p:nvCxnSpPr>
        <p:spPr>
          <a:xfrm>
            <a:off x="3851920" y="3356992"/>
            <a:ext cx="712726" cy="421754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646810" y="3717032"/>
            <a:ext cx="8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014962" y="3131676"/>
            <a:ext cx="15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Support vector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95736" y="2780928"/>
            <a:ext cx="1579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Support vector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339752" y="5373216"/>
            <a:ext cx="10899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Decision </a:t>
            </a:r>
          </a:p>
          <a:p>
            <a:r>
              <a:rPr lang="en-US" altLang="ja-JP" dirty="0" smtClean="0"/>
              <a:t>boundary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65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3160409" y="208063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475656" y="2840360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51720" y="1916832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4487416" y="4496544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932160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3884608" y="1880590"/>
            <a:ext cx="1811086" cy="3060578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1979712" y="1556792"/>
            <a:ext cx="2002692" cy="3384376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971600" y="3696444"/>
            <a:ext cx="1651620" cy="1028700"/>
            <a:chOff x="5656684" y="426368"/>
            <a:chExt cx="1651620" cy="1028700"/>
          </a:xfrm>
        </p:grpSpPr>
        <p:sp>
          <p:nvSpPr>
            <p:cNvPr id="18" name="正方形/長方形 17"/>
            <p:cNvSpPr/>
            <p:nvPr/>
          </p:nvSpPr>
          <p:spPr>
            <a:xfrm>
              <a:off x="5656684" y="426368"/>
              <a:ext cx="1651620" cy="1028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5861856" y="1031652"/>
              <a:ext cx="228600" cy="2286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5" name="オブジェクト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4881624"/>
                </p:ext>
              </p:extLst>
            </p:nvPr>
          </p:nvGraphicFramePr>
          <p:xfrm>
            <a:off x="6228184" y="951136"/>
            <a:ext cx="827968" cy="38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数式" r:id="rId3" imgW="431640" imgH="203040" progId="Equation.3">
                    <p:embed/>
                  </p:oleObj>
                </mc:Choice>
                <mc:Fallback>
                  <p:oleObj name="数式" r:id="rId3" imgW="431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28184" y="951136"/>
                          <a:ext cx="827968" cy="389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円/楕円 15"/>
            <p:cNvSpPr/>
            <p:nvPr/>
          </p:nvSpPr>
          <p:spPr>
            <a:xfrm>
              <a:off x="5861856" y="620787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7" name="オブジェクト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521791"/>
                </p:ext>
              </p:extLst>
            </p:nvPr>
          </p:nvGraphicFramePr>
          <p:xfrm>
            <a:off x="6228184" y="518195"/>
            <a:ext cx="63341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数式" r:id="rId5" imgW="330120" imgH="203040" progId="Equation.3">
                    <p:embed/>
                  </p:oleObj>
                </mc:Choice>
                <mc:Fallback>
                  <p:oleObj name="数式" r:id="rId5" imgW="330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518195"/>
                          <a:ext cx="633413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円/楕円 3"/>
          <p:cNvSpPr/>
          <p:nvPr/>
        </p:nvSpPr>
        <p:spPr>
          <a:xfrm>
            <a:off x="2787793" y="3292196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4767539" y="3127697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6" name="オブジェクト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41833"/>
              </p:ext>
            </p:extLst>
          </p:nvPr>
        </p:nvGraphicFramePr>
        <p:xfrm>
          <a:off x="1548009" y="5033311"/>
          <a:ext cx="633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数式" r:id="rId7" imgW="330120" imgH="203040" progId="Equation.3">
                  <p:embed/>
                </p:oleObj>
              </mc:Choice>
              <mc:Fallback>
                <p:oleObj name="数式" r:id="rId7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009" y="5033311"/>
                        <a:ext cx="633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35718"/>
              </p:ext>
            </p:extLst>
          </p:nvPr>
        </p:nvGraphicFramePr>
        <p:xfrm>
          <a:off x="2449215" y="5013176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数式" r:id="rId9" imgW="355320" imgH="203040" progId="Equation.3">
                  <p:embed/>
                </p:oleObj>
              </mc:Choice>
              <mc:Fallback>
                <p:oleObj name="数式" r:id="rId9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215" y="5013176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90271"/>
              </p:ext>
            </p:extLst>
          </p:nvPr>
        </p:nvGraphicFramePr>
        <p:xfrm>
          <a:off x="3311277" y="5013771"/>
          <a:ext cx="828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数式" r:id="rId11" imgW="431640" imgH="203040" progId="Equation.3">
                  <p:embed/>
                </p:oleObj>
              </mc:Choice>
              <mc:Fallback>
                <p:oleObj name="数式" r:id="rId11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277" y="5013771"/>
                        <a:ext cx="828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テキスト ボックス 51"/>
          <p:cNvSpPr txBox="1"/>
          <p:nvPr/>
        </p:nvSpPr>
        <p:spPr>
          <a:xfrm>
            <a:off x="2339752" y="5373216"/>
            <a:ext cx="10899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Decision </a:t>
            </a:r>
          </a:p>
          <a:p>
            <a:r>
              <a:rPr lang="en-US" altLang="ja-JP" dirty="0" smtClean="0"/>
              <a:t>boundary</a:t>
            </a:r>
            <a:endParaRPr kumimoji="1" lang="ja-JP" altLang="en-US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656085"/>
              </p:ext>
            </p:extLst>
          </p:nvPr>
        </p:nvGraphicFramePr>
        <p:xfrm>
          <a:off x="5041503" y="3068960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数式" r:id="rId13" imgW="355320" imgH="203040" progId="Equation.3">
                  <p:embed/>
                </p:oleObj>
              </mc:Choice>
              <mc:Fallback>
                <p:oleObj name="数式" r:id="rId13" imgW="355320" imgH="203040" progId="Equation.3">
                  <p:embed/>
                  <p:pic>
                    <p:nvPicPr>
                      <p:cNvPr id="0" name="オブジェクト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503" y="3068960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046709"/>
              </p:ext>
            </p:extLst>
          </p:nvPr>
        </p:nvGraphicFramePr>
        <p:xfrm>
          <a:off x="4854575" y="4406627"/>
          <a:ext cx="68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数式" r:id="rId15" imgW="355320" imgH="203040" progId="Equation.3">
                  <p:embed/>
                </p:oleObj>
              </mc:Choice>
              <mc:Fallback>
                <p:oleObj name="数式" r:id="rId15" imgW="355320" imgH="203040" progId="Equation.3">
                  <p:embed/>
                  <p:pic>
                    <p:nvPicPr>
                      <p:cNvPr id="0" name="オブジェクト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4406627"/>
                        <a:ext cx="682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04317"/>
              </p:ext>
            </p:extLst>
          </p:nvPr>
        </p:nvGraphicFramePr>
        <p:xfrm>
          <a:off x="4154612" y="3861048"/>
          <a:ext cx="633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数式" r:id="rId17" imgW="330120" imgH="203040" progId="Equation.3">
                  <p:embed/>
                </p:oleObj>
              </mc:Choice>
              <mc:Fallback>
                <p:oleObj name="数式" r:id="rId17" imgW="330120" imgH="203040" progId="Equation.3">
                  <p:embed/>
                  <p:pic>
                    <p:nvPicPr>
                      <p:cNvPr id="0" name="オブジェクト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612" y="3861048"/>
                        <a:ext cx="633412" cy="39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二等辺三角形 9"/>
          <p:cNvSpPr/>
          <p:nvPr/>
        </p:nvSpPr>
        <p:spPr>
          <a:xfrm>
            <a:off x="3794572" y="3920480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>
            <a:off x="3707904" y="2492896"/>
            <a:ext cx="228600" cy="2286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92920"/>
              </p:ext>
            </p:extLst>
          </p:nvPr>
        </p:nvGraphicFramePr>
        <p:xfrm>
          <a:off x="4103440" y="2390403"/>
          <a:ext cx="633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数式" r:id="rId19" imgW="330120" imgH="203040" progId="Equation.3">
                  <p:embed/>
                </p:oleObj>
              </mc:Choice>
              <mc:Fallback>
                <p:oleObj name="数式" r:id="rId19" imgW="330120" imgH="203040" progId="Equation.3">
                  <p:embed/>
                  <p:pic>
                    <p:nvPicPr>
                      <p:cNvPr id="0" name="オブジェクト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440" y="2390403"/>
                        <a:ext cx="633412" cy="39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35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475656" y="1772816"/>
            <a:ext cx="0" cy="16921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>
            <a:off x="1475656" y="3465004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5292080" y="3467100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5292080" y="1772816"/>
            <a:ext cx="0" cy="169428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2051720" y="204827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513484" y="252261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729508" y="242927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411760" y="292494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691680" y="2348880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763688" y="2132856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>
            <a:off x="1979712" y="2564904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>
            <a:off x="2182465" y="2717304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>
            <a:off x="2267744" y="1988840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>
            <a:off x="2267744" y="2407617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>
            <a:off x="2542505" y="2060848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>
            <a:off x="2902545" y="2407617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608408"/>
              </p:ext>
            </p:extLst>
          </p:nvPr>
        </p:nvGraphicFramePr>
        <p:xfrm>
          <a:off x="2220913" y="3573016"/>
          <a:ext cx="2921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数式" r:id="rId3" imgW="152280" imgH="215640" progId="Equation.3">
                  <p:embed/>
                </p:oleObj>
              </mc:Choice>
              <mc:Fallback>
                <p:oleObj name="数式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3573016"/>
                        <a:ext cx="2921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41496"/>
              </p:ext>
            </p:extLst>
          </p:nvPr>
        </p:nvGraphicFramePr>
        <p:xfrm>
          <a:off x="6012160" y="3573463"/>
          <a:ext cx="2921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数式" r:id="rId5" imgW="152280" imgH="215640" progId="Equation.3">
                  <p:embed/>
                </p:oleObj>
              </mc:Choice>
              <mc:Fallback>
                <p:oleObj name="数式" r:id="rId5" imgW="152280" imgH="215640" progId="Equation.3">
                  <p:embed/>
                  <p:pic>
                    <p:nvPicPr>
                      <p:cNvPr id="0" name="オブジェクト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573463"/>
                        <a:ext cx="2921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00621"/>
              </p:ext>
            </p:extLst>
          </p:nvPr>
        </p:nvGraphicFramePr>
        <p:xfrm>
          <a:off x="4830564" y="2366963"/>
          <a:ext cx="3175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数式" r:id="rId7" imgW="164880" imgH="215640" progId="Equation.3">
                  <p:embed/>
                </p:oleObj>
              </mc:Choice>
              <mc:Fallback>
                <p:oleObj name="数式" r:id="rId7" imgW="164880" imgH="215640" progId="Equation.3">
                  <p:embed/>
                  <p:pic>
                    <p:nvPicPr>
                      <p:cNvPr id="0" name="オブジェクト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564" y="2366963"/>
                        <a:ext cx="3175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66887"/>
              </p:ext>
            </p:extLst>
          </p:nvPr>
        </p:nvGraphicFramePr>
        <p:xfrm>
          <a:off x="1028700" y="2366963"/>
          <a:ext cx="3159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数式" r:id="rId9" imgW="164880" imgH="215640" progId="Equation.3">
                  <p:embed/>
                </p:oleObj>
              </mc:Choice>
              <mc:Fallback>
                <p:oleObj name="数式" r:id="rId9" imgW="164880" imgH="215640" progId="Equation.3">
                  <p:embed/>
                  <p:pic>
                    <p:nvPicPr>
                      <p:cNvPr id="0" name="オブジェクト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366963"/>
                        <a:ext cx="3159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円/楕円 31"/>
          <p:cNvSpPr/>
          <p:nvPr/>
        </p:nvSpPr>
        <p:spPr>
          <a:xfrm>
            <a:off x="5580112" y="288265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5838428" y="286779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5724128" y="307734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5990828" y="317068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5508104" y="2564904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012160" y="2996952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6084168" y="3068960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38"/>
          <p:cNvSpPr/>
          <p:nvPr/>
        </p:nvSpPr>
        <p:spPr>
          <a:xfrm>
            <a:off x="5868144" y="2060848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>
            <a:off x="6070897" y="2213248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二等辺三角形 40"/>
          <p:cNvSpPr/>
          <p:nvPr/>
        </p:nvSpPr>
        <p:spPr>
          <a:xfrm>
            <a:off x="5940152" y="2348880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>
            <a:off x="6372200" y="2276872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二等辺三角形 42"/>
          <p:cNvSpPr/>
          <p:nvPr/>
        </p:nvSpPr>
        <p:spPr>
          <a:xfrm>
            <a:off x="6228184" y="2479625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二等辺三角形 43"/>
          <p:cNvSpPr/>
          <p:nvPr/>
        </p:nvSpPr>
        <p:spPr>
          <a:xfrm>
            <a:off x="6502945" y="2632025"/>
            <a:ext cx="157287" cy="1572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3707904" y="2348880"/>
            <a:ext cx="792088" cy="484632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29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</Words>
  <Application>Microsoft Office PowerPoint</Application>
  <PresentationFormat>画面に合わせる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5" baseType="lpstr">
      <vt:lpstr>Office ​​テーマ</vt:lpstr>
      <vt:lpstr>Microsoft 数式 3.0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2017-11-07T01:45:49Z</dcterms:created>
  <dcterms:modified xsi:type="dcterms:W3CDTF">2017-11-07T02:20:12Z</dcterms:modified>
</cp:coreProperties>
</file>