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3.wmf"/><Relationship Id="rId7" Type="http://schemas.openxmlformats.org/officeDocument/2006/relationships/image" Target="../media/image13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E0C6-B84E-45A0-8742-508234C2C89C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FD15B-8273-41EC-B5D0-65081DDF6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538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E0C6-B84E-45A0-8742-508234C2C89C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FD15B-8273-41EC-B5D0-65081DDF6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320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E0C6-B84E-45A0-8742-508234C2C89C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FD15B-8273-41EC-B5D0-65081DDF6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0827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E0C6-B84E-45A0-8742-508234C2C89C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FD15B-8273-41EC-B5D0-65081DDF6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1233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E0C6-B84E-45A0-8742-508234C2C89C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FD15B-8273-41EC-B5D0-65081DDF6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394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E0C6-B84E-45A0-8742-508234C2C89C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FD15B-8273-41EC-B5D0-65081DDF6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141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E0C6-B84E-45A0-8742-508234C2C89C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FD15B-8273-41EC-B5D0-65081DDF6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952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E0C6-B84E-45A0-8742-508234C2C89C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FD15B-8273-41EC-B5D0-65081DDF6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9595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E0C6-B84E-45A0-8742-508234C2C89C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FD15B-8273-41EC-B5D0-65081DDF6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1782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E0C6-B84E-45A0-8742-508234C2C89C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FD15B-8273-41EC-B5D0-65081DDF6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8637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E0C6-B84E-45A0-8742-508234C2C89C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FD15B-8273-41EC-B5D0-65081DDF6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02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2E0C6-B84E-45A0-8742-508234C2C89C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FD15B-8273-41EC-B5D0-65081DDF6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0647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wmf"/><Relationship Id="rId20" Type="http://schemas.openxmlformats.org/officeDocument/2006/relationships/image" Target="../media/image15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16.bin"/><Relationship Id="rId4" Type="http://schemas.openxmlformats.org/officeDocument/2006/relationships/image" Target="../media/image8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2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20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/>
        </p:nvSpPr>
        <p:spPr>
          <a:xfrm>
            <a:off x="3160409" y="2080636"/>
            <a:ext cx="228600" cy="228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1475656" y="2840360"/>
            <a:ext cx="228600" cy="228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2051720" y="1916832"/>
            <a:ext cx="228600" cy="228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二等辺三角形 7"/>
          <p:cNvSpPr/>
          <p:nvPr/>
        </p:nvSpPr>
        <p:spPr>
          <a:xfrm>
            <a:off x="4487416" y="4496544"/>
            <a:ext cx="228600" cy="22860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二等辺三角形 9"/>
          <p:cNvSpPr/>
          <p:nvPr/>
        </p:nvSpPr>
        <p:spPr>
          <a:xfrm>
            <a:off x="5711552" y="3920480"/>
            <a:ext cx="228600" cy="22860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二等辺三角形 11"/>
          <p:cNvSpPr/>
          <p:nvPr/>
        </p:nvSpPr>
        <p:spPr>
          <a:xfrm>
            <a:off x="5695694" y="2431460"/>
            <a:ext cx="228600" cy="22860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/>
          <p:cNvCxnSpPr/>
          <p:nvPr/>
        </p:nvCxnSpPr>
        <p:spPr>
          <a:xfrm flipH="1">
            <a:off x="2932160" y="1556792"/>
            <a:ext cx="2002692" cy="3384376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H="1">
            <a:off x="3884608" y="1880590"/>
            <a:ext cx="1811086" cy="3060578"/>
          </a:xfrm>
          <a:prstGeom prst="line">
            <a:avLst/>
          </a:prstGeom>
          <a:ln w="1905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>
            <a:off x="1979712" y="1556792"/>
            <a:ext cx="2002692" cy="3384376"/>
          </a:xfrm>
          <a:prstGeom prst="line">
            <a:avLst/>
          </a:prstGeom>
          <a:ln w="1905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グループ化 18"/>
          <p:cNvGrpSpPr/>
          <p:nvPr/>
        </p:nvGrpSpPr>
        <p:grpSpPr>
          <a:xfrm>
            <a:off x="971600" y="3696444"/>
            <a:ext cx="1651620" cy="1028700"/>
            <a:chOff x="5656684" y="426368"/>
            <a:chExt cx="1651620" cy="1028700"/>
          </a:xfrm>
        </p:grpSpPr>
        <p:sp>
          <p:nvSpPr>
            <p:cNvPr id="18" name="正方形/長方形 17"/>
            <p:cNvSpPr/>
            <p:nvPr/>
          </p:nvSpPr>
          <p:spPr>
            <a:xfrm>
              <a:off x="5656684" y="426368"/>
              <a:ext cx="1651620" cy="10287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二等辺三角形 12"/>
            <p:cNvSpPr/>
            <p:nvPr/>
          </p:nvSpPr>
          <p:spPr>
            <a:xfrm>
              <a:off x="5861856" y="1031652"/>
              <a:ext cx="228600" cy="228600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aphicFrame>
          <p:nvGraphicFramePr>
            <p:cNvPr id="15" name="オブジェクト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48865710"/>
                </p:ext>
              </p:extLst>
            </p:nvPr>
          </p:nvGraphicFramePr>
          <p:xfrm>
            <a:off x="6228184" y="951136"/>
            <a:ext cx="827968" cy="389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1" name="数式" r:id="rId3" imgW="431640" imgH="203040" progId="Equation.3">
                    <p:embed/>
                  </p:oleObj>
                </mc:Choice>
                <mc:Fallback>
                  <p:oleObj name="数式" r:id="rId3" imgW="4316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228184" y="951136"/>
                          <a:ext cx="827968" cy="3896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円/楕円 15"/>
            <p:cNvSpPr/>
            <p:nvPr/>
          </p:nvSpPr>
          <p:spPr>
            <a:xfrm>
              <a:off x="5861856" y="620787"/>
              <a:ext cx="228600" cy="2286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aphicFrame>
          <p:nvGraphicFramePr>
            <p:cNvPr id="17" name="オブジェクト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07602705"/>
                </p:ext>
              </p:extLst>
            </p:nvPr>
          </p:nvGraphicFramePr>
          <p:xfrm>
            <a:off x="6228184" y="518195"/>
            <a:ext cx="633413" cy="390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2" name="数式" r:id="rId5" imgW="330120" imgH="203040" progId="Equation.3">
                    <p:embed/>
                  </p:oleObj>
                </mc:Choice>
                <mc:Fallback>
                  <p:oleObj name="数式" r:id="rId5" imgW="330120" imgH="203040" progId="Equation.3">
                    <p:embed/>
                    <p:pic>
                      <p:nvPicPr>
                        <p:cNvPr id="0" name="オブジェクト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28184" y="518195"/>
                          <a:ext cx="633413" cy="390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円/楕円 3"/>
          <p:cNvSpPr/>
          <p:nvPr/>
        </p:nvSpPr>
        <p:spPr>
          <a:xfrm>
            <a:off x="2787793" y="3292196"/>
            <a:ext cx="228600" cy="228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二等辺三角形 8"/>
          <p:cNvSpPr/>
          <p:nvPr/>
        </p:nvSpPr>
        <p:spPr>
          <a:xfrm>
            <a:off x="4730084" y="3200400"/>
            <a:ext cx="228600" cy="22860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6" name="オブジェクト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5798716"/>
              </p:ext>
            </p:extLst>
          </p:nvPr>
        </p:nvGraphicFramePr>
        <p:xfrm>
          <a:off x="1548009" y="5033311"/>
          <a:ext cx="63341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" name="数式" r:id="rId7" imgW="330120" imgH="203040" progId="Equation.3">
                  <p:embed/>
                </p:oleObj>
              </mc:Choice>
              <mc:Fallback>
                <p:oleObj name="数式" r:id="rId7" imgW="3301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8009" y="5033311"/>
                        <a:ext cx="633413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オブジェクト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1464744"/>
              </p:ext>
            </p:extLst>
          </p:nvPr>
        </p:nvGraphicFramePr>
        <p:xfrm>
          <a:off x="2449215" y="5013176"/>
          <a:ext cx="6826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" name="数式" r:id="rId9" imgW="355320" imgH="203040" progId="Equation.3">
                  <p:embed/>
                </p:oleObj>
              </mc:Choice>
              <mc:Fallback>
                <p:oleObj name="数式" r:id="rId9" imgW="355320" imgH="203040" progId="Equation.3">
                  <p:embed/>
                  <p:pic>
                    <p:nvPicPr>
                      <p:cNvPr id="0" name="オブジェクト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9215" y="5013176"/>
                        <a:ext cx="6826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オブジェクト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677383"/>
              </p:ext>
            </p:extLst>
          </p:nvPr>
        </p:nvGraphicFramePr>
        <p:xfrm>
          <a:off x="3311277" y="5013771"/>
          <a:ext cx="8286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" name="数式" r:id="rId11" imgW="431640" imgH="203040" progId="Equation.3">
                  <p:embed/>
                </p:oleObj>
              </mc:Choice>
              <mc:Fallback>
                <p:oleObj name="数式" r:id="rId11" imgW="431640" imgH="203040" progId="Equation.3">
                  <p:embed/>
                  <p:pic>
                    <p:nvPicPr>
                      <p:cNvPr id="0" name="オブジェクト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277" y="5013771"/>
                        <a:ext cx="82867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オブジェクト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0475920"/>
              </p:ext>
            </p:extLst>
          </p:nvPr>
        </p:nvGraphicFramePr>
        <p:xfrm>
          <a:off x="6012160" y="2339603"/>
          <a:ext cx="3397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6" name="数式" r:id="rId13" imgW="177480" imgH="228600" progId="Equation.3">
                  <p:embed/>
                </p:oleObj>
              </mc:Choice>
              <mc:Fallback>
                <p:oleObj name="数式" r:id="rId13" imgW="177480" imgH="228600" progId="Equation.3">
                  <p:embed/>
                  <p:pic>
                    <p:nvPicPr>
                      <p:cNvPr id="0" name="オブジェクト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2339603"/>
                        <a:ext cx="33972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直線コネクタ 32"/>
          <p:cNvCxnSpPr/>
          <p:nvPr/>
        </p:nvCxnSpPr>
        <p:spPr>
          <a:xfrm>
            <a:off x="4716016" y="1933952"/>
            <a:ext cx="1016036" cy="601236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オブジェクト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8968997"/>
              </p:ext>
            </p:extLst>
          </p:nvPr>
        </p:nvGraphicFramePr>
        <p:xfrm>
          <a:off x="5045918" y="1152798"/>
          <a:ext cx="283845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" name="数式" r:id="rId15" imgW="1485720" imgH="469800" progId="Equation.3">
                  <p:embed/>
                </p:oleObj>
              </mc:Choice>
              <mc:Fallback>
                <p:oleObj name="数式" r:id="rId15" imgW="1485720" imgH="469800" progId="Equation.3">
                  <p:embed/>
                  <p:pic>
                    <p:nvPicPr>
                      <p:cNvPr id="0" name="オブジェクト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5918" y="1152798"/>
                        <a:ext cx="2838450" cy="9080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2" name="直線コネクタ 41"/>
          <p:cNvCxnSpPr/>
          <p:nvPr/>
        </p:nvCxnSpPr>
        <p:spPr>
          <a:xfrm>
            <a:off x="3851920" y="3356992"/>
            <a:ext cx="712726" cy="421754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3646810" y="3717032"/>
            <a:ext cx="85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Margin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5014962" y="3131676"/>
            <a:ext cx="1579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Support vector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195736" y="2780928"/>
            <a:ext cx="157960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Support vector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2339752" y="5373216"/>
            <a:ext cx="108991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Decision </a:t>
            </a:r>
          </a:p>
          <a:p>
            <a:r>
              <a:rPr lang="en-US" altLang="ja-JP" dirty="0" smtClean="0"/>
              <a:t>boundary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7652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/>
        </p:nvSpPr>
        <p:spPr>
          <a:xfrm>
            <a:off x="3160409" y="2080636"/>
            <a:ext cx="228600" cy="228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1475656" y="2840360"/>
            <a:ext cx="228600" cy="228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2051720" y="1916832"/>
            <a:ext cx="228600" cy="228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二等辺三角形 7"/>
          <p:cNvSpPr/>
          <p:nvPr/>
        </p:nvSpPr>
        <p:spPr>
          <a:xfrm>
            <a:off x="4487416" y="4496544"/>
            <a:ext cx="228600" cy="22860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/>
          <p:cNvCxnSpPr/>
          <p:nvPr/>
        </p:nvCxnSpPr>
        <p:spPr>
          <a:xfrm flipH="1">
            <a:off x="2932160" y="1556792"/>
            <a:ext cx="2002692" cy="3384376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H="1">
            <a:off x="3884608" y="1880590"/>
            <a:ext cx="1811086" cy="3060578"/>
          </a:xfrm>
          <a:prstGeom prst="line">
            <a:avLst/>
          </a:prstGeom>
          <a:ln w="1905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>
            <a:off x="1979712" y="1556792"/>
            <a:ext cx="2002692" cy="3384376"/>
          </a:xfrm>
          <a:prstGeom prst="line">
            <a:avLst/>
          </a:prstGeom>
          <a:ln w="1905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グループ化 18"/>
          <p:cNvGrpSpPr/>
          <p:nvPr/>
        </p:nvGrpSpPr>
        <p:grpSpPr>
          <a:xfrm>
            <a:off x="971600" y="3696444"/>
            <a:ext cx="1651620" cy="1028700"/>
            <a:chOff x="5656684" y="426368"/>
            <a:chExt cx="1651620" cy="1028700"/>
          </a:xfrm>
        </p:grpSpPr>
        <p:sp>
          <p:nvSpPr>
            <p:cNvPr id="18" name="正方形/長方形 17"/>
            <p:cNvSpPr/>
            <p:nvPr/>
          </p:nvSpPr>
          <p:spPr>
            <a:xfrm>
              <a:off x="5656684" y="426368"/>
              <a:ext cx="1651620" cy="10287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二等辺三角形 12"/>
            <p:cNvSpPr/>
            <p:nvPr/>
          </p:nvSpPr>
          <p:spPr>
            <a:xfrm>
              <a:off x="5861856" y="1031652"/>
              <a:ext cx="228600" cy="228600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aphicFrame>
          <p:nvGraphicFramePr>
            <p:cNvPr id="15" name="オブジェクト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44881624"/>
                </p:ext>
              </p:extLst>
            </p:nvPr>
          </p:nvGraphicFramePr>
          <p:xfrm>
            <a:off x="6228184" y="951136"/>
            <a:ext cx="827968" cy="389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9" name="数式" r:id="rId3" imgW="431640" imgH="203040" progId="Equation.3">
                    <p:embed/>
                  </p:oleObj>
                </mc:Choice>
                <mc:Fallback>
                  <p:oleObj name="数式" r:id="rId3" imgW="4316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228184" y="951136"/>
                          <a:ext cx="827968" cy="3896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円/楕円 15"/>
            <p:cNvSpPr/>
            <p:nvPr/>
          </p:nvSpPr>
          <p:spPr>
            <a:xfrm>
              <a:off x="5861856" y="620787"/>
              <a:ext cx="228600" cy="2286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aphicFrame>
          <p:nvGraphicFramePr>
            <p:cNvPr id="17" name="オブジェクト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25521791"/>
                </p:ext>
              </p:extLst>
            </p:nvPr>
          </p:nvGraphicFramePr>
          <p:xfrm>
            <a:off x="6228184" y="518195"/>
            <a:ext cx="633413" cy="390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0" name="数式" r:id="rId5" imgW="330120" imgH="203040" progId="Equation.3">
                    <p:embed/>
                  </p:oleObj>
                </mc:Choice>
                <mc:Fallback>
                  <p:oleObj name="数式" r:id="rId5" imgW="33012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28184" y="518195"/>
                          <a:ext cx="633413" cy="390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円/楕円 3"/>
          <p:cNvSpPr/>
          <p:nvPr/>
        </p:nvSpPr>
        <p:spPr>
          <a:xfrm>
            <a:off x="2787793" y="3292196"/>
            <a:ext cx="228600" cy="228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二等辺三角形 8"/>
          <p:cNvSpPr/>
          <p:nvPr/>
        </p:nvSpPr>
        <p:spPr>
          <a:xfrm>
            <a:off x="4767539" y="3127697"/>
            <a:ext cx="228600" cy="22860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6" name="オブジェクト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6341833"/>
              </p:ext>
            </p:extLst>
          </p:nvPr>
        </p:nvGraphicFramePr>
        <p:xfrm>
          <a:off x="1548009" y="5033311"/>
          <a:ext cx="63341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" name="数式" r:id="rId7" imgW="330120" imgH="203040" progId="Equation.3">
                  <p:embed/>
                </p:oleObj>
              </mc:Choice>
              <mc:Fallback>
                <p:oleObj name="数式" r:id="rId7" imgW="3301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8009" y="5033311"/>
                        <a:ext cx="633413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オブジェクト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135718"/>
              </p:ext>
            </p:extLst>
          </p:nvPr>
        </p:nvGraphicFramePr>
        <p:xfrm>
          <a:off x="2449215" y="5013176"/>
          <a:ext cx="6826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" name="数式" r:id="rId9" imgW="355320" imgH="203040" progId="Equation.3">
                  <p:embed/>
                </p:oleObj>
              </mc:Choice>
              <mc:Fallback>
                <p:oleObj name="数式" r:id="rId9" imgW="3553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9215" y="5013176"/>
                        <a:ext cx="6826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オブジェクト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3190271"/>
              </p:ext>
            </p:extLst>
          </p:nvPr>
        </p:nvGraphicFramePr>
        <p:xfrm>
          <a:off x="3311277" y="5013771"/>
          <a:ext cx="8286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3" name="数式" r:id="rId11" imgW="431640" imgH="203040" progId="Equation.3">
                  <p:embed/>
                </p:oleObj>
              </mc:Choice>
              <mc:Fallback>
                <p:oleObj name="数式" r:id="rId11" imgW="4316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277" y="5013771"/>
                        <a:ext cx="82867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テキスト ボックス 51"/>
          <p:cNvSpPr txBox="1"/>
          <p:nvPr/>
        </p:nvSpPr>
        <p:spPr>
          <a:xfrm>
            <a:off x="2339752" y="5373216"/>
            <a:ext cx="108991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Decision </a:t>
            </a:r>
          </a:p>
          <a:p>
            <a:r>
              <a:rPr lang="en-US" altLang="ja-JP" dirty="0" smtClean="0"/>
              <a:t>boundary</a:t>
            </a:r>
            <a:endParaRPr kumimoji="1" lang="ja-JP" altLang="en-US" dirty="0"/>
          </a:p>
        </p:txBody>
      </p:sp>
      <p:graphicFrame>
        <p:nvGraphicFramePr>
          <p:cNvPr id="2" name="オブジェクト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9656085"/>
              </p:ext>
            </p:extLst>
          </p:nvPr>
        </p:nvGraphicFramePr>
        <p:xfrm>
          <a:off x="5041503" y="3068960"/>
          <a:ext cx="6826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4" name="数式" r:id="rId13" imgW="355320" imgH="203040" progId="Equation.3">
                  <p:embed/>
                </p:oleObj>
              </mc:Choice>
              <mc:Fallback>
                <p:oleObj name="数式" r:id="rId13" imgW="355320" imgH="203040" progId="Equation.3">
                  <p:embed/>
                  <p:pic>
                    <p:nvPicPr>
                      <p:cNvPr id="0" name="オブジェクト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1503" y="3068960"/>
                        <a:ext cx="6826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オブジェクト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5046709"/>
              </p:ext>
            </p:extLst>
          </p:nvPr>
        </p:nvGraphicFramePr>
        <p:xfrm>
          <a:off x="4854575" y="4406627"/>
          <a:ext cx="6826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5" name="数式" r:id="rId15" imgW="355320" imgH="203040" progId="Equation.3">
                  <p:embed/>
                </p:oleObj>
              </mc:Choice>
              <mc:Fallback>
                <p:oleObj name="数式" r:id="rId15" imgW="355320" imgH="203040" progId="Equation.3">
                  <p:embed/>
                  <p:pic>
                    <p:nvPicPr>
                      <p:cNvPr id="0" name="オブジェクト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4575" y="4406627"/>
                        <a:ext cx="6826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オブジェクト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6104317"/>
              </p:ext>
            </p:extLst>
          </p:nvPr>
        </p:nvGraphicFramePr>
        <p:xfrm>
          <a:off x="4154612" y="3861048"/>
          <a:ext cx="633412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6" name="数式" r:id="rId17" imgW="330120" imgH="203040" progId="Equation.3">
                  <p:embed/>
                </p:oleObj>
              </mc:Choice>
              <mc:Fallback>
                <p:oleObj name="数式" r:id="rId17" imgW="330120" imgH="203040" progId="Equation.3">
                  <p:embed/>
                  <p:pic>
                    <p:nvPicPr>
                      <p:cNvPr id="0" name="オブジェクト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4612" y="3861048"/>
                        <a:ext cx="633412" cy="3905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二等辺三角形 9"/>
          <p:cNvSpPr/>
          <p:nvPr/>
        </p:nvSpPr>
        <p:spPr>
          <a:xfrm>
            <a:off x="3794572" y="3920480"/>
            <a:ext cx="228600" cy="22860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二等辺三角形 33"/>
          <p:cNvSpPr/>
          <p:nvPr/>
        </p:nvSpPr>
        <p:spPr>
          <a:xfrm>
            <a:off x="3707904" y="2492896"/>
            <a:ext cx="228600" cy="22860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4" name="オブジェクト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7592920"/>
              </p:ext>
            </p:extLst>
          </p:nvPr>
        </p:nvGraphicFramePr>
        <p:xfrm>
          <a:off x="4103440" y="2390403"/>
          <a:ext cx="633412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7" name="数式" r:id="rId19" imgW="330120" imgH="203040" progId="Equation.3">
                  <p:embed/>
                </p:oleObj>
              </mc:Choice>
              <mc:Fallback>
                <p:oleObj name="数式" r:id="rId19" imgW="330120" imgH="203040" progId="Equation.3">
                  <p:embed/>
                  <p:pic>
                    <p:nvPicPr>
                      <p:cNvPr id="0" name="オブジェクト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3440" y="2390403"/>
                        <a:ext cx="633412" cy="3905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7350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"/>
          <p:cNvCxnSpPr/>
          <p:nvPr/>
        </p:nvCxnSpPr>
        <p:spPr>
          <a:xfrm>
            <a:off x="1475656" y="1772816"/>
            <a:ext cx="0" cy="1692188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/>
          <p:cNvCxnSpPr/>
          <p:nvPr/>
        </p:nvCxnSpPr>
        <p:spPr>
          <a:xfrm flipH="1">
            <a:off x="1475656" y="3465004"/>
            <a:ext cx="1800200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H="1">
            <a:off x="5292080" y="3467100"/>
            <a:ext cx="1800200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5292080" y="1772816"/>
            <a:ext cx="0" cy="1694284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円/楕円 10"/>
          <p:cNvSpPr/>
          <p:nvPr/>
        </p:nvSpPr>
        <p:spPr>
          <a:xfrm>
            <a:off x="2051720" y="2048272"/>
            <a:ext cx="114300" cy="1143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2513484" y="2522612"/>
            <a:ext cx="114300" cy="1143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2729508" y="2429272"/>
            <a:ext cx="114300" cy="1143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2411760" y="2924944"/>
            <a:ext cx="114300" cy="1143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1691680" y="2348880"/>
            <a:ext cx="114300" cy="1143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1763688" y="2132856"/>
            <a:ext cx="114300" cy="1143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二等辺三角形 19"/>
          <p:cNvSpPr/>
          <p:nvPr/>
        </p:nvSpPr>
        <p:spPr>
          <a:xfrm>
            <a:off x="1979712" y="2564904"/>
            <a:ext cx="157287" cy="15728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二等辺三角形 20"/>
          <p:cNvSpPr/>
          <p:nvPr/>
        </p:nvSpPr>
        <p:spPr>
          <a:xfrm>
            <a:off x="2182465" y="2717304"/>
            <a:ext cx="157287" cy="15728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>
            <a:off x="2267744" y="1988840"/>
            <a:ext cx="157287" cy="15728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23"/>
          <p:cNvSpPr/>
          <p:nvPr/>
        </p:nvSpPr>
        <p:spPr>
          <a:xfrm>
            <a:off x="2267744" y="2407617"/>
            <a:ext cx="157287" cy="15728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二等辺三角形 24"/>
          <p:cNvSpPr/>
          <p:nvPr/>
        </p:nvSpPr>
        <p:spPr>
          <a:xfrm>
            <a:off x="2542505" y="2060848"/>
            <a:ext cx="157287" cy="15728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二等辺三角形 26"/>
          <p:cNvSpPr/>
          <p:nvPr/>
        </p:nvSpPr>
        <p:spPr>
          <a:xfrm>
            <a:off x="2902545" y="2407617"/>
            <a:ext cx="157287" cy="15728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8" name="オブジェクト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608408"/>
              </p:ext>
            </p:extLst>
          </p:nvPr>
        </p:nvGraphicFramePr>
        <p:xfrm>
          <a:off x="2220913" y="3573016"/>
          <a:ext cx="2921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数式" r:id="rId3" imgW="152280" imgH="215640" progId="Equation.3">
                  <p:embed/>
                </p:oleObj>
              </mc:Choice>
              <mc:Fallback>
                <p:oleObj name="数式" r:id="rId3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0913" y="3573016"/>
                        <a:ext cx="2921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オブジェクト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741496"/>
              </p:ext>
            </p:extLst>
          </p:nvPr>
        </p:nvGraphicFramePr>
        <p:xfrm>
          <a:off x="6012160" y="3573463"/>
          <a:ext cx="29210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数式" r:id="rId5" imgW="152280" imgH="215640" progId="Equation.3">
                  <p:embed/>
                </p:oleObj>
              </mc:Choice>
              <mc:Fallback>
                <p:oleObj name="数式" r:id="rId5" imgW="152280" imgH="215640" progId="Equation.3">
                  <p:embed/>
                  <p:pic>
                    <p:nvPicPr>
                      <p:cNvPr id="0" name="オブジェクト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3573463"/>
                        <a:ext cx="292100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オブジェクト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3800621"/>
              </p:ext>
            </p:extLst>
          </p:nvPr>
        </p:nvGraphicFramePr>
        <p:xfrm>
          <a:off x="4830564" y="2366963"/>
          <a:ext cx="31750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数式" r:id="rId7" imgW="164880" imgH="215640" progId="Equation.3">
                  <p:embed/>
                </p:oleObj>
              </mc:Choice>
              <mc:Fallback>
                <p:oleObj name="数式" r:id="rId7" imgW="164880" imgH="215640" progId="Equation.3">
                  <p:embed/>
                  <p:pic>
                    <p:nvPicPr>
                      <p:cNvPr id="0" name="オブジェクト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0564" y="2366963"/>
                        <a:ext cx="317500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オブジェクト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7366887"/>
              </p:ext>
            </p:extLst>
          </p:nvPr>
        </p:nvGraphicFramePr>
        <p:xfrm>
          <a:off x="1028700" y="2366963"/>
          <a:ext cx="315913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数式" r:id="rId9" imgW="164880" imgH="215640" progId="Equation.3">
                  <p:embed/>
                </p:oleObj>
              </mc:Choice>
              <mc:Fallback>
                <p:oleObj name="数式" r:id="rId9" imgW="164880" imgH="215640" progId="Equation.3">
                  <p:embed/>
                  <p:pic>
                    <p:nvPicPr>
                      <p:cNvPr id="0" name="オブジェクト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2366963"/>
                        <a:ext cx="315913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円/楕円 31"/>
          <p:cNvSpPr/>
          <p:nvPr/>
        </p:nvSpPr>
        <p:spPr>
          <a:xfrm>
            <a:off x="5580112" y="2882652"/>
            <a:ext cx="114300" cy="1143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/>
        </p:nvSpPr>
        <p:spPr>
          <a:xfrm>
            <a:off x="5838428" y="2867794"/>
            <a:ext cx="114300" cy="1143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5724128" y="3077344"/>
            <a:ext cx="114300" cy="1143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/>
        </p:nvSpPr>
        <p:spPr>
          <a:xfrm>
            <a:off x="5990828" y="3170684"/>
            <a:ext cx="114300" cy="1143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/>
          <p:cNvSpPr/>
          <p:nvPr/>
        </p:nvSpPr>
        <p:spPr>
          <a:xfrm>
            <a:off x="5508104" y="2564904"/>
            <a:ext cx="114300" cy="1143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/>
        </p:nvSpPr>
        <p:spPr>
          <a:xfrm>
            <a:off x="6012160" y="2996952"/>
            <a:ext cx="114300" cy="1143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/>
        </p:nvSpPr>
        <p:spPr>
          <a:xfrm>
            <a:off x="6084168" y="3068960"/>
            <a:ext cx="114300" cy="1143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二等辺三角形 38"/>
          <p:cNvSpPr/>
          <p:nvPr/>
        </p:nvSpPr>
        <p:spPr>
          <a:xfrm>
            <a:off x="5868144" y="2060848"/>
            <a:ext cx="157287" cy="15728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二等辺三角形 39"/>
          <p:cNvSpPr/>
          <p:nvPr/>
        </p:nvSpPr>
        <p:spPr>
          <a:xfrm>
            <a:off x="6070897" y="2213248"/>
            <a:ext cx="157287" cy="15728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二等辺三角形 40"/>
          <p:cNvSpPr/>
          <p:nvPr/>
        </p:nvSpPr>
        <p:spPr>
          <a:xfrm>
            <a:off x="5940152" y="2348880"/>
            <a:ext cx="157287" cy="15728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二等辺三角形 41"/>
          <p:cNvSpPr/>
          <p:nvPr/>
        </p:nvSpPr>
        <p:spPr>
          <a:xfrm>
            <a:off x="6372200" y="2276872"/>
            <a:ext cx="157287" cy="15728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二等辺三角形 42"/>
          <p:cNvSpPr/>
          <p:nvPr/>
        </p:nvSpPr>
        <p:spPr>
          <a:xfrm>
            <a:off x="6228184" y="2479625"/>
            <a:ext cx="157287" cy="15728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二等辺三角形 43"/>
          <p:cNvSpPr/>
          <p:nvPr/>
        </p:nvSpPr>
        <p:spPr>
          <a:xfrm>
            <a:off x="6502945" y="2632025"/>
            <a:ext cx="157287" cy="15728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右矢印 45"/>
          <p:cNvSpPr/>
          <p:nvPr/>
        </p:nvSpPr>
        <p:spPr>
          <a:xfrm>
            <a:off x="3707904" y="2348880"/>
            <a:ext cx="792088" cy="484632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0290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548488" y="476672"/>
            <a:ext cx="4536504" cy="504056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All data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2548488" y="1772816"/>
            <a:ext cx="648072" cy="504056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#1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268568" y="1772816"/>
            <a:ext cx="648072" cy="504056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#2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988648" y="1772816"/>
            <a:ext cx="648072" cy="504056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#3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436920" y="1772816"/>
            <a:ext cx="648072" cy="504056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#k</a:t>
            </a:r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4924752" y="2024844"/>
            <a:ext cx="1296144" cy="0"/>
          </a:xfrm>
          <a:prstGeom prst="line">
            <a:avLst/>
          </a:prstGeom>
          <a:ln w="76200" cap="rnd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下矢印 11"/>
          <p:cNvSpPr/>
          <p:nvPr/>
        </p:nvSpPr>
        <p:spPr>
          <a:xfrm>
            <a:off x="4564712" y="1139596"/>
            <a:ext cx="484632" cy="489204"/>
          </a:xfrm>
          <a:prstGeom prst="down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7373024" y="2780928"/>
            <a:ext cx="648072" cy="504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#1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2548488" y="2780928"/>
            <a:ext cx="648072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#2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3268568" y="2780928"/>
            <a:ext cx="648072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#3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5716840" y="2780928"/>
            <a:ext cx="648072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#k</a:t>
            </a:r>
            <a:endParaRPr kumimoji="1" lang="ja-JP" altLang="en-US" dirty="0"/>
          </a:p>
        </p:txBody>
      </p:sp>
      <p:cxnSp>
        <p:nvCxnSpPr>
          <p:cNvPr id="17" name="直線コネクタ 16"/>
          <p:cNvCxnSpPr/>
          <p:nvPr/>
        </p:nvCxnSpPr>
        <p:spPr>
          <a:xfrm>
            <a:off x="4204672" y="3032956"/>
            <a:ext cx="1296144" cy="0"/>
          </a:xfrm>
          <a:prstGeom prst="line">
            <a:avLst/>
          </a:prstGeom>
          <a:ln w="76200" cap="rnd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388248" y="2564904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右中かっこ 21"/>
          <p:cNvSpPr/>
          <p:nvPr/>
        </p:nvSpPr>
        <p:spPr>
          <a:xfrm rot="5400000">
            <a:off x="4363114" y="1582651"/>
            <a:ext cx="155449" cy="3848145"/>
          </a:xfrm>
          <a:prstGeom prst="rightBrac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88248" y="2852936"/>
            <a:ext cx="178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/>
              <a:t>1st</a:t>
            </a:r>
            <a:r>
              <a:rPr kumimoji="1" lang="en-US" altLang="ja-JP" dirty="0" smtClean="0"/>
              <a:t> evaluation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745779" y="3645024"/>
            <a:ext cx="139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Training data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213250" y="3645024"/>
            <a:ext cx="1023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Test data</a:t>
            </a:r>
            <a:endParaRPr kumimoji="1" lang="ja-JP" altLang="en-US" dirty="0"/>
          </a:p>
        </p:txBody>
      </p:sp>
      <p:sp>
        <p:nvSpPr>
          <p:cNvPr id="27" name="右中かっこ 26"/>
          <p:cNvSpPr/>
          <p:nvPr/>
        </p:nvSpPr>
        <p:spPr>
          <a:xfrm rot="5400000">
            <a:off x="7655300" y="3146724"/>
            <a:ext cx="155449" cy="720000"/>
          </a:xfrm>
          <a:prstGeom prst="rightBrac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/>
          <p:cNvCxnSpPr/>
          <p:nvPr/>
        </p:nvCxnSpPr>
        <p:spPr>
          <a:xfrm>
            <a:off x="388248" y="4149080"/>
            <a:ext cx="8288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388248" y="4355812"/>
            <a:ext cx="1869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/>
              <a:t>2nd</a:t>
            </a:r>
            <a:r>
              <a:rPr kumimoji="1" lang="en-US" altLang="ja-JP" dirty="0" smtClean="0"/>
              <a:t> evaluation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7373024" y="4293096"/>
            <a:ext cx="648072" cy="504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#2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2548488" y="4293096"/>
            <a:ext cx="648072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#1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3268568" y="4293096"/>
            <a:ext cx="648072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#3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5716840" y="4293096"/>
            <a:ext cx="648072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#k</a:t>
            </a:r>
            <a:endParaRPr kumimoji="1" lang="ja-JP" altLang="en-US" dirty="0"/>
          </a:p>
        </p:txBody>
      </p:sp>
      <p:cxnSp>
        <p:nvCxnSpPr>
          <p:cNvPr id="34" name="直線コネクタ 33"/>
          <p:cNvCxnSpPr/>
          <p:nvPr/>
        </p:nvCxnSpPr>
        <p:spPr>
          <a:xfrm>
            <a:off x="4204672" y="4545124"/>
            <a:ext cx="1296144" cy="0"/>
          </a:xfrm>
          <a:prstGeom prst="line">
            <a:avLst/>
          </a:prstGeom>
          <a:ln w="76200" cap="rnd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>
            <a:off x="388248" y="5733256"/>
            <a:ext cx="8288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388248" y="5939988"/>
            <a:ext cx="1810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/>
              <a:t>kth</a:t>
            </a:r>
            <a:r>
              <a:rPr kumimoji="1" lang="en-US" altLang="ja-JP" dirty="0" smtClean="0"/>
              <a:t> evaluation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7373024" y="5877272"/>
            <a:ext cx="648072" cy="504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#k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2548488" y="5877272"/>
            <a:ext cx="648072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#1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3268568" y="5877272"/>
            <a:ext cx="648072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#2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/>
        </p:nvSpPr>
        <p:spPr>
          <a:xfrm>
            <a:off x="5716840" y="5877272"/>
            <a:ext cx="648072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#k-1</a:t>
            </a:r>
            <a:endParaRPr kumimoji="1" lang="ja-JP" altLang="en-US" dirty="0"/>
          </a:p>
        </p:txBody>
      </p:sp>
      <p:cxnSp>
        <p:nvCxnSpPr>
          <p:cNvPr id="41" name="直線コネクタ 40"/>
          <p:cNvCxnSpPr/>
          <p:nvPr/>
        </p:nvCxnSpPr>
        <p:spPr>
          <a:xfrm>
            <a:off x="4204672" y="6129300"/>
            <a:ext cx="1296144" cy="0"/>
          </a:xfrm>
          <a:prstGeom prst="line">
            <a:avLst/>
          </a:prstGeom>
          <a:ln w="76200" cap="rnd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>
            <a:off x="388248" y="4941168"/>
            <a:ext cx="8288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 flipH="1">
            <a:off x="4705084" y="5157192"/>
            <a:ext cx="3644" cy="432048"/>
          </a:xfrm>
          <a:prstGeom prst="line">
            <a:avLst/>
          </a:prstGeom>
          <a:ln w="76200" cap="rnd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2260456" y="332656"/>
            <a:ext cx="0" cy="623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 flipH="1">
            <a:off x="1392716" y="5085184"/>
            <a:ext cx="3644" cy="432048"/>
          </a:xfrm>
          <a:prstGeom prst="line">
            <a:avLst/>
          </a:prstGeom>
          <a:ln w="76200" cap="rnd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607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libri"/>
        <a:ea typeface="Meiryo UI"/>
        <a:cs typeface=""/>
      </a:majorFont>
      <a:minorFont>
        <a:latin typeface="Calibr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53</Words>
  <Application>Microsoft Office PowerPoint</Application>
  <PresentationFormat>画面に合わせる (4:3)</PresentationFormat>
  <Paragraphs>29</Paragraphs>
  <Slides>4</Slides>
  <Notes>0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6" baseType="lpstr">
      <vt:lpstr>Office ​​テーマ</vt:lpstr>
      <vt:lpstr>数式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haltaro</dc:creator>
  <cp:lastModifiedBy>haltaro</cp:lastModifiedBy>
  <cp:revision>10</cp:revision>
  <dcterms:created xsi:type="dcterms:W3CDTF">2017-11-07T01:45:49Z</dcterms:created>
  <dcterms:modified xsi:type="dcterms:W3CDTF">2017-11-27T01:59:19Z</dcterms:modified>
</cp:coreProperties>
</file>