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A4B8-1192-41AC-8146-7DF5BDE5BFF1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AEB4-4135-440C-A28E-55BC8031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IP Address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047409"/>
          </a:xfrm>
        </p:spPr>
        <p:txBody>
          <a:bodyPr>
            <a:normAutofit/>
          </a:bodyPr>
          <a:lstStyle/>
          <a:p>
            <a:pPr marL="1444625" lvl="3" indent="-1444625">
              <a:buNone/>
            </a:pPr>
            <a:r>
              <a:rPr lang="en-US" sz="2800" dirty="0" smtClean="0"/>
              <a:t>IP Addresses are in the same range when:</a:t>
            </a:r>
          </a:p>
          <a:p>
            <a:pPr marL="1444752" lvl="3" indent="0">
              <a:buNone/>
            </a:pPr>
            <a:r>
              <a:rPr lang="en-US" sz="2600" dirty="0" smtClean="0"/>
              <a:t>IP Address AND </a:t>
            </a:r>
            <a:r>
              <a:rPr lang="en-US" sz="2600" dirty="0" err="1" smtClean="0"/>
              <a:t>Subnetmask</a:t>
            </a:r>
            <a:r>
              <a:rPr lang="en-US" sz="2600" dirty="0" smtClean="0"/>
              <a:t> = </a:t>
            </a:r>
            <a:r>
              <a:rPr lang="en-US" sz="2600" dirty="0" err="1" smtClean="0"/>
              <a:t>NetworkIP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1444625" lvl="3" indent="-1444625">
              <a:buNone/>
            </a:pPr>
            <a:r>
              <a:rPr lang="en-US" sz="3100" dirty="0" smtClean="0"/>
              <a:t>With </a:t>
            </a:r>
            <a:r>
              <a:rPr lang="en-US" sz="3100" dirty="0" err="1" smtClean="0"/>
              <a:t>netmask</a:t>
            </a:r>
            <a:r>
              <a:rPr lang="en-US" sz="3100" dirty="0" smtClean="0"/>
              <a:t> 26, we have 4 ranges of IP:</a:t>
            </a:r>
          </a:p>
          <a:p>
            <a:pPr marL="1444752" lvl="3" indent="0">
              <a:buNone/>
            </a:pPr>
            <a:r>
              <a:rPr lang="en-US" sz="3100" dirty="0" smtClean="0"/>
              <a:t>Range 1: 120.70.85.0 -&gt; 120.70.85.63</a:t>
            </a:r>
          </a:p>
          <a:p>
            <a:pPr marL="1444752" lvl="3" indent="0">
              <a:buNone/>
            </a:pPr>
            <a:r>
              <a:rPr lang="en-US" sz="3100" dirty="0" smtClean="0"/>
              <a:t>Range 2: …………….. .64 -&gt;……………. .127</a:t>
            </a:r>
          </a:p>
          <a:p>
            <a:pPr marL="1444752" lvl="3" indent="0">
              <a:buNone/>
            </a:pPr>
            <a:r>
              <a:rPr lang="en-US" sz="3100" dirty="0" smtClean="0"/>
              <a:t>Range 3: …………….. .128 -&gt;………….. .191</a:t>
            </a:r>
          </a:p>
          <a:p>
            <a:pPr marL="1444752" lvl="3" indent="0">
              <a:buNone/>
            </a:pPr>
            <a:r>
              <a:rPr lang="en-US" sz="3100" dirty="0" smtClean="0"/>
              <a:t>Range 4: …………….. 192 -&gt; ………….. .255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1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IP Address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980175"/>
          </a:xfrm>
        </p:spPr>
        <p:txBody>
          <a:bodyPr>
            <a:normAutofit/>
          </a:bodyPr>
          <a:lstStyle/>
          <a:p>
            <a:pPr marL="1444625" lvl="3" indent="-1444625">
              <a:buNone/>
            </a:pPr>
            <a:r>
              <a:rPr lang="en-US" sz="3100" dirty="0" smtClean="0"/>
              <a:t>4 </a:t>
            </a:r>
            <a:r>
              <a:rPr lang="en-US" sz="3100" dirty="0" err="1" smtClean="0"/>
              <a:t>NetworkIP</a:t>
            </a:r>
            <a:r>
              <a:rPr lang="en-US" sz="3100" dirty="0" smtClean="0"/>
              <a:t> are just different at last number: 0, 64, 128, 192</a:t>
            </a:r>
          </a:p>
          <a:p>
            <a:pPr marL="1444625" lvl="3" indent="-1444625">
              <a:buNone/>
            </a:pPr>
            <a:r>
              <a:rPr lang="en-US" sz="3100" dirty="0" smtClean="0"/>
              <a:t>We can see: </a:t>
            </a:r>
            <a:r>
              <a:rPr lang="en-US" sz="3100" dirty="0"/>
              <a:t> </a:t>
            </a:r>
            <a:r>
              <a:rPr lang="en-US" sz="3100" dirty="0" smtClean="0"/>
              <a:t>                </a:t>
            </a:r>
            <a:r>
              <a:rPr lang="en-US" sz="3100" dirty="0" smtClean="0"/>
              <a:t>0 = 0*64</a:t>
            </a:r>
          </a:p>
          <a:p>
            <a:pPr marL="1444752" lvl="3" indent="0">
              <a:buNone/>
            </a:pPr>
            <a:r>
              <a:rPr lang="en-US" sz="3100" dirty="0" smtClean="0"/>
              <a:t>                      64 = 1*64</a:t>
            </a:r>
          </a:p>
          <a:p>
            <a:pPr marL="1444752" lvl="3" indent="0">
              <a:buNone/>
            </a:pPr>
            <a:r>
              <a:rPr lang="en-US" sz="3100" dirty="0" smtClean="0"/>
              <a:t>                    128 = 2*64</a:t>
            </a:r>
          </a:p>
          <a:p>
            <a:pPr marL="1444752" lvl="3" indent="0">
              <a:buNone/>
            </a:pPr>
            <a:r>
              <a:rPr lang="en-US" sz="3100" dirty="0" smtClean="0"/>
              <a:t>                    192 = 3*64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en-US" sz="3100" dirty="0" smtClean="0"/>
              <a:t>64 : base number of </a:t>
            </a:r>
            <a:r>
              <a:rPr lang="en-US" sz="3100" dirty="0" err="1" smtClean="0"/>
              <a:t>NetworkIP</a:t>
            </a:r>
            <a:endParaRPr lang="en-US" sz="3100" dirty="0" smtClean="0"/>
          </a:p>
          <a:p>
            <a:pPr lvl="3">
              <a:buFont typeface="Symbol" panose="05050102010706020507" pitchFamily="18" charset="2"/>
              <a:buChar char="Þ"/>
            </a:pPr>
            <a:r>
              <a:rPr lang="en-US" sz="3100" dirty="0" smtClean="0"/>
              <a:t>0, 1, 2, 3: count = 4 = number of ranges</a:t>
            </a:r>
          </a:p>
          <a:p>
            <a:pPr marL="1444752" lvl="3" indent="0">
              <a:buNone/>
            </a:pPr>
            <a:endParaRPr lang="en-US" sz="3100" dirty="0" smtClean="0"/>
          </a:p>
          <a:p>
            <a:pPr marL="0" lvl="3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=&gt; So, if we want to find out list </a:t>
            </a:r>
            <a:r>
              <a:rPr lang="en-US" sz="3100" dirty="0" err="1" smtClean="0">
                <a:solidFill>
                  <a:srgbClr val="FF0000"/>
                </a:solidFill>
              </a:rPr>
              <a:t>NetworkIPs</a:t>
            </a:r>
            <a:r>
              <a:rPr lang="en-US" sz="3100" dirty="0" smtClean="0">
                <a:solidFill>
                  <a:srgbClr val="FF0000"/>
                </a:solidFill>
              </a:rPr>
              <a:t>, we must find the number of ranges and base number of </a:t>
            </a:r>
            <a:r>
              <a:rPr lang="en-US" sz="3100" dirty="0" err="1" smtClean="0">
                <a:solidFill>
                  <a:srgbClr val="FF0000"/>
                </a:solidFill>
              </a:rPr>
              <a:t>NetworkIPs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7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57549"/>
            <a:ext cx="10515600" cy="5358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IP Address Range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76" y="793377"/>
            <a:ext cx="5943599" cy="5970494"/>
          </a:xfrm>
        </p:spPr>
      </p:pic>
    </p:spTree>
    <p:extLst>
      <p:ext uri="{BB962C8B-B14F-4D97-AF65-F5344CB8AC3E}">
        <p14:creationId xmlns:p14="http://schemas.microsoft.com/office/powerpoint/2010/main" val="15703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83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Assigned Shift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9" y="618565"/>
            <a:ext cx="3845858" cy="6239435"/>
          </a:xfrm>
        </p:spPr>
      </p:pic>
    </p:spTree>
    <p:extLst>
      <p:ext uri="{BB962C8B-B14F-4D97-AF65-F5344CB8AC3E}">
        <p14:creationId xmlns:p14="http://schemas.microsoft.com/office/powerpoint/2010/main" val="38560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out list</a:t>
            </a:r>
            <a:br>
              <a:rPr lang="en-US" dirty="0" smtClean="0"/>
            </a:br>
            <a:r>
              <a:rPr lang="en-US" dirty="0" smtClean="0"/>
              <a:t> available locations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209365" cy="6858000"/>
          </a:xfrm>
        </p:spPr>
      </p:pic>
    </p:spTree>
    <p:extLst>
      <p:ext uri="{BB962C8B-B14F-4D97-AF65-F5344CB8AC3E}">
        <p14:creationId xmlns:p14="http://schemas.microsoft.com/office/powerpoint/2010/main" val="28931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IMS ALGORITHMS</vt:lpstr>
      <vt:lpstr>Generate IP Address Range</vt:lpstr>
      <vt:lpstr>Generate IP Address Range</vt:lpstr>
      <vt:lpstr>Generate IP Address Range</vt:lpstr>
      <vt:lpstr>Generate Assigned Shift</vt:lpstr>
      <vt:lpstr>Find out list  available locations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Huynh</dc:creator>
  <cp:lastModifiedBy>Tien Huynh</cp:lastModifiedBy>
  <cp:revision>6</cp:revision>
  <dcterms:created xsi:type="dcterms:W3CDTF">2016-04-08T14:15:49Z</dcterms:created>
  <dcterms:modified xsi:type="dcterms:W3CDTF">2016-04-08T15:43:41Z</dcterms:modified>
</cp:coreProperties>
</file>