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8" r:id="rId3"/>
    <p:sldId id="257" r:id="rId4"/>
    <p:sldId id="335" r:id="rId5"/>
    <p:sldId id="259" r:id="rId6"/>
    <p:sldId id="336" r:id="rId7"/>
    <p:sldId id="338" r:id="rId8"/>
    <p:sldId id="337" r:id="rId9"/>
    <p:sldId id="294" r:id="rId10"/>
    <p:sldId id="261" r:id="rId11"/>
    <p:sldId id="263" r:id="rId12"/>
    <p:sldId id="279" r:id="rId13"/>
    <p:sldId id="339" r:id="rId14"/>
    <p:sldId id="340" r:id="rId15"/>
    <p:sldId id="350" r:id="rId16"/>
    <p:sldId id="295" r:id="rId17"/>
    <p:sldId id="268" r:id="rId18"/>
    <p:sldId id="269" r:id="rId19"/>
    <p:sldId id="346" r:id="rId20"/>
    <p:sldId id="351" r:id="rId21"/>
    <p:sldId id="352" r:id="rId22"/>
    <p:sldId id="353" r:id="rId23"/>
    <p:sldId id="354" r:id="rId24"/>
    <p:sldId id="345" r:id="rId25"/>
    <p:sldId id="362" r:id="rId26"/>
    <p:sldId id="347" r:id="rId27"/>
    <p:sldId id="348" r:id="rId28"/>
    <p:sldId id="349" r:id="rId29"/>
    <p:sldId id="270" r:id="rId30"/>
    <p:sldId id="344" r:id="rId31"/>
    <p:sldId id="271" r:id="rId32"/>
    <p:sldId id="355" r:id="rId33"/>
    <p:sldId id="361" r:id="rId34"/>
    <p:sldId id="360" r:id="rId35"/>
    <p:sldId id="356" r:id="rId36"/>
    <p:sldId id="357" r:id="rId37"/>
    <p:sldId id="359" r:id="rId38"/>
    <p:sldId id="358" r:id="rId39"/>
    <p:sldId id="272" r:id="rId40"/>
    <p:sldId id="273" r:id="rId41"/>
    <p:sldId id="274" r:id="rId42"/>
    <p:sldId id="275" r:id="rId43"/>
    <p:sldId id="276" r:id="rId44"/>
    <p:sldId id="264" r:id="rId45"/>
    <p:sldId id="298" r:id="rId46"/>
    <p:sldId id="297" r:id="rId47"/>
    <p:sldId id="296" r:id="rId48"/>
    <p:sldId id="299" r:id="rId49"/>
    <p:sldId id="282" r:id="rId50"/>
    <p:sldId id="300" r:id="rId51"/>
    <p:sldId id="283" r:id="rId52"/>
    <p:sldId id="305" r:id="rId53"/>
    <p:sldId id="325" r:id="rId54"/>
    <p:sldId id="316" r:id="rId55"/>
    <p:sldId id="326" r:id="rId56"/>
    <p:sldId id="327" r:id="rId57"/>
    <p:sldId id="318" r:id="rId58"/>
    <p:sldId id="307" r:id="rId59"/>
    <p:sldId id="328" r:id="rId60"/>
    <p:sldId id="329" r:id="rId61"/>
    <p:sldId id="319" r:id="rId62"/>
    <p:sldId id="320" r:id="rId63"/>
    <p:sldId id="308" r:id="rId64"/>
    <p:sldId id="309" r:id="rId65"/>
    <p:sldId id="310" r:id="rId66"/>
    <p:sldId id="311" r:id="rId67"/>
    <p:sldId id="330" r:id="rId68"/>
    <p:sldId id="331" r:id="rId69"/>
    <p:sldId id="322" r:id="rId70"/>
    <p:sldId id="332" r:id="rId71"/>
    <p:sldId id="323" r:id="rId72"/>
    <p:sldId id="313" r:id="rId73"/>
    <p:sldId id="314" r:id="rId74"/>
    <p:sldId id="315" r:id="rId75"/>
    <p:sldId id="281" r:id="rId76"/>
    <p:sldId id="303" r:id="rId77"/>
    <p:sldId id="286" r:id="rId78"/>
    <p:sldId id="292" r:id="rId79"/>
    <p:sldId id="287" r:id="rId80"/>
    <p:sldId id="288" r:id="rId81"/>
    <p:sldId id="289" r:id="rId82"/>
    <p:sldId id="32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3" autoAdjust="0"/>
    <p:restoredTop sz="71143" autoAdjust="0"/>
  </p:normalViewPr>
  <p:slideViewPr>
    <p:cSldViewPr snapToGrid="0">
      <p:cViewPr varScale="1">
        <p:scale>
          <a:sx n="52" d="100"/>
          <a:sy n="52" d="100"/>
        </p:scale>
        <p:origin x="15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quản lý những thông tin trong datacenter như: rack, </a:t>
            </a:r>
            <a:r>
              <a:rPr lang="en-US" baseline="0" dirty="0" err="1" smtClean="0"/>
              <a:t>ip</a:t>
            </a:r>
            <a:r>
              <a:rPr lang="en-US" baseline="0" dirty="0" smtClean="0"/>
              <a:t>, server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Trước</a:t>
            </a:r>
            <a:r>
              <a:rPr lang="en-US" baseline="0" dirty="0" smtClean="0"/>
              <a:t> khi thực hiện demo, sẽ show ra role trong hệ thống</a:t>
            </a:r>
            <a:endParaRPr lang="en-US" dirty="0" smtClean="0"/>
          </a:p>
          <a:p>
            <a:endParaRPr lang="en-US" dirty="0" smtClean="0"/>
          </a:p>
          <a:p>
            <a:endParaRPr lang="en-US" dirty="0" smtClean="0"/>
          </a:p>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sẽ có 6 phần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00441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Giới</a:t>
            </a:r>
            <a:r>
              <a:rPr lang="en-US" baseline="0" dirty="0" smtClean="0"/>
              <a:t> thiệu về </a:t>
            </a:r>
            <a:r>
              <a:rPr lang="en-US" baseline="0" dirty="0" err="1" smtClean="0"/>
              <a:t>ip</a:t>
            </a:r>
            <a:r>
              <a:rPr lang="en-US" baseline="0" dirty="0" smtClean="0"/>
              <a:t> address</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2926199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Cách hệ thống generate </a:t>
            </a:r>
            <a:r>
              <a:rPr lang="en-US" baseline="0" dirty="0" err="1" smtClean="0"/>
              <a:t>ip</a:t>
            </a:r>
            <a:r>
              <a:rPr lang="en-US" baseline="0" dirty="0" smtClean="0"/>
              <a:t> address. Tiện ích của việc generate: nhanh, tránh nhập sai</a:t>
            </a:r>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317377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Trong thời buổi công nghệ hiện đại như ngày này, nhu cầu về việc sử dụng server để chứa.... (Làm cách nào để nói được lợi ích của server, ngắn gọn dễ hiểu)</a:t>
            </a:r>
          </a:p>
          <a:p>
            <a:r>
              <a:rPr lang="vi-VN" dirty="0" smtClean="0"/>
              <a:t>- Thường những công ty lớn hoặc những người cho thuê trung gian sẽ tận dụng những tiện ích mà trung tâm dữ liệu cung cấp như: đảm bảo đường truyền ổn định, hệ thống giữ lạnh, phòng tránh cháy nổ. (p)</a:t>
            </a:r>
          </a:p>
          <a:p>
            <a:r>
              <a:rPr lang="vi-VN" dirty="0" smtClean="0"/>
              <a:t>- Ở những datacenter, lượng khách hàng và server mà khách gửi vào ngày một tăng lên. Vấn đề đặt ra là họ không những phải bảo quản server của khách, mà còn phải quản lý những IP dùng để cấp  phát cho server đó.</a:t>
            </a:r>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2728158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Sửa</a:t>
            </a:r>
            <a:r>
              <a:rPr lang="en-US" baseline="0" dirty="0" smtClean="0"/>
              <a:t> lại, những cái màu xanh thu nhỏ lại,  thông tin của asset để trong cùng 1 slide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45740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jpg"/><Relationship Id="rId9"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jpe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jpe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jpe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jpeg"/></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jpeg"/><Relationship Id="rId4" Type="http://schemas.openxmlformats.org/officeDocument/2006/relationships/image" Target="../media/image26.png"/><Relationship Id="rId9" Type="http://schemas.openxmlformats.org/officeDocument/2006/relationships/image" Target="../media/image27.png"/></Relationships>
</file>

<file path=ppt/slides/_rels/slide5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20.png"/><Relationship Id="rId5" Type="http://schemas.openxmlformats.org/officeDocument/2006/relationships/image" Target="../media/image25.jpe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21.png"/></Relationships>
</file>

<file path=ppt/slides/_rels/slide5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5.jpeg"/><Relationship Id="rId10"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20.png"/><Relationship Id="rId5" Type="http://schemas.openxmlformats.org/officeDocument/2006/relationships/image" Target="../media/image25.jpe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21.png"/></Relationships>
</file>

<file path=ppt/slides/_rels/slide5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34.png"/><Relationship Id="rId12"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21.png"/><Relationship Id="rId5" Type="http://schemas.openxmlformats.org/officeDocument/2006/relationships/image" Target="../media/image25.jpeg"/><Relationship Id="rId10" Type="http://schemas.openxmlformats.org/officeDocument/2006/relationships/image" Target="../media/image35.png"/><Relationship Id="rId4" Type="http://schemas.openxmlformats.org/officeDocument/2006/relationships/image" Target="../media/image26.png"/><Relationship Id="rId9" Type="http://schemas.openxmlformats.org/officeDocument/2006/relationships/image" Target="../media/image33.png"/></Relationships>
</file>

<file path=ppt/slides/_rels/slide5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1.png"/><Relationship Id="rId3" Type="http://schemas.openxmlformats.org/officeDocument/2006/relationships/image" Target="../media/image36.png"/><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40.png"/><Relationship Id="rId5" Type="http://schemas.openxmlformats.org/officeDocument/2006/relationships/image" Target="../media/image26.png"/><Relationship Id="rId15" Type="http://schemas.openxmlformats.org/officeDocument/2006/relationships/image" Target="../media/image20.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 Id="rId14"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25.jpeg"/><Relationship Id="rId10"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20.png"/><Relationship Id="rId5" Type="http://schemas.openxmlformats.org/officeDocument/2006/relationships/image" Target="../media/image25.jpe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43.png"/><Relationship Id="rId12"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21.png"/><Relationship Id="rId5" Type="http://schemas.openxmlformats.org/officeDocument/2006/relationships/image" Target="../media/image25.jpeg"/><Relationship Id="rId10" Type="http://schemas.openxmlformats.org/officeDocument/2006/relationships/image" Target="../media/image46.png"/><Relationship Id="rId4" Type="http://schemas.openxmlformats.org/officeDocument/2006/relationships/image" Target="../media/image26.png"/><Relationship Id="rId9" Type="http://schemas.openxmlformats.org/officeDocument/2006/relationships/image" Target="../media/image45.png"/></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6.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5.jpeg"/></Relationships>
</file>

<file path=ppt/slides/_rels/slide6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6.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10" Type="http://schemas.openxmlformats.org/officeDocument/2006/relationships/image" Target="../media/image55.png"/><Relationship Id="rId4" Type="http://schemas.openxmlformats.org/officeDocument/2006/relationships/image" Target="../media/image25.jpeg"/><Relationship Id="rId9" Type="http://schemas.openxmlformats.org/officeDocument/2006/relationships/image" Target="../media/image54.png"/></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jpeg"/><Relationship Id="rId7"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905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1" name="Subtitle 10"/>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860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8673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434" y="1571852"/>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524000" y="1743075"/>
            <a:ext cx="9144000" cy="3514725"/>
          </a:xfrm>
        </p:spPr>
        <p:txBody>
          <a:bodyPr>
            <a:normAutofit fontScale="85000" lnSpcReduction="10000"/>
          </a:bodyPr>
          <a:lstStyle/>
          <a:p>
            <a:pPr algn="l"/>
            <a:r>
              <a:rPr lang="en-US" dirty="0" smtClean="0"/>
              <a:t>Nêu lên những vấn đề phát sinh:</a:t>
            </a:r>
          </a:p>
          <a:p>
            <a:pPr algn="l"/>
            <a:r>
              <a:rPr lang="vi-VN" dirty="0"/>
              <a:t>- Hiện tại, thì nhiều hệ thống data center vừa và nhỏ quản lý thông tin của khách, thông tin server, ip bằng việc nhập liệu vào file excel. Để xác định vị trí của server trong datacenter, họ thiết kế bằng file visio.</a:t>
            </a:r>
          </a:p>
          <a:p>
            <a:pPr algn="l"/>
            <a:r>
              <a:rPr lang="vi-VN" dirty="0"/>
              <a:t>- Với việc nhập liệu như vậy, thì một số vấn đề phát sinh theo thời gian như:</a:t>
            </a:r>
          </a:p>
          <a:p>
            <a:pPr algn="l"/>
            <a:r>
              <a:rPr lang="vi-VN" dirty="0"/>
              <a:t>+ Việc nhập, chỉnh sửa thông tin, trạng thái của Server, IP Address và rack rất tốn thời gian và dễ gây sai sót</a:t>
            </a:r>
          </a:p>
          <a:p>
            <a:pPr algn="l"/>
            <a:r>
              <a:rPr lang="vi-VN" dirty="0"/>
              <a:t>+ Giao dịch hiện tại của khách hàng thực hiện thông qua điện thoại</a:t>
            </a:r>
          </a:p>
          <a:p>
            <a:pPr algn="l"/>
            <a:r>
              <a:rPr lang="vi-VN" dirty="0"/>
              <a:t>+ Không may hơn nữa là khi khách hàng gọi điện thông báo IP của bị ko thể sử dụng được nữa, nếu staff quên ghi chú lại tình trạng ip bị blocked mà tiếp tục cấp phát cho server khác thì cũng thường xảy ra</a:t>
            </a:r>
          </a:p>
          <a:p>
            <a:pPr algn="l"/>
            <a:endParaRPr lang="en-US" dirty="0"/>
          </a:p>
        </p:txBody>
      </p:sp>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169194" y="1157287"/>
            <a:ext cx="9853612" cy="5272088"/>
          </a:xfrm>
        </p:spPr>
        <p:txBody>
          <a:bodyPr>
            <a:normAutofit fontScale="85000" lnSpcReduction="10000"/>
          </a:bodyPr>
          <a:lstStyle/>
          <a:p>
            <a:pPr algn="l"/>
            <a:r>
              <a:rPr lang="vi-VN" dirty="0"/>
              <a:t>Hiện tại khách hàng đang phải gửi mail để giao dịch với hệ thống. Khách hàng cũng như nhân viên không phân loại được yêu cầu của họ, cũng như tình trạng yêu cầu</a:t>
            </a:r>
          </a:p>
          <a:p>
            <a:pPr algn="l"/>
            <a:r>
              <a:rPr lang="vi-VN" dirty="0"/>
              <a:t>quả lý vùng, mỗi lần cấp địa chỉ ip, bộ phận kỹ thuật phải dùng danh sách ip udowjc lưu ở file excel, rìm những ip đang available, rồi đnáh dấu</a:t>
            </a:r>
          </a:p>
          <a:p>
            <a:pPr algn="l"/>
            <a:r>
              <a:rPr lang="vi-VN" dirty="0"/>
              <a:t>trong quá trình cập phát, thì những ip đã bị block ( quên đáh dấu lại đi cấp phát lại</a:t>
            </a:r>
          </a:p>
          <a:p>
            <a:pPr algn="l"/>
            <a:r>
              <a:rPr lang="vi-VN" dirty="0"/>
              <a:t>bộ phận kỹ thuật thao tác trên server để thao tác dùm khách hàn =--&gt; tìm vị trí của </a:t>
            </a:r>
            <a:r>
              <a:rPr lang="vi-VN" dirty="0" smtClean="0"/>
              <a:t>server</a:t>
            </a:r>
            <a:endParaRPr lang="en-US" dirty="0" smtClean="0"/>
          </a:p>
          <a:p>
            <a:pPr algn="l"/>
            <a:r>
              <a:rPr lang="en-US" dirty="0" smtClean="0"/>
              <a:t>Hiện tại tìm vị trí server rất mệt</a:t>
            </a:r>
          </a:p>
          <a:p>
            <a:pPr algn="l"/>
            <a:endParaRPr lang="en-US" dirty="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a:p>
          <a:p>
            <a:pPr algn="l"/>
            <a:endParaRPr lang="en-US" dirty="0"/>
          </a:p>
        </p:txBody>
      </p:sp>
    </p:spTree>
    <p:extLst>
      <p:ext uri="{BB962C8B-B14F-4D97-AF65-F5344CB8AC3E}">
        <p14:creationId xmlns:p14="http://schemas.microsoft.com/office/powerpoint/2010/main" val="19255932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169194" y="1157287"/>
            <a:ext cx="9853612" cy="5272088"/>
          </a:xfrm>
        </p:spPr>
        <p:txBody>
          <a:bodyPr>
            <a:normAutofit fontScale="92500" lnSpcReduction="20000"/>
          </a:bodyPr>
          <a:lstStyle/>
          <a:p>
            <a:pPr algn="l"/>
            <a:r>
              <a:rPr lang="vi-VN" dirty="0"/>
              <a:t>Cung cấp 1 hệ thống mà giao dịch giữa khách hàng và nhân viên được quản lý thông qua request. Request có thể giúp giải quyết những vấn đề gì?</a:t>
            </a:r>
          </a:p>
          <a:p>
            <a:pPr algn="l"/>
            <a:r>
              <a:rPr lang="vi-VN" dirty="0"/>
              <a:t>- Tiện lợi cho nhân viên trong datacenter</a:t>
            </a:r>
          </a:p>
          <a:p>
            <a:pPr algn="l"/>
            <a:r>
              <a:rPr lang="vi-VN" dirty="0"/>
              <a:t>- Identity của server mà hệ thống quản lý là Default IP</a:t>
            </a:r>
          </a:p>
          <a:p>
            <a:pPr algn="l"/>
            <a:r>
              <a:rPr lang="vi-VN" dirty="0"/>
              <a:t>- Hệ thống cho phép tìm kiếm server nhanh chóng thông qua default</a:t>
            </a:r>
          </a:p>
          <a:p>
            <a:pPr algn="l"/>
            <a:r>
              <a:rPr lang="vi-VN" dirty="0"/>
              <a:t>- Hệ thống giúp staff nhanh chóng tìm được vị trí server vật lý</a:t>
            </a:r>
          </a:p>
          <a:p>
            <a:pPr algn="l"/>
            <a:r>
              <a:rPr lang="vi-VN" dirty="0"/>
              <a:t>- Hệ thống muốn quản lý số lượng ip đang được sử dụng (thể hiện ở dashboard), những IP đang bị block và khoảng tg nó bị block</a:t>
            </a:r>
          </a:p>
          <a:p>
            <a:pPr algn="l"/>
            <a:r>
              <a:rPr lang="vi-VN" dirty="0"/>
              <a:t/>
            </a:r>
            <a:br>
              <a:rPr lang="vi-VN" dirty="0"/>
            </a:br>
            <a:endParaRPr lang="vi-VN" dirty="0"/>
          </a:p>
          <a:p>
            <a:pPr algn="l"/>
            <a:r>
              <a:rPr lang="vi-VN" dirty="0"/>
              <a:t>- Tiện lợi cho khách hàng:</a:t>
            </a:r>
          </a:p>
          <a:p>
            <a:pPr algn="l"/>
            <a:r>
              <a:rPr lang="vi-VN" dirty="0"/>
              <a:t> - KHách hàng nắm được thông tin, tình hình hiện tại về server của họ, số lượng server đang gửi, số lượng ip mà họ đang thuê,... những yêu cầu tương tác giữa họ và datacenter từ đầu đến hiện tại.</a:t>
            </a:r>
          </a:p>
          <a:p>
            <a:pPr algn="l"/>
            <a:r>
              <a:rPr lang="vi-VN" dirty="0"/>
              <a:t>- Khách hàng nắm được tình hình request của họ đang được xử lý như thế nào thông qua notification trên website và cả qua email của khách</a:t>
            </a:r>
          </a:p>
          <a:p>
            <a:pPr algn="l"/>
            <a:endParaRPr lang="en-US" dirty="0"/>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169194" y="1157287"/>
            <a:ext cx="9853612" cy="5272088"/>
          </a:xfrm>
        </p:spPr>
        <p:txBody>
          <a:bodyPr>
            <a:normAutofit/>
          </a:bodyPr>
          <a:lstStyle/>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a:p>
          <a:p>
            <a:pPr algn="l"/>
            <a:r>
              <a:rPr lang="en-US" dirty="0" smtClean="0">
                <a:sym typeface="Wingdings" panose="05000000000000000000" pitchFamily="2" charset="2"/>
              </a:rPr>
              <a:t> Làm sao để nhấn mạnh 3 cái scope chính 1 cách trực quan nhất</a:t>
            </a:r>
            <a:endParaRPr lang="en-US" dirty="0" smtClean="0"/>
          </a:p>
          <a:p>
            <a:pPr algn="l"/>
            <a:endParaRPr lang="en-US" dirty="0"/>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5081</Words>
  <Application>Microsoft Office PowerPoint</Application>
  <PresentationFormat>Widescreen</PresentationFormat>
  <Paragraphs>745</Paragraphs>
  <Slides>82</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130</cp:revision>
  <dcterms:created xsi:type="dcterms:W3CDTF">2016-04-07T04:27:10Z</dcterms:created>
  <dcterms:modified xsi:type="dcterms:W3CDTF">2016-04-13T15:53:29Z</dcterms:modified>
</cp:coreProperties>
</file>