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72" r:id="rId33"/>
    <p:sldId id="373" r:id="rId34"/>
    <p:sldId id="271" r:id="rId35"/>
    <p:sldId id="360" r:id="rId36"/>
    <p:sldId id="272" r:id="rId37"/>
    <p:sldId id="387" r:id="rId38"/>
    <p:sldId id="388" r:id="rId39"/>
    <p:sldId id="275" r:id="rId40"/>
    <p:sldId id="276" r:id="rId41"/>
    <p:sldId id="375" r:id="rId42"/>
    <p:sldId id="363" r:id="rId43"/>
    <p:sldId id="376" r:id="rId44"/>
    <p:sldId id="264" r:id="rId45"/>
    <p:sldId id="298" r:id="rId46"/>
    <p:sldId id="297" r:id="rId47"/>
    <p:sldId id="296" r:id="rId48"/>
    <p:sldId id="299" r:id="rId49"/>
    <p:sldId id="282" r:id="rId50"/>
    <p:sldId id="300" r:id="rId51"/>
    <p:sldId id="283" r:id="rId52"/>
    <p:sldId id="305" r:id="rId53"/>
    <p:sldId id="325" r:id="rId54"/>
    <p:sldId id="316" r:id="rId55"/>
    <p:sldId id="326" r:id="rId56"/>
    <p:sldId id="327" r:id="rId57"/>
    <p:sldId id="318" r:id="rId58"/>
    <p:sldId id="307" r:id="rId59"/>
    <p:sldId id="328" r:id="rId60"/>
    <p:sldId id="329" r:id="rId61"/>
    <p:sldId id="319" r:id="rId62"/>
    <p:sldId id="320" r:id="rId63"/>
    <p:sldId id="308" r:id="rId64"/>
    <p:sldId id="309" r:id="rId65"/>
    <p:sldId id="310" r:id="rId66"/>
    <p:sldId id="311" r:id="rId67"/>
    <p:sldId id="330" r:id="rId68"/>
    <p:sldId id="331" r:id="rId69"/>
    <p:sldId id="322" r:id="rId70"/>
    <p:sldId id="332" r:id="rId71"/>
    <p:sldId id="323" r:id="rId72"/>
    <p:sldId id="313" r:id="rId73"/>
    <p:sldId id="385" r:id="rId74"/>
    <p:sldId id="314" r:id="rId75"/>
    <p:sldId id="315" r:id="rId76"/>
    <p:sldId id="303" r:id="rId77"/>
    <p:sldId id="286" r:id="rId78"/>
    <p:sldId id="292" r:id="rId79"/>
    <p:sldId id="287" r:id="rId80"/>
    <p:sldId id="288" r:id="rId81"/>
    <p:sldId id="289" r:id="rId82"/>
    <p:sldId id="389" r:id="rId83"/>
    <p:sldId id="390" r:id="rId84"/>
    <p:sldId id="321" r:id="rId85"/>
    <p:sldId id="381" r:id="rId86"/>
    <p:sldId id="382" r:id="rId87"/>
    <p:sldId id="383" r:id="rId88"/>
    <p:sldId id="38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86D9EA"/>
    <a:srgbClr val="02BFEC"/>
    <a:srgbClr val="39D8FD"/>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68240" autoAdjust="0"/>
  </p:normalViewPr>
  <p:slideViewPr>
    <p:cSldViewPr snapToGrid="0">
      <p:cViewPr varScale="1">
        <p:scale>
          <a:sx n="50" d="100"/>
          <a:sy n="50" d="100"/>
        </p:scale>
        <p:origin x="162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a:t>
            </a:r>
            <a:r>
              <a:rPr lang="en-US" baseline="0" dirty="0" smtClean="0"/>
              <a:t>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88</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e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1.png"/><Relationship Id="rId4" Type="http://schemas.openxmlformats.org/officeDocument/2006/relationships/image" Target="../media/image40.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jpeg"/><Relationship Id="rId4" Type="http://schemas.openxmlformats.org/officeDocument/2006/relationships/image" Target="../media/image41.png"/><Relationship Id="rId9" Type="http://schemas.openxmlformats.org/officeDocument/2006/relationships/image" Target="../media/image42.png"/></Relationships>
</file>

<file path=ppt/slides/_rels/slide5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9.png"/><Relationship Id="rId7" Type="http://schemas.openxmlformats.org/officeDocument/2006/relationships/image" Target="../media/image44.png"/><Relationship Id="rId12"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9.png"/><Relationship Id="rId12"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5.png"/><Relationship Id="rId3" Type="http://schemas.openxmlformats.org/officeDocument/2006/relationships/image" Target="../media/image51.pn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jpeg"/><Relationship Id="rId11" Type="http://schemas.openxmlformats.org/officeDocument/2006/relationships/image" Target="../media/image55.png"/><Relationship Id="rId5" Type="http://schemas.openxmlformats.org/officeDocument/2006/relationships/image" Target="../media/image41.png"/><Relationship Id="rId15" Type="http://schemas.openxmlformats.org/officeDocument/2006/relationships/image" Target="../media/image24.png"/><Relationship Id="rId10" Type="http://schemas.openxmlformats.org/officeDocument/2006/relationships/image" Target="../media/image54.png"/><Relationship Id="rId4" Type="http://schemas.openxmlformats.org/officeDocument/2006/relationships/image" Target="../media/image29.png"/><Relationship Id="rId9" Type="http://schemas.openxmlformats.org/officeDocument/2006/relationships/image" Target="../media/image53.png"/><Relationship Id="rId14"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8.png"/><Relationship Id="rId12"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61.png"/><Relationship Id="rId4" Type="http://schemas.openxmlformats.org/officeDocument/2006/relationships/image" Target="../media/image41.png"/><Relationship Id="rId9"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40.jpe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70.png"/><Relationship Id="rId4" Type="http://schemas.openxmlformats.org/officeDocument/2006/relationships/image" Target="../media/image40.jpeg"/><Relationship Id="rId9" Type="http://schemas.openxmlformats.org/officeDocument/2006/relationships/image" Target="../media/image69.png"/></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3682859"/>
              </p:ext>
            </p:extLst>
          </p:nvPr>
        </p:nvGraphicFramePr>
        <p:xfrm>
          <a:off x="641946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832844" cy="707886"/>
          </a:xfrm>
          <a:prstGeom prst="rect">
            <a:avLst/>
          </a:prstGeom>
          <a:noFill/>
        </p:spPr>
        <p:txBody>
          <a:bodyPr wrap="square" rtlCol="0">
            <a:spAutoFit/>
          </a:bodyPr>
          <a:lstStyle/>
          <a:p>
            <a:r>
              <a:rPr lang="en-US" sz="4000" dirty="0" smtClean="0">
                <a:latin typeface="Cambria" panose="02040503050406030204" pitchFamily="18" charset="0"/>
              </a:rPr>
              <a:t>Example</a:t>
            </a:r>
            <a:endParaRPr lang="en-US" sz="4000" dirty="0">
              <a:latin typeface="Cambria" panose="02040503050406030204" pitchFamily="18" charset="0"/>
            </a:endParaRPr>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latin typeface="Cambria" panose="02040503050406030204" pitchFamily="18" charset="0"/>
              </a:rPr>
              <a:t>Input: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4734" y="3655292"/>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12342</TotalTime>
  <Words>7453</Words>
  <Application>Microsoft Office PowerPoint</Application>
  <PresentationFormat>Widescreen</PresentationFormat>
  <Paragraphs>1048</Paragraphs>
  <Slides>88</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242</cp:revision>
  <dcterms:created xsi:type="dcterms:W3CDTF">2016-04-07T04:27:10Z</dcterms:created>
  <dcterms:modified xsi:type="dcterms:W3CDTF">2016-04-21T18:11:08Z</dcterms:modified>
</cp:coreProperties>
</file>