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78" r:id="rId33"/>
    <p:sldId id="377" r:id="rId34"/>
    <p:sldId id="372" r:id="rId35"/>
    <p:sldId id="373" r:id="rId36"/>
    <p:sldId id="271" r:id="rId37"/>
    <p:sldId id="360" r:id="rId38"/>
    <p:sldId id="356" r:id="rId39"/>
    <p:sldId id="357" r:id="rId40"/>
    <p:sldId id="359" r:id="rId41"/>
    <p:sldId id="358" r:id="rId42"/>
    <p:sldId id="272" r:id="rId43"/>
    <p:sldId id="273" r:id="rId44"/>
    <p:sldId id="274" r:id="rId45"/>
    <p:sldId id="275" r:id="rId46"/>
    <p:sldId id="276" r:id="rId47"/>
    <p:sldId id="375" r:id="rId48"/>
    <p:sldId id="363" r:id="rId49"/>
    <p:sldId id="376" r:id="rId50"/>
    <p:sldId id="264" r:id="rId51"/>
    <p:sldId id="298" r:id="rId52"/>
    <p:sldId id="297" r:id="rId53"/>
    <p:sldId id="296" r:id="rId54"/>
    <p:sldId id="299" r:id="rId55"/>
    <p:sldId id="282" r:id="rId56"/>
    <p:sldId id="300" r:id="rId57"/>
    <p:sldId id="283" r:id="rId58"/>
    <p:sldId id="305" r:id="rId59"/>
    <p:sldId id="325" r:id="rId60"/>
    <p:sldId id="316" r:id="rId61"/>
    <p:sldId id="326" r:id="rId62"/>
    <p:sldId id="327" r:id="rId63"/>
    <p:sldId id="318" r:id="rId64"/>
    <p:sldId id="307" r:id="rId65"/>
    <p:sldId id="328" r:id="rId66"/>
    <p:sldId id="329" r:id="rId67"/>
    <p:sldId id="319" r:id="rId68"/>
    <p:sldId id="320" r:id="rId69"/>
    <p:sldId id="308" r:id="rId70"/>
    <p:sldId id="309" r:id="rId71"/>
    <p:sldId id="310" r:id="rId72"/>
    <p:sldId id="311" r:id="rId73"/>
    <p:sldId id="330" r:id="rId74"/>
    <p:sldId id="331" r:id="rId75"/>
    <p:sldId id="322" r:id="rId76"/>
    <p:sldId id="332" r:id="rId77"/>
    <p:sldId id="323" r:id="rId78"/>
    <p:sldId id="313" r:id="rId79"/>
    <p:sldId id="314" r:id="rId80"/>
    <p:sldId id="315" r:id="rId81"/>
    <p:sldId id="281" r:id="rId82"/>
    <p:sldId id="303" r:id="rId83"/>
    <p:sldId id="286" r:id="rId84"/>
    <p:sldId id="292" r:id="rId85"/>
    <p:sldId id="287" r:id="rId86"/>
    <p:sldId id="288" r:id="rId87"/>
    <p:sldId id="289" r:id="rId88"/>
    <p:sldId id="32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72414" autoAdjust="0"/>
  </p:normalViewPr>
  <p:slideViewPr>
    <p:cSldViewPr snapToGrid="0">
      <p:cViewPr varScale="1">
        <p:scale>
          <a:sx n="50" d="100"/>
          <a:sy n="50" d="100"/>
        </p:scale>
        <p:origin x="1542" y="48"/>
      </p:cViewPr>
      <p:guideLst/>
    </p:cSldViewPr>
  </p:slideViewPr>
  <p:notesTextViewPr>
    <p:cViewPr>
      <p:scale>
        <a:sx n="1" d="1"/>
        <a:sy n="1" d="1"/>
      </p:scale>
      <p:origin x="0" y="-2238"/>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19-Apr-16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aseline="0" dirty="0" smtClean="0">
                <a:sym typeface="Wingdings" panose="05000000000000000000" pitchFamily="2" charset="2"/>
              </a:rPr>
              <a:t>Ở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giải</a:t>
            </a:r>
            <a:r>
              <a:rPr lang="en-US" baseline="0" dirty="0" smtClean="0">
                <a:sym typeface="Wingdings" panose="05000000000000000000" pitchFamily="2" charset="2"/>
              </a:rPr>
              <a:t> </a:t>
            </a:r>
            <a:r>
              <a:rPr lang="en-US" baseline="0" dirty="0" err="1" smtClean="0">
                <a:sym typeface="Wingdings" panose="05000000000000000000" pitchFamily="2" charset="2"/>
              </a:rPr>
              <a:t>quyết</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rằng</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tại</a:t>
            </a:r>
            <a:r>
              <a:rPr lang="en-US" baseline="0" dirty="0" smtClean="0">
                <a:sym typeface="Wingdings" panose="05000000000000000000" pitchFamily="2" charset="2"/>
              </a:rPr>
              <a:t> IP 116.34.73.62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ko</a:t>
            </a:r>
            <a:r>
              <a:rPr lang="en-US" baseline="0" dirty="0" smtClean="0">
                <a:sym typeface="Wingdings" panose="05000000000000000000" pitchFamily="2" charset="2"/>
              </a:rPr>
              <a:t> </a:t>
            </a:r>
            <a:r>
              <a:rPr lang="en-US" baseline="0" dirty="0" err="1" smtClean="0">
                <a:sym typeface="Wingdings" panose="05000000000000000000" pitchFamily="2" charset="2"/>
              </a:rPr>
              <a:t>sử</a:t>
            </a:r>
            <a:r>
              <a:rPr lang="en-US" baseline="0" dirty="0" smtClean="0">
                <a:sym typeface="Wingdings" panose="05000000000000000000" pitchFamily="2" charset="2"/>
              </a:rPr>
              <a:t> </a:t>
            </a:r>
            <a:r>
              <a:rPr lang="en-US" baseline="0" dirty="0" err="1" smtClean="0">
                <a:sym typeface="Wingdings" panose="05000000000000000000" pitchFamily="2" charset="2"/>
              </a:rPr>
              <a:t>dụng</a:t>
            </a:r>
            <a:r>
              <a:rPr lang="en-US" baseline="0" dirty="0" smtClean="0">
                <a:sym typeface="Wingdings" panose="05000000000000000000" pitchFamily="2" charset="2"/>
              </a:rPr>
              <a:t> </a:t>
            </a:r>
            <a:r>
              <a:rPr lang="en-US" baseline="0" dirty="0" err="1" smtClean="0">
                <a:sym typeface="Wingdings" panose="05000000000000000000" pitchFamily="2" charset="2"/>
              </a:rPr>
              <a:t>được</a:t>
            </a:r>
            <a:r>
              <a:rPr lang="en-US" baseline="0" dirty="0" smtClean="0">
                <a:sym typeface="Wingdings" panose="05000000000000000000" pitchFamily="2" charset="2"/>
              </a:rPr>
              <a:t> </a:t>
            </a:r>
            <a:r>
              <a:rPr lang="en-US" baseline="0" dirty="0" err="1" smtClean="0">
                <a:sym typeface="Wingdings" panose="05000000000000000000" pitchFamily="2" charset="2"/>
              </a:rPr>
              <a:t>nữa</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gõ</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ô search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tìm</a:t>
            </a:r>
            <a:r>
              <a:rPr lang="en-US" baseline="0" dirty="0" smtClean="0">
                <a:sym typeface="Wingdings" panose="05000000000000000000" pitchFamily="2" charset="2"/>
              </a:rPr>
              <a:t> </a:t>
            </a:r>
            <a:r>
              <a:rPr lang="en-US" baseline="0" dirty="0" err="1" smtClean="0">
                <a:sym typeface="Wingdings" panose="05000000000000000000" pitchFamily="2" charset="2"/>
              </a:rPr>
              <a:t>được</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tiến</a:t>
            </a:r>
            <a:r>
              <a:rPr lang="en-US" baseline="0" dirty="0" smtClean="0">
                <a:sym typeface="Wingdings" panose="05000000000000000000" pitchFamily="2" charset="2"/>
              </a:rPr>
              <a:t> </a:t>
            </a:r>
            <a:r>
              <a:rPr lang="en-US" baseline="0" dirty="0" err="1" smtClean="0">
                <a:sym typeface="Wingdings" panose="05000000000000000000" pitchFamily="2" charset="2"/>
              </a:rPr>
              <a:t>hành</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a:t>
            </a:r>
            <a:r>
              <a:rPr lang="en-US" baseline="0" dirty="0" smtClean="0">
                <a:sym typeface="Wingdings" panose="05000000000000000000" pitchFamily="2" charset="2"/>
              </a:rPr>
              <a:t>description</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đưa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thái</a:t>
            </a:r>
            <a:r>
              <a:rPr lang="en-US" sz="1200" kern="1200" baseline="0" dirty="0" smtClean="0">
                <a:solidFill>
                  <a:schemeClr val="tx1"/>
                </a:solidFill>
                <a:effectLst/>
                <a:latin typeface="+mn-lt"/>
                <a:ea typeface="+mn-ea"/>
                <a:cs typeface="+mn-cs"/>
              </a:rPr>
              <a:t> available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dirty="0" err="1" smtClean="0"/>
              <a:t>Trang</a:t>
            </a:r>
            <a:r>
              <a:rPr lang="en-US" dirty="0" smtClean="0"/>
              <a:t> list location </a:t>
            </a:r>
            <a:r>
              <a:rPr lang="en-US" dirty="0" err="1" smtClean="0"/>
              <a:t>này</a:t>
            </a:r>
            <a:r>
              <a:rPr lang="en-US" baseline="0" dirty="0" smtClean="0"/>
              <a:t> </a:t>
            </a:r>
            <a:r>
              <a:rPr lang="en-US" baseline="0" dirty="0" err="1" smtClean="0"/>
              <a:t>còn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nhiều</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đáng</a:t>
            </a:r>
            <a:r>
              <a:rPr lang="en-US" baseline="0" dirty="0" smtClean="0"/>
              <a:t> </a:t>
            </a:r>
            <a:r>
              <a:rPr lang="en-US" baseline="0" dirty="0" err="1" smtClean="0"/>
              <a:t>quan</a:t>
            </a:r>
            <a:r>
              <a:rPr lang="en-US" baseline="0" dirty="0" smtClean="0"/>
              <a:t> </a:t>
            </a:r>
            <a:r>
              <a:rPr lang="en-US" baseline="0" dirty="0" err="1" smtClean="0"/>
              <a:t>ngại</a:t>
            </a:r>
            <a:r>
              <a:rPr lang="en-US" baseline="0" dirty="0" smtClean="0"/>
              <a:t> </a:t>
            </a:r>
            <a:r>
              <a:rPr lang="en-US" baseline="0" dirty="0" err="1" smtClean="0"/>
              <a:t>của</a:t>
            </a:r>
            <a:r>
              <a:rPr lang="en-US" baseline="0" dirty="0" smtClean="0"/>
              <a:t> datacenter.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a:t>
            </a:r>
          </a:p>
          <a:p>
            <a:pPr marL="0" indent="0">
              <a:buFont typeface="Wingdings" panose="05000000000000000000" pitchFamily="2" charset="2"/>
              <a:buNone/>
            </a:pPr>
            <a:r>
              <a:rPr lang="en-US" baseline="0" dirty="0" err="1" smtClean="0"/>
              <a:t>Có</a:t>
            </a:r>
            <a:r>
              <a:rPr lang="en-US" baseline="0" dirty="0" smtClean="0"/>
              <a:t> 1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tên</a:t>
            </a:r>
            <a:r>
              <a:rPr lang="en-US" baseline="0" dirty="0" smtClean="0"/>
              <a:t> Long </a:t>
            </a:r>
            <a:r>
              <a:rPr lang="en-US" baseline="0" dirty="0" err="1" smtClean="0"/>
              <a:t>gọi</a:t>
            </a:r>
            <a:r>
              <a:rPr lang="en-US" baseline="0" dirty="0" smtClean="0"/>
              <a:t> </a:t>
            </a:r>
            <a:r>
              <a:rPr lang="en-US" baseline="0" dirty="0" err="1" smtClean="0"/>
              <a:t>dt</a:t>
            </a:r>
            <a:r>
              <a:rPr lang="en-US" baseline="0" dirty="0" smtClean="0"/>
              <a:t> </a:t>
            </a:r>
            <a:r>
              <a:rPr lang="en-US" baseline="0" dirty="0" err="1" smtClean="0"/>
              <a:t>tới</a:t>
            </a:r>
            <a:r>
              <a:rPr lang="en-US" baseline="0" dirty="0" smtClean="0"/>
              <a:t> </a:t>
            </a:r>
            <a:r>
              <a:rPr lang="en-US" baseline="0" dirty="0" err="1" smtClean="0"/>
              <a:t>nhờ</a:t>
            </a:r>
            <a:r>
              <a:rPr lang="en-US" baseline="0" dirty="0" smtClean="0"/>
              <a:t> </a:t>
            </a:r>
            <a:r>
              <a:rPr lang="en-US" baseline="0" dirty="0" err="1" smtClean="0"/>
              <a:t>phía</a:t>
            </a:r>
            <a:r>
              <a:rPr lang="en-US" baseline="0" dirty="0" smtClean="0"/>
              <a:t> datacenter </a:t>
            </a:r>
            <a:r>
              <a:rPr lang="en-US" baseline="0" dirty="0" err="1" smtClean="0"/>
              <a:t>tắt</a:t>
            </a:r>
            <a:r>
              <a:rPr lang="en-US" baseline="0" dirty="0" smtClean="0"/>
              <a:t> </a:t>
            </a:r>
            <a:r>
              <a:rPr lang="en-US" baseline="0" dirty="0" err="1" smtClean="0"/>
              <a:t>và</a:t>
            </a:r>
            <a:r>
              <a:rPr lang="en-US" baseline="0" dirty="0" smtClean="0"/>
              <a:t> </a:t>
            </a:r>
            <a:r>
              <a:rPr lang="en-US" baseline="0" dirty="0" err="1" smtClean="0"/>
              <a:t>bật</a:t>
            </a:r>
            <a:r>
              <a:rPr lang="en-US" baseline="0" dirty="0" smtClean="0"/>
              <a:t> </a:t>
            </a:r>
            <a:r>
              <a:rPr lang="en-US" baseline="0" dirty="0" err="1" smtClean="0"/>
              <a:t>lại</a:t>
            </a:r>
            <a:r>
              <a:rPr lang="en-US" baseline="0" dirty="0" smtClean="0"/>
              <a:t> server </a:t>
            </a:r>
            <a:r>
              <a:rPr lang="en-US" baseline="0" dirty="0" err="1" smtClean="0"/>
              <a:t>có</a:t>
            </a:r>
            <a:r>
              <a:rPr lang="en-US" baseline="0" dirty="0" smtClean="0"/>
              <a:t> default </a:t>
            </a:r>
            <a:r>
              <a:rPr lang="en-US" baseline="0" dirty="0" err="1" smtClean="0"/>
              <a:t>ip</a:t>
            </a:r>
            <a:r>
              <a:rPr lang="en-US" baseline="0" dirty="0" smtClean="0"/>
              <a:t> </a:t>
            </a:r>
            <a:r>
              <a:rPr lang="en-US" baseline="0" dirty="0" err="1" smtClean="0"/>
              <a:t>là</a:t>
            </a:r>
            <a:r>
              <a:rPr lang="en-US" baseline="0" dirty="0" smtClean="0"/>
              <a:t> 116.34.72.62, </a:t>
            </a:r>
            <a:r>
              <a:rPr lang="en-US" baseline="0" dirty="0" err="1" smtClean="0"/>
              <a:t>thì</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search </a:t>
            </a:r>
            <a:r>
              <a:rPr lang="en-US" baseline="0" dirty="0" err="1" smtClean="0"/>
              <a:t>bằng</a:t>
            </a:r>
            <a:r>
              <a:rPr lang="en-US" baseline="0" dirty="0" smtClean="0"/>
              <a:t> default </a:t>
            </a:r>
            <a:r>
              <a:rPr lang="en-US" baseline="0" dirty="0" err="1" smtClean="0"/>
              <a:t>ip</a:t>
            </a:r>
            <a:r>
              <a:rPr lang="en-US" baseline="0" dirty="0" smtClean="0"/>
              <a:t> “116.34.72.62”, </a:t>
            </a:r>
            <a:r>
              <a:rPr lang="en-US" baseline="0" dirty="0" err="1" smtClean="0"/>
              <a:t>khi</a:t>
            </a:r>
            <a:r>
              <a:rPr lang="en-US" baseline="0" dirty="0" smtClean="0"/>
              <a:t> </a:t>
            </a:r>
            <a:r>
              <a:rPr lang="en-US" baseline="0" dirty="0" err="1" smtClean="0"/>
              <a:t>này</a:t>
            </a:r>
            <a:r>
              <a:rPr lang="en-US" baseline="0" dirty="0" smtClean="0"/>
              <a:t> </a:t>
            </a:r>
            <a:r>
              <a:rPr lang="en-US" baseline="0" dirty="0" err="1" smtClean="0"/>
              <a:t>họ</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ngay</a:t>
            </a:r>
            <a:r>
              <a:rPr lang="en-US" baseline="0" dirty="0" smtClean="0"/>
              <a:t> </a:t>
            </a:r>
            <a:r>
              <a:rPr lang="en-US" baseline="0" dirty="0" err="1" smtClean="0"/>
              <a:t>ra</a:t>
            </a:r>
            <a:r>
              <a:rPr lang="en-US" baseline="0" dirty="0" smtClean="0"/>
              <a:t> server </a:t>
            </a:r>
            <a:r>
              <a:rPr lang="en-US" baseline="0" dirty="0" err="1" smtClean="0"/>
              <a:t>này</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đc</a:t>
            </a:r>
            <a:r>
              <a:rPr lang="en-US" baseline="0" dirty="0" smtClean="0"/>
              <a:t> </a:t>
            </a:r>
            <a:r>
              <a:rPr lang="en-US" baseline="0" dirty="0" err="1" smtClean="0"/>
              <a:t>đặt</a:t>
            </a:r>
            <a:r>
              <a:rPr lang="en-US" baseline="0" dirty="0" smtClean="0"/>
              <a:t> </a:t>
            </a:r>
            <a:r>
              <a:rPr lang="en-US" baseline="0" dirty="0" err="1" smtClean="0"/>
              <a:t>tại</a:t>
            </a:r>
            <a:r>
              <a:rPr lang="en-US" baseline="0" dirty="0" smtClean="0"/>
              <a:t> rack A1, U </a:t>
            </a:r>
            <a:r>
              <a:rPr lang="en-US" baseline="0" dirty="0" err="1" smtClean="0"/>
              <a:t>thứ</a:t>
            </a:r>
            <a:r>
              <a:rPr lang="en-US" baseline="0" dirty="0" smtClean="0"/>
              <a:t> 2 </a:t>
            </a:r>
            <a:r>
              <a:rPr lang="en-US" baseline="0" dirty="0" err="1" smtClean="0"/>
              <a:t>và</a:t>
            </a:r>
            <a:r>
              <a:rPr lang="en-US" baseline="0" dirty="0" smtClean="0"/>
              <a:t> 3.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thông</a:t>
            </a:r>
            <a:r>
              <a:rPr lang="en-US" baseline="0" dirty="0" smtClean="0"/>
              <a:t> tin server </a:t>
            </a:r>
            <a:r>
              <a:rPr lang="en-US" baseline="0" dirty="0" err="1" smtClean="0"/>
              <a:t>có</a:t>
            </a:r>
            <a:r>
              <a:rPr lang="en-US" baseline="0" dirty="0" smtClean="0"/>
              <a:t> </a:t>
            </a:r>
            <a:r>
              <a:rPr lang="en-US" baseline="0" dirty="0" err="1" smtClean="0"/>
              <a:t>đúng</a:t>
            </a:r>
            <a:r>
              <a:rPr lang="en-US" baseline="0" dirty="0" smtClean="0"/>
              <a:t> hay </a:t>
            </a:r>
            <a:r>
              <a:rPr lang="en-US" baseline="0" dirty="0" err="1" smtClean="0"/>
              <a:t>ko</a:t>
            </a:r>
            <a:r>
              <a:rPr lang="en-US" baseline="0" dirty="0" smtClean="0"/>
              <a:t> </a:t>
            </a:r>
            <a:r>
              <a:rPr lang="en-US" baseline="0" dirty="0" err="1" smtClean="0"/>
              <a:t>và</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restart </a:t>
            </a:r>
            <a:r>
              <a:rPr lang="en-US" baseline="0" dirty="0" err="1" smtClean="0"/>
              <a:t>lại</a:t>
            </a:r>
            <a:r>
              <a:rPr lang="en-US" baseline="0" dirty="0" smtClean="0"/>
              <a:t> server </a:t>
            </a:r>
            <a:r>
              <a:rPr lang="en-US" baseline="0" dirty="0" err="1" smtClean="0"/>
              <a:t>giúp</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1 </a:t>
            </a:r>
            <a:r>
              <a:rPr lang="en-US" baseline="0" dirty="0" err="1" smtClean="0"/>
              <a:t>cách</a:t>
            </a:r>
            <a:r>
              <a:rPr lang="en-US" baseline="0" dirty="0" smtClean="0"/>
              <a:t> </a:t>
            </a:r>
            <a:r>
              <a:rPr lang="en-US" baseline="0" dirty="0" err="1" smtClean="0"/>
              <a:t>nhanh</a:t>
            </a:r>
            <a:r>
              <a:rPr lang="en-US" baseline="0" dirty="0" smtClean="0"/>
              <a:t> </a:t>
            </a:r>
            <a:r>
              <a:rPr lang="en-US" baseline="0" dirty="0" err="1" smtClean="0"/>
              <a:t>chóng</a:t>
            </a: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Quy trình xử lý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3387740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4075870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65</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66</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19-Apr-16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19-Apr-16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19-Apr-16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19-Apr-16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19-Apr-16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19-Apr-16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19-Apr-16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19-Apr-16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xmlns=""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xmlns=""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xmlns=""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xmlns=""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xmlns=""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xmlns=""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xmlns=""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xmlns=""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xmlns=""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xmlns=""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xmlns=""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250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979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7252</Words>
  <Application>Microsoft Office PowerPoint</Application>
  <PresentationFormat>Widescreen</PresentationFormat>
  <Paragraphs>1012</Paragraphs>
  <Slides>88</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218</cp:revision>
  <dcterms:created xsi:type="dcterms:W3CDTF">2016-04-07T04:27:10Z</dcterms:created>
  <dcterms:modified xsi:type="dcterms:W3CDTF">2016-04-19T16:10:31Z</dcterms:modified>
</cp:coreProperties>
</file>