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44" r:id="rId31"/>
    <p:sldId id="372" r:id="rId32"/>
    <p:sldId id="373" r:id="rId33"/>
    <p:sldId id="27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376" r:id="rId47"/>
    <p:sldId id="264" r:id="rId48"/>
    <p:sldId id="298" r:id="rId49"/>
    <p:sldId id="297" r:id="rId50"/>
    <p:sldId id="296" r:id="rId51"/>
    <p:sldId id="299" r:id="rId52"/>
    <p:sldId id="282" r:id="rId53"/>
    <p:sldId id="300" r:id="rId54"/>
    <p:sldId id="283" r:id="rId55"/>
    <p:sldId id="305" r:id="rId56"/>
    <p:sldId id="325" r:id="rId57"/>
    <p:sldId id="316" r:id="rId58"/>
    <p:sldId id="326" r:id="rId59"/>
    <p:sldId id="327" r:id="rId60"/>
    <p:sldId id="318" r:id="rId61"/>
    <p:sldId id="307" r:id="rId62"/>
    <p:sldId id="328" r:id="rId63"/>
    <p:sldId id="329" r:id="rId64"/>
    <p:sldId id="319" r:id="rId65"/>
    <p:sldId id="320" r:id="rId66"/>
    <p:sldId id="308" r:id="rId67"/>
    <p:sldId id="309" r:id="rId68"/>
    <p:sldId id="310" r:id="rId69"/>
    <p:sldId id="311" r:id="rId70"/>
    <p:sldId id="330" r:id="rId71"/>
    <p:sldId id="331" r:id="rId72"/>
    <p:sldId id="322" r:id="rId73"/>
    <p:sldId id="332" r:id="rId74"/>
    <p:sldId id="323" r:id="rId75"/>
    <p:sldId id="313" r:id="rId76"/>
    <p:sldId id="314" r:id="rId77"/>
    <p:sldId id="315" r:id="rId78"/>
    <p:sldId id="281" r:id="rId79"/>
    <p:sldId id="303" r:id="rId80"/>
    <p:sldId id="286" r:id="rId81"/>
    <p:sldId id="292" r:id="rId82"/>
    <p:sldId id="287" r:id="rId83"/>
    <p:sldId id="288" r:id="rId84"/>
    <p:sldId id="289" r:id="rId85"/>
    <p:sldId id="32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3140" autoAdjust="0"/>
  </p:normalViewPr>
  <p:slideViewPr>
    <p:cSldViewPr snapToGrid="0">
      <p:cViewPr varScale="1">
        <p:scale>
          <a:sx n="54" d="100"/>
          <a:sy n="54"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giao diện riêng để tạo 7 loại 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Và</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là request add server và request assign IP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riêng rẽ server </a:t>
            </a:r>
            <a:r>
              <a:rPr lang="en-US" baseline="0" dirty="0" err="1" smtClean="0"/>
              <a:t>của</a:t>
            </a:r>
            <a:r>
              <a:rPr lang="en-US" baseline="0" dirty="0" smtClean="0"/>
              <a:t> </a:t>
            </a:r>
            <a:r>
              <a:rPr lang="en-US" baseline="0" dirty="0" err="1" smtClean="0"/>
              <a:t>họ</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thuê</a:t>
            </a:r>
            <a:r>
              <a:rPr lang="en-US" baseline="0" dirty="0" smtClean="0"/>
              <a:t> rack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vs</a:t>
            </a:r>
            <a:r>
              <a:rPr lang="en-US" baseline="0" dirty="0" smtClean="0"/>
              <a:t> datacenter </a:t>
            </a:r>
            <a:r>
              <a:rPr lang="en-US" baseline="0" dirty="0" err="1" smtClean="0"/>
              <a:t>bằng</a:t>
            </a:r>
            <a:r>
              <a:rPr lang="en-US" baseline="0" dirty="0" smtClean="0"/>
              <a:t>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thứ</a:t>
            </a:r>
            <a:r>
              <a:rPr lang="en-US" baseline="0" dirty="0" smtClean="0"/>
              <a:t> 2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a:t>
            </a:r>
          </a:p>
          <a:p>
            <a:pPr marL="0" indent="0">
              <a:buNone/>
            </a:pP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nói</a:t>
            </a:r>
            <a:r>
              <a:rPr lang="en-US" baseline="0" dirty="0" smtClean="0"/>
              <a:t> 4 </a:t>
            </a:r>
            <a:r>
              <a:rPr lang="en-US" baseline="0" dirty="0" err="1" smtClean="0"/>
              <a:t>vùng</a:t>
            </a:r>
            <a:r>
              <a:rPr lang="en-US" baseline="0" dirty="0" smtClean="0"/>
              <a:t> </a:t>
            </a:r>
            <a:r>
              <a:rPr lang="en-US" baseline="0" dirty="0" err="1" smtClean="0"/>
              <a:t>ra</a:t>
            </a:r>
            <a:r>
              <a:rPr lang="en-US" baseline="0" dirty="0" smtClean="0"/>
              <a:t>)</a:t>
            </a:r>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thống làm </a:t>
            </a:r>
            <a:r>
              <a:rPr lang="en-US" baseline="0" dirty="0" err="1" smtClean="0">
                <a:sym typeface="Wingdings" panose="05000000000000000000" pitchFamily="2" charset="2"/>
              </a:rPr>
              <a:t>giúp</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ở </a:t>
            </a:r>
            <a:r>
              <a:rPr lang="en-US" baseline="0" dirty="0" err="1" smtClean="0">
                <a:sym typeface="Wingdings" panose="05000000000000000000" pitchFamily="2" charset="2"/>
              </a:rPr>
              <a:t>đây</a:t>
            </a:r>
            <a:r>
              <a:rPr lang="en-US" baseline="0" dirty="0" smtClean="0">
                <a:sym typeface="Wingdings" panose="05000000000000000000" pitchFamily="2" charset="2"/>
              </a:rPr>
              <a:t>, IP 120.70.85.6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(ở </a:t>
            </a:r>
            <a:r>
              <a:rPr lang="en-US" baseline="0" dirty="0" err="1" smtClean="0">
                <a:sym typeface="Wingdings" panose="05000000000000000000" pitchFamily="2" charset="2"/>
              </a:rPr>
              <a:t>đây</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dẫn</a:t>
            </a:r>
            <a:r>
              <a:rPr lang="en-US" baseline="0" dirty="0" smtClean="0">
                <a:sym typeface="Wingdings" panose="05000000000000000000" pitchFamily="2" charset="2"/>
              </a:rPr>
              <a:t> qua report block IP </a:t>
            </a:r>
            <a:r>
              <a:rPr lang="en-US" baseline="0" dirty="0" err="1" smtClean="0">
                <a:sym typeface="Wingdings" panose="05000000000000000000" pitchFamily="2" charset="2"/>
              </a:rPr>
              <a:t>luôn</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6688464"/>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val="10000"/>
                  </a:ext>
                </a:extLst>
              </a:tr>
              <a:tr h="561390">
                <a:tc>
                  <a:txBody>
                    <a:bodyPr/>
                    <a:lstStyle/>
                    <a:p>
                      <a:pPr algn="ctr"/>
                      <a:r>
                        <a:rPr lang="en-US" sz="2800" dirty="0" smtClean="0"/>
                        <a:t>120.70.85.5/26</a:t>
                      </a:r>
                      <a:endParaRPr lang="en-US" sz="2800" dirty="0"/>
                    </a:p>
                  </a:txBody>
                  <a:tcPr/>
                </a:tc>
                <a:extLst>
                  <a:ext uri="{0D108BD9-81ED-4DB2-BD59-A6C34878D82A}">
                    <a16:rowId xmlns:a16="http://schemas.microsoft.com/office/drawing/2014/main" val="10001"/>
                  </a:ext>
                </a:extLst>
              </a:tr>
              <a:tr h="522820">
                <a:tc>
                  <a:txBody>
                    <a:bodyPr/>
                    <a:lstStyle/>
                    <a:p>
                      <a:pPr algn="ctr"/>
                      <a:r>
                        <a:rPr lang="en-US" sz="2800" dirty="0" smtClean="0"/>
                        <a:t>120.70.85.70/26</a:t>
                      </a:r>
                      <a:endParaRPr lang="en-US" sz="2800" dirty="0"/>
                    </a:p>
                  </a:txBody>
                  <a:tcPr/>
                </a:tc>
                <a:extLst>
                  <a:ext uri="{0D108BD9-81ED-4DB2-BD59-A6C34878D82A}">
                    <a16:rowId xmlns:a16="http://schemas.microsoft.com/office/drawing/2014/main" val="10002"/>
                  </a:ext>
                </a:extLst>
              </a:tr>
              <a:tr h="522820">
                <a:tc>
                  <a:txBody>
                    <a:bodyPr/>
                    <a:lstStyle/>
                    <a:p>
                      <a:pPr algn="ctr"/>
                      <a:r>
                        <a:rPr lang="en-US" sz="2800" dirty="0" smtClean="0"/>
                        <a:t>120.70.85.150/26</a:t>
                      </a:r>
                      <a:endParaRPr lang="en-US" sz="2800" dirty="0"/>
                    </a:p>
                  </a:txBody>
                  <a:tcPr/>
                </a:tc>
                <a:extLst>
                  <a:ext uri="{0D108BD9-81ED-4DB2-BD59-A6C34878D82A}">
                    <a16:rowId xmlns:a16="http://schemas.microsoft.com/office/drawing/2014/main" val="10003"/>
                  </a:ext>
                </a:extLst>
              </a:tr>
              <a:tr h="522820">
                <a:tc>
                  <a:txBody>
                    <a:bodyPr/>
                    <a:lstStyle/>
                    <a:p>
                      <a:pPr algn="ctr"/>
                      <a:r>
                        <a:rPr lang="en-US" sz="2800" dirty="0" smtClean="0"/>
                        <a:t>120.70.85.200/26</a:t>
                      </a:r>
                      <a:endParaRPr lang="en-US" sz="2800"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a16="http://schemas.microsoft.com/office/drawing/2014/main"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6003</Words>
  <Application>Microsoft Office PowerPoint</Application>
  <PresentationFormat>Widescreen</PresentationFormat>
  <Paragraphs>979</Paragraphs>
  <Slides>85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192</cp:revision>
  <dcterms:created xsi:type="dcterms:W3CDTF">2016-04-07T04:27:10Z</dcterms:created>
  <dcterms:modified xsi:type="dcterms:W3CDTF">2016-04-17T15:05:58Z</dcterms:modified>
</cp:coreProperties>
</file>