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83"/>
  </p:notesMasterIdLst>
  <p:sldIdLst>
    <p:sldId id="256" r:id="rId2"/>
    <p:sldId id="284" r:id="rId3"/>
    <p:sldId id="320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347" r:id="rId14"/>
    <p:sldId id="285" r:id="rId15"/>
    <p:sldId id="349" r:id="rId16"/>
    <p:sldId id="350" r:id="rId17"/>
    <p:sldId id="608" r:id="rId18"/>
    <p:sldId id="565" r:id="rId19"/>
    <p:sldId id="566" r:id="rId20"/>
    <p:sldId id="567" r:id="rId21"/>
    <p:sldId id="568" r:id="rId22"/>
    <p:sldId id="569" r:id="rId23"/>
    <p:sldId id="351" r:id="rId24"/>
    <p:sldId id="352" r:id="rId25"/>
    <p:sldId id="353" r:id="rId26"/>
    <p:sldId id="354" r:id="rId27"/>
    <p:sldId id="355" r:id="rId28"/>
    <p:sldId id="471" r:id="rId29"/>
    <p:sldId id="358" r:id="rId30"/>
    <p:sldId id="472" r:id="rId31"/>
    <p:sldId id="473" r:id="rId32"/>
    <p:sldId id="474" r:id="rId33"/>
    <p:sldId id="363" r:id="rId34"/>
    <p:sldId id="365" r:id="rId35"/>
    <p:sldId id="367" r:id="rId36"/>
    <p:sldId id="475" r:id="rId37"/>
    <p:sldId id="476" r:id="rId38"/>
    <p:sldId id="369" r:id="rId39"/>
    <p:sldId id="370" r:id="rId40"/>
    <p:sldId id="371" r:id="rId41"/>
    <p:sldId id="372" r:id="rId42"/>
    <p:sldId id="373" r:id="rId43"/>
    <p:sldId id="377" r:id="rId44"/>
    <p:sldId id="381" r:id="rId45"/>
    <p:sldId id="380" r:id="rId46"/>
    <p:sldId id="384" r:id="rId47"/>
    <p:sldId id="575" r:id="rId48"/>
    <p:sldId id="576" r:id="rId49"/>
    <p:sldId id="577" r:id="rId50"/>
    <p:sldId id="570" r:id="rId51"/>
    <p:sldId id="571" r:id="rId52"/>
    <p:sldId id="572" r:id="rId53"/>
    <p:sldId id="578" r:id="rId54"/>
    <p:sldId id="574" r:id="rId55"/>
    <p:sldId id="410" r:id="rId56"/>
    <p:sldId id="412" r:id="rId57"/>
    <p:sldId id="481" r:id="rId58"/>
    <p:sldId id="483" r:id="rId59"/>
    <p:sldId id="484" r:id="rId60"/>
    <p:sldId id="579" r:id="rId61"/>
    <p:sldId id="485" r:id="rId62"/>
    <p:sldId id="482" r:id="rId63"/>
    <p:sldId id="486" r:id="rId64"/>
    <p:sldId id="611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597" r:id="rId84"/>
    <p:sldId id="598" r:id="rId85"/>
    <p:sldId id="599" r:id="rId86"/>
    <p:sldId id="600" r:id="rId87"/>
    <p:sldId id="601" r:id="rId88"/>
    <p:sldId id="602" r:id="rId89"/>
    <p:sldId id="435" r:id="rId90"/>
    <p:sldId id="580" r:id="rId91"/>
    <p:sldId id="581" r:id="rId92"/>
    <p:sldId id="582" r:id="rId93"/>
    <p:sldId id="584" r:id="rId94"/>
    <p:sldId id="583" r:id="rId95"/>
    <p:sldId id="585" r:id="rId96"/>
    <p:sldId id="586" r:id="rId97"/>
    <p:sldId id="436" r:id="rId98"/>
    <p:sldId id="437" r:id="rId99"/>
    <p:sldId id="438" r:id="rId100"/>
    <p:sldId id="440" r:id="rId101"/>
    <p:sldId id="442" r:id="rId102"/>
    <p:sldId id="441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39" r:id="rId118"/>
    <p:sldId id="522" r:id="rId119"/>
    <p:sldId id="531" r:id="rId120"/>
    <p:sldId id="529" r:id="rId121"/>
    <p:sldId id="587" r:id="rId122"/>
    <p:sldId id="603" r:id="rId123"/>
    <p:sldId id="527" r:id="rId124"/>
    <p:sldId id="526" r:id="rId125"/>
    <p:sldId id="596" r:id="rId126"/>
    <p:sldId id="461" r:id="rId127"/>
    <p:sldId id="462" r:id="rId128"/>
    <p:sldId id="465" r:id="rId129"/>
    <p:sldId id="466" r:id="rId130"/>
    <p:sldId id="588" r:id="rId131"/>
    <p:sldId id="589" r:id="rId132"/>
    <p:sldId id="590" r:id="rId133"/>
    <p:sldId id="595" r:id="rId134"/>
    <p:sldId id="532" r:id="rId135"/>
    <p:sldId id="533" r:id="rId136"/>
    <p:sldId id="535" r:id="rId137"/>
    <p:sldId id="591" r:id="rId138"/>
    <p:sldId id="604" r:id="rId139"/>
    <p:sldId id="536" r:id="rId140"/>
    <p:sldId id="537" r:id="rId141"/>
    <p:sldId id="538" r:id="rId142"/>
    <p:sldId id="539" r:id="rId143"/>
    <p:sldId id="540" r:id="rId144"/>
    <p:sldId id="541" r:id="rId145"/>
    <p:sldId id="542" r:id="rId146"/>
    <p:sldId id="543" r:id="rId147"/>
    <p:sldId id="594" r:id="rId148"/>
    <p:sldId id="544" r:id="rId149"/>
    <p:sldId id="547" r:id="rId150"/>
    <p:sldId id="546" r:id="rId151"/>
    <p:sldId id="605" r:id="rId152"/>
    <p:sldId id="545" r:id="rId153"/>
    <p:sldId id="548" r:id="rId154"/>
    <p:sldId id="549" r:id="rId155"/>
    <p:sldId id="550" r:id="rId156"/>
    <p:sldId id="551" r:id="rId157"/>
    <p:sldId id="552" r:id="rId158"/>
    <p:sldId id="593" r:id="rId159"/>
    <p:sldId id="553" r:id="rId160"/>
    <p:sldId id="554" r:id="rId161"/>
    <p:sldId id="556" r:id="rId162"/>
    <p:sldId id="557" r:id="rId163"/>
    <p:sldId id="606" r:id="rId164"/>
    <p:sldId id="560" r:id="rId165"/>
    <p:sldId id="561" r:id="rId166"/>
    <p:sldId id="609" r:id="rId167"/>
    <p:sldId id="610" r:id="rId168"/>
    <p:sldId id="607" r:id="rId169"/>
    <p:sldId id="562" r:id="rId170"/>
    <p:sldId id="563" r:id="rId171"/>
    <p:sldId id="592" r:id="rId172"/>
    <p:sldId id="612" r:id="rId173"/>
    <p:sldId id="615" r:id="rId174"/>
    <p:sldId id="614" r:id="rId175"/>
    <p:sldId id="613" r:id="rId176"/>
    <p:sldId id="616" r:id="rId177"/>
    <p:sldId id="617" r:id="rId178"/>
    <p:sldId id="618" r:id="rId179"/>
    <p:sldId id="470" r:id="rId180"/>
    <p:sldId id="512" r:id="rId181"/>
    <p:sldId id="468" r:id="rId1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799" autoAdjust="0"/>
  </p:normalViewPr>
  <p:slideViewPr>
    <p:cSldViewPr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0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jpe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jpe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jpe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1.jpe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41.jpe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41.jpe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41.jpe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41.jpe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4800600"/>
            <a:ext cx="2963405" cy="1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53000" y="4262355"/>
            <a:ext cx="1447800" cy="53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87188" y="383072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5360192" y="464237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46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953000" y="4262355"/>
            <a:ext cx="1783266" cy="64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21651" y="4357907"/>
            <a:ext cx="1654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4800600"/>
            <a:ext cx="2963405" cy="1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1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787188" y="383072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360192" y="464237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2251319" y="442386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2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20" name="Picture 19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72829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6829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30029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2667000" y="1607630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2667000" y="3586754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83223" y="212180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3810000" y="370645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7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8380268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8328102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04800" y="4608941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4608941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36953"/>
              </p:ext>
            </p:extLst>
          </p:nvPr>
        </p:nvGraphicFramePr>
        <p:xfrm>
          <a:off x="253408" y="28956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21" idx="0"/>
            <a:endCxn id="23" idx="2"/>
          </p:cNvCxnSpPr>
          <p:nvPr/>
        </p:nvCxnSpPr>
        <p:spPr>
          <a:xfrm flipH="1" flipV="1">
            <a:off x="1046618" y="3954780"/>
            <a:ext cx="20182" cy="65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0" idx="2"/>
          </p:cNvCxnSpPr>
          <p:nvPr/>
        </p:nvCxnSpPr>
        <p:spPr>
          <a:xfrm flipH="1" flipV="1">
            <a:off x="6550320" y="4005083"/>
            <a:ext cx="2880" cy="60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>
            <a:off x="1828800" y="4913741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76" y="4440487"/>
            <a:ext cx="2214563" cy="90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62" y="4471183"/>
            <a:ext cx="2235994" cy="907256"/>
          </a:xfrm>
          <a:prstGeom prst="rect">
            <a:avLst/>
          </a:prstGeom>
        </p:spPr>
      </p:pic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13339" y="4910794"/>
            <a:ext cx="500973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889208" y="4910794"/>
            <a:ext cx="342900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1114312" y="5085115"/>
            <a:ext cx="27748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834747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76" y="4440487"/>
            <a:ext cx="2214563" cy="90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62" y="4471183"/>
            <a:ext cx="2235994" cy="907256"/>
          </a:xfrm>
          <a:prstGeom prst="rect">
            <a:avLst/>
          </a:prstGeom>
        </p:spPr>
      </p:pic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821111" y="4750490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4957847" y="4716223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823056" y="4924810"/>
            <a:ext cx="2134791" cy="103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832761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180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3471382"/>
            <a:ext cx="2221706" cy="95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444" y="4763035"/>
            <a:ext cx="2221706" cy="9286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2407444" y="3928907"/>
            <a:ext cx="534278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 flipH="1">
            <a:off x="2674582" y="4277550"/>
            <a:ext cx="1" cy="9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49771" y="5200632"/>
            <a:ext cx="449622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3471382"/>
            <a:ext cx="2221706" cy="95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444" y="4763035"/>
            <a:ext cx="2221706" cy="9286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27204" y="378495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4128176" y="4133598"/>
            <a:ext cx="13695" cy="9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27203" y="5056680"/>
            <a:ext cx="1039253" cy="63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6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38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</p:spTree>
    <p:extLst>
      <p:ext uri="{BB962C8B-B14F-4D97-AF65-F5344CB8AC3E}">
        <p14:creationId xmlns:p14="http://schemas.microsoft.com/office/powerpoint/2010/main" val="10075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839458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62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 rot="8363415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10141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63160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 rot="81652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304800" y="5029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5029200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68870"/>
              </p:ext>
            </p:extLst>
          </p:nvPr>
        </p:nvGraphicFramePr>
        <p:xfrm>
          <a:off x="253408" y="331585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2" name="Straight Connector 21"/>
          <p:cNvCxnSpPr>
            <a:stCxn id="18" idx="0"/>
            <a:endCxn id="21" idx="2"/>
          </p:cNvCxnSpPr>
          <p:nvPr/>
        </p:nvCxnSpPr>
        <p:spPr>
          <a:xfrm flipH="1" flipV="1">
            <a:off x="1046618" y="4375039"/>
            <a:ext cx="20182" cy="65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1828800" y="5334000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0"/>
            <a:endCxn id="12" idx="2"/>
          </p:cNvCxnSpPr>
          <p:nvPr/>
        </p:nvCxnSpPr>
        <p:spPr>
          <a:xfrm flipH="1" flipV="1">
            <a:off x="6776980" y="3942359"/>
            <a:ext cx="4820" cy="108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9472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82" y="4322344"/>
            <a:ext cx="2207419" cy="16178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728" y="4322345"/>
            <a:ext cx="2214563" cy="1200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52336" y="5060287"/>
            <a:ext cx="468081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918065" y="4863766"/>
            <a:ext cx="386233" cy="432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 flipV="1">
            <a:off x="920417" y="5080116"/>
            <a:ext cx="2997648" cy="154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 rot="8298465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6237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82" y="4322344"/>
            <a:ext cx="2207419" cy="16178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728" y="4322345"/>
            <a:ext cx="2214563" cy="12001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12855" y="495956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5004247" y="4610231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 flipV="1">
            <a:off x="2614800" y="4922420"/>
            <a:ext cx="2389447" cy="211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 rot="8313965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841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</a:p>
        </p:txBody>
      </p:sp>
    </p:spTree>
    <p:extLst>
      <p:ext uri="{BB962C8B-B14F-4D97-AF65-F5344CB8AC3E}">
        <p14:creationId xmlns:p14="http://schemas.microsoft.com/office/powerpoint/2010/main" val="14722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2" y="3579771"/>
            <a:ext cx="2207419" cy="20645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031" y="3579771"/>
            <a:ext cx="2228850" cy="20645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60744" y="4575572"/>
            <a:ext cx="436462" cy="406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649968" y="4575571"/>
            <a:ext cx="401667" cy="34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897205" y="4748432"/>
            <a:ext cx="2752763" cy="30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2" y="3579771"/>
            <a:ext cx="2207419" cy="20645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031" y="3579771"/>
            <a:ext cx="2228850" cy="206454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2855" y="4778606"/>
            <a:ext cx="1001945" cy="86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765462" y="3912898"/>
            <a:ext cx="1001945" cy="1731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 flipV="1">
            <a:off x="2614800" y="4778606"/>
            <a:ext cx="2150662" cy="3552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</p:spTree>
    <p:extLst>
      <p:ext uri="{BB962C8B-B14F-4D97-AF65-F5344CB8AC3E}">
        <p14:creationId xmlns:p14="http://schemas.microsoft.com/office/powerpoint/2010/main" val="1679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4" y="3547725"/>
            <a:ext cx="2221706" cy="2128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114" y="3547726"/>
            <a:ext cx="2185988" cy="23360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2002" y="4556961"/>
            <a:ext cx="355249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536157" y="4665245"/>
            <a:ext cx="389146" cy="36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857250" y="4719387"/>
            <a:ext cx="2678907" cy="1308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4" y="3547725"/>
            <a:ext cx="2221706" cy="21288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114" y="3547726"/>
            <a:ext cx="2185988" cy="2336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2855" y="3868262"/>
            <a:ext cx="1001945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629151" y="3868263"/>
            <a:ext cx="995951" cy="169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2614800" y="4223544"/>
            <a:ext cx="2014351" cy="494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33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02776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51342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83903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11971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3" name="Picture 1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1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</p:spTree>
    <p:extLst>
      <p:ext uri="{BB962C8B-B14F-4D97-AF65-F5344CB8AC3E}">
        <p14:creationId xmlns:p14="http://schemas.microsoft.com/office/powerpoint/2010/main" val="41757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7818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sp>
        <p:nvSpPr>
          <p:cNvPr id="40" name="Rectangle 39"/>
          <p:cNvSpPr/>
          <p:nvPr/>
        </p:nvSpPr>
        <p:spPr>
          <a:xfrm>
            <a:off x="3450986" y="1481122"/>
            <a:ext cx="1654776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758077" y="2697808"/>
            <a:ext cx="1633323" cy="114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Arrow Connector 41"/>
          <p:cNvCxnSpPr>
            <a:stCxn id="40" idx="3"/>
            <a:endCxn id="41" idx="0"/>
          </p:cNvCxnSpPr>
          <p:nvPr/>
        </p:nvCxnSpPr>
        <p:spPr>
          <a:xfrm>
            <a:off x="5105762" y="1939657"/>
            <a:ext cx="1468977" cy="758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88454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2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3468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7818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sp>
        <p:nvSpPr>
          <p:cNvPr id="40" name="Rectangle 39"/>
          <p:cNvSpPr/>
          <p:nvPr/>
        </p:nvSpPr>
        <p:spPr>
          <a:xfrm>
            <a:off x="3450986" y="1481122"/>
            <a:ext cx="1654776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758077" y="2697808"/>
            <a:ext cx="1633323" cy="114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Arrow Connector 41"/>
          <p:cNvCxnSpPr>
            <a:stCxn id="40" idx="3"/>
            <a:endCxn id="41" idx="0"/>
          </p:cNvCxnSpPr>
          <p:nvPr/>
        </p:nvCxnSpPr>
        <p:spPr>
          <a:xfrm>
            <a:off x="5105762" y="1939657"/>
            <a:ext cx="1468977" cy="758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88454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2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3468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12738" y="496074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4960740"/>
            <a:ext cx="143294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cxnSp>
        <p:nvCxnSpPr>
          <p:cNvPr id="11" name="Straight Arrow Connector 10"/>
          <p:cNvCxnSpPr>
            <a:stCxn id="26" idx="3"/>
            <a:endCxn id="25" idx="1"/>
          </p:cNvCxnSpPr>
          <p:nvPr/>
        </p:nvCxnSpPr>
        <p:spPr>
          <a:xfrm>
            <a:off x="2271140" y="5265540"/>
            <a:ext cx="3541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79" y="4395212"/>
            <a:ext cx="2228850" cy="942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60" y="4395212"/>
            <a:ext cx="2228850" cy="14716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00379" y="4866700"/>
            <a:ext cx="52057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666959" y="5025026"/>
            <a:ext cx="505295" cy="452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2120954" y="5034052"/>
            <a:ext cx="2546006" cy="217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79" y="4395212"/>
            <a:ext cx="2228850" cy="942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60" y="4395212"/>
            <a:ext cx="2228850" cy="14716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64886" y="5021533"/>
            <a:ext cx="94511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5820255" y="5318488"/>
            <a:ext cx="1045055" cy="548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3810000" y="5188885"/>
            <a:ext cx="2010255" cy="40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7" y="4169987"/>
            <a:ext cx="5693569" cy="132159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56109" y="4954324"/>
            <a:ext cx="1881326" cy="53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824307" y="4954324"/>
            <a:ext cx="1519345" cy="53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6603288" y="4564585"/>
            <a:ext cx="1495705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306</a:t>
            </a:r>
          </a:p>
        </p:txBody>
      </p:sp>
    </p:spTree>
    <p:extLst>
      <p:ext uri="{BB962C8B-B14F-4D97-AF65-F5344CB8AC3E}">
        <p14:creationId xmlns:p14="http://schemas.microsoft.com/office/powerpoint/2010/main" val="37846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0" y="4410429"/>
            <a:ext cx="220741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4410429"/>
            <a:ext cx="2214563" cy="92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19137" y="4853021"/>
            <a:ext cx="412457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4787377" y="4853021"/>
            <a:ext cx="376175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>
            <a:off x="2131594" y="5020373"/>
            <a:ext cx="26557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0" y="4410429"/>
            <a:ext cx="220741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4410429"/>
            <a:ext cx="2214563" cy="92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36436" y="4707421"/>
            <a:ext cx="97356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867400" y="4707421"/>
            <a:ext cx="1021919" cy="61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>
            <a:off x="3810000" y="4874773"/>
            <a:ext cx="2057400" cy="141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6765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55336"/>
            <a:ext cx="5664994" cy="130730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080480" y="4654421"/>
            <a:ext cx="1942766" cy="51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6776069" y="4513907"/>
            <a:ext cx="1495705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306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5850" y="4654421"/>
            <a:ext cx="1241927" cy="51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817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9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3561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8456860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83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07060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83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4114799" y="3032212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 rot="19109606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4549643" y="2568641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622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04800" y="4608941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1630"/>
              </p:ext>
            </p:extLst>
          </p:nvPr>
        </p:nvGraphicFramePr>
        <p:xfrm>
          <a:off x="253408" y="28956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5" name="Straight Connector 24"/>
          <p:cNvCxnSpPr>
            <a:stCxn id="23" idx="0"/>
            <a:endCxn id="24" idx="2"/>
          </p:cNvCxnSpPr>
          <p:nvPr/>
        </p:nvCxnSpPr>
        <p:spPr>
          <a:xfrm flipH="1" flipV="1">
            <a:off x="1046618" y="3954780"/>
            <a:ext cx="20182" cy="65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 flipH="1" flipV="1">
            <a:off x="6550320" y="4005083"/>
            <a:ext cx="2880" cy="60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1828800" y="4913741"/>
            <a:ext cx="39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9283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Evaluate: “</a:t>
                      </a:r>
                      <a:r>
                        <a:rPr lang="en-US" sz="140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đổi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phòng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791200" y="4608941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92" y="1552928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541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75197"/>
              </p:ext>
            </p:extLst>
          </p:nvPr>
        </p:nvGraphicFramePr>
        <p:xfrm>
          <a:off x="4419600" y="16002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380485" y="2129588"/>
            <a:ext cx="1039115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06503"/>
              </p:ext>
            </p:extLst>
          </p:nvPr>
        </p:nvGraphicFramePr>
        <p:xfrm>
          <a:off x="4419600" y="16002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838200" y="2837122"/>
            <a:ext cx="228600" cy="82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3124200"/>
            <a:ext cx="1200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Change room</a:t>
            </a:r>
            <a:endParaRPr lang="en-US" sz="135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01056"/>
              </p:ext>
            </p:extLst>
          </p:nvPr>
        </p:nvGraphicFramePr>
        <p:xfrm>
          <a:off x="282777" y="3886200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69198" y="4419600"/>
            <a:ext cx="163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7535"/>
              </p:ext>
            </p:extLst>
          </p:nvPr>
        </p:nvGraphicFramePr>
        <p:xfrm>
          <a:off x="3501122" y="389001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120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602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30" idx="3"/>
            <a:endCxn id="10" idx="1"/>
          </p:cNvCxnSpPr>
          <p:nvPr/>
        </p:nvCxnSpPr>
        <p:spPr>
          <a:xfrm>
            <a:off x="3380485" y="2129588"/>
            <a:ext cx="1039115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799634" y="175332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Get report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88906" y="1557679"/>
            <a:ext cx="458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/>
              <a:t>107</a:t>
            </a:r>
            <a:endParaRPr lang="en-US" sz="1350" dirty="0"/>
          </a:p>
        </p:txBody>
      </p:sp>
      <p:sp>
        <p:nvSpPr>
          <p:cNvPr id="2" name="Down Arrow 1"/>
          <p:cNvSpPr/>
          <p:nvPr/>
        </p:nvSpPr>
        <p:spPr>
          <a:xfrm>
            <a:off x="838200" y="2837122"/>
            <a:ext cx="228600" cy="82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3124200"/>
            <a:ext cx="1200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Change room</a:t>
            </a:r>
            <a:endParaRPr lang="en-US" sz="135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05"/>
              </p:ext>
            </p:extLst>
          </p:nvPr>
        </p:nvGraphicFramePr>
        <p:xfrm>
          <a:off x="4419600" y="1600200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3380485" y="2129588"/>
            <a:ext cx="1039115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35" y="3995886"/>
            <a:ext cx="295275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62" y="3995886"/>
            <a:ext cx="2962275" cy="10287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33600" y="4452983"/>
            <a:ext cx="1212127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823543" y="4396445"/>
            <a:ext cx="1272331" cy="61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>
            <a:off x="3345727" y="4620335"/>
            <a:ext cx="2477816" cy="84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12738" y="496074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960740"/>
            <a:ext cx="143294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>
            <a:off x="2271140" y="5265540"/>
            <a:ext cx="3541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639" y="2767263"/>
            <a:ext cx="17283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21-08-2015 06:30 AM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30040" y="3401655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113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5" y="3401655"/>
            <a:ext cx="4579144" cy="664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9177" y="3717507"/>
            <a:ext cx="1651718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256174" y="3717508"/>
            <a:ext cx="1001945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150895" y="3825780"/>
            <a:ext cx="10527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443341" y="2530642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41" y="3445042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82" y="3433380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" idx="2"/>
            <a:endCxn id="10" idx="0"/>
          </p:cNvCxnSpPr>
          <p:nvPr/>
        </p:nvCxnSpPr>
        <p:spPr>
          <a:xfrm>
            <a:off x="4254500" y="1676400"/>
            <a:ext cx="17641" cy="85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41" y="3323551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7839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2925941" y="3433380"/>
            <a:ext cx="1346200" cy="180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7" idx="2"/>
            <a:endCxn id="16" idx="3"/>
          </p:cNvCxnSpPr>
          <p:nvPr/>
        </p:nvCxnSpPr>
        <p:spPr>
          <a:xfrm flipH="1">
            <a:off x="1828800" y="4334561"/>
            <a:ext cx="1097141" cy="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43400" y="3429000"/>
            <a:ext cx="1346200" cy="180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6"/>
            <a:endCxn id="15" idx="1"/>
          </p:cNvCxnSpPr>
          <p:nvPr/>
        </p:nvCxnSpPr>
        <p:spPr>
          <a:xfrm>
            <a:off x="5689600" y="4330181"/>
            <a:ext cx="893941" cy="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639" y="2767263"/>
            <a:ext cx="17283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21-08-2015 06:30 AM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30040" y="3401655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113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5" y="3401655"/>
            <a:ext cx="4579144" cy="664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9177" y="3717507"/>
            <a:ext cx="1651718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256174" y="3717508"/>
            <a:ext cx="1001945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150895" y="3825780"/>
            <a:ext cx="10527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286000" y="266700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DEMONSTRATION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717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172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173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36061" y="3153541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72" y="293396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5" y="27640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947348" y="3193310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1659648" y="271545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95451" y="274821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3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174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36061" y="3153541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72" y="293396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5" y="27640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947348" y="3193310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2137179">
            <a:off x="5260691" y="4216361"/>
            <a:ext cx="1687323" cy="19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89" y="4530478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659648" y="271545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95451" y="274821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6104352" y="37431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0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175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36061" y="3153541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72" y="293396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5" y="27640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947348" y="3193310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2137179">
            <a:off x="5260691" y="4216361"/>
            <a:ext cx="1687323" cy="19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89" y="4530478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6200000">
            <a:off x="4376493" y="2091150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09" y="533400"/>
            <a:ext cx="1029996" cy="10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4657557" y="2111321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1659648" y="271545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95451" y="274821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6104352" y="37431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320763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251596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0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176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36061" y="3153541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72" y="293396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5" y="27640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947348" y="3193310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2137179">
            <a:off x="5260691" y="4216361"/>
            <a:ext cx="1687323" cy="19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89" y="4530478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6200000">
            <a:off x="4376493" y="2091150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09" y="533400"/>
            <a:ext cx="1029996" cy="10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4657557" y="2111321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 rot="7782069">
            <a:off x="3555321" y="4367488"/>
            <a:ext cx="1375107" cy="156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2703089" y="5024723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/>
              <a:t>Change Room and Notification</a:t>
            </a:r>
            <a:endParaRPr lang="en-US" sz="1350" b="1" dirty="0"/>
          </a:p>
        </p:txBody>
      </p:sp>
      <p:sp>
        <p:nvSpPr>
          <p:cNvPr id="19" name="Oval 18"/>
          <p:cNvSpPr/>
          <p:nvPr/>
        </p:nvSpPr>
        <p:spPr>
          <a:xfrm>
            <a:off x="1659648" y="271545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95451" y="274821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6104352" y="37431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320763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251596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806364" y="396167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7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36061" y="3153541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72" y="293396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5" y="27640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947348" y="3193310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2137179">
            <a:off x="5260691" y="4216361"/>
            <a:ext cx="1687323" cy="19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89" y="4530478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6200000">
            <a:off x="4376493" y="2091150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09" y="533400"/>
            <a:ext cx="1029996" cy="10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4657557" y="2111321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 rot="7782069">
            <a:off x="3555321" y="4367488"/>
            <a:ext cx="1375107" cy="156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2703089" y="5024723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/>
              <a:t>Change Room and Notification</a:t>
            </a:r>
            <a:endParaRPr lang="en-US" sz="135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4557308" y="5234794"/>
            <a:ext cx="1910341" cy="161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1659648" y="271545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95451" y="274821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6104352" y="37431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320763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251596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806364" y="396167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302928" y="4780987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05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178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181630" cy="11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36061" y="3153541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72" y="293396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uangTV\Desktop\ser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5" y="27640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947348" y="3193310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2137179">
            <a:off x="5260691" y="4216361"/>
            <a:ext cx="1687323" cy="19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89" y="4530478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6200000">
            <a:off x="4376493" y="2091150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09" y="533400"/>
            <a:ext cx="1029996" cy="10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4657557" y="2111321"/>
            <a:ext cx="990600" cy="16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 rot="7782069">
            <a:off x="3555321" y="4367488"/>
            <a:ext cx="1375107" cy="156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2703089" y="5024723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/>
              <a:t>Change Room and Notification</a:t>
            </a:r>
            <a:endParaRPr lang="en-US" sz="1350" b="1" dirty="0"/>
          </a:p>
        </p:txBody>
      </p:sp>
      <p:sp>
        <p:nvSpPr>
          <p:cNvPr id="17" name="Right Arrow 16"/>
          <p:cNvSpPr/>
          <p:nvPr/>
        </p:nvSpPr>
        <p:spPr>
          <a:xfrm rot="12715496">
            <a:off x="1167950" y="4449929"/>
            <a:ext cx="1515307" cy="1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 rot="10800000">
            <a:off x="4557308" y="5234794"/>
            <a:ext cx="1910341" cy="161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1659648" y="2715455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95451" y="274821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6104352" y="37431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320763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251596" y="197336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806364" y="396167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302928" y="4780987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1506503" y="453047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67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8001000" cy="3474720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Synchronize schedule with Google Calendar</a:t>
            </a:r>
          </a:p>
          <a:p>
            <a:pPr lvl="1"/>
            <a:r>
              <a:rPr lang="en-US" sz="2400" dirty="0" smtClean="0"/>
              <a:t>Support other mobile OS</a:t>
            </a:r>
          </a:p>
          <a:p>
            <a:pPr lvl="1"/>
            <a:r>
              <a:rPr lang="en-US" sz="2400" dirty="0" smtClean="0"/>
              <a:t>Optimize sort and find available room algorithms.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94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4838700" y="360158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01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185012" y="3326462"/>
            <a:ext cx="2414128" cy="24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1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-Turn Arrow 23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185012" y="3326462"/>
            <a:ext cx="2414128" cy="24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28900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591050" y="19056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2353825" y="1447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6182526" y="260927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838700" y="360158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6182526" y="35814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10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 =&gt; System makes decisions.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 =&gt; System makes decisions.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 =&gt; System makes decisions.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899848" y="1647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899848" y="1647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899848" y="16472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32345" y="36958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777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4078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669678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641634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92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777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4078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669678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641634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52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91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563880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7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563880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638800" y="409700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63051" y="413213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939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96215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912268" y="479768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165558" y="27432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5638800" y="325673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5638800" y="409700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5584658" y="506742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1963051" y="4132131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9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report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5171"/>
              </p:ext>
            </p:extLst>
          </p:nvPr>
        </p:nvGraphicFramePr>
        <p:xfrm>
          <a:off x="6934200" y="9829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2316"/>
              </p:ext>
            </p:extLst>
          </p:nvPr>
        </p:nvGraphicFramePr>
        <p:xfrm>
          <a:off x="6934200" y="41833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32385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11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5573" y="2483872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2476893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server time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6553200" y="2672277"/>
            <a:ext cx="392373" cy="43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91060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873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56946" y="4800600"/>
            <a:ext cx="2034654" cy="11418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QuangTV\Dropbox\Camera Uploads\2015-08-13 03.52.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9972"/>
            <a:ext cx="3886200" cy="587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9282" y="2057400"/>
            <a:ext cx="3729318" cy="990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4038600" y="2552700"/>
            <a:ext cx="2918346" cy="28188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1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2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damaged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20574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damaged in database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4127500" y="2644236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1384300" y="3527851"/>
            <a:ext cx="57912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damage level larger than seriously </a:t>
            </a:r>
            <a:r>
              <a:rPr lang="en-US" b="1" dirty="0" smtClean="0"/>
              <a:t>damaged?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172200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287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8768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damaged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8" idx="2"/>
            <a:endCxn id="13" idx="0"/>
          </p:cNvCxnSpPr>
          <p:nvPr/>
        </p:nvCxnSpPr>
        <p:spPr>
          <a:xfrm flipH="1">
            <a:off x="2324100" y="4747051"/>
            <a:ext cx="1955800" cy="891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14" idx="0"/>
          </p:cNvCxnSpPr>
          <p:nvPr/>
        </p:nvCxnSpPr>
        <p:spPr>
          <a:xfrm>
            <a:off x="4279900" y="4747051"/>
            <a:ext cx="1892300" cy="891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6670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9195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damaged in database</a:t>
            </a:r>
            <a:endParaRPr lang="en-US" b="1" dirty="0"/>
          </a:p>
        </p:txBody>
      </p:sp>
      <p:sp>
        <p:nvSpPr>
          <p:cNvPr id="17" name="Down Arrow 16"/>
          <p:cNvSpPr/>
          <p:nvPr/>
        </p:nvSpPr>
        <p:spPr>
          <a:xfrm>
            <a:off x="4127500" y="2644236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/>
          <p:cNvSpPr/>
          <p:nvPr/>
        </p:nvSpPr>
        <p:spPr>
          <a:xfrm>
            <a:off x="1384300" y="3527851"/>
            <a:ext cx="57912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</a:t>
            </a:r>
            <a:r>
              <a:rPr lang="en-US" b="1" dirty="0" smtClean="0"/>
              <a:t>damaged </a:t>
            </a:r>
            <a:r>
              <a:rPr lang="en-US" b="1" dirty="0"/>
              <a:t>level larger than seriously </a:t>
            </a:r>
            <a:r>
              <a:rPr lang="en-US" b="1" dirty="0" smtClean="0"/>
              <a:t>damaged?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909011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3204411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5639" y="202914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Damaged level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5692" y="3324545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 &lt; Damaged level &lt; </a:t>
            </a:r>
            <a:r>
              <a:rPr lang="en-US" b="1" dirty="0"/>
              <a:t>seriously damaged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3050" y="4539734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Damaged level &gt;= </a:t>
            </a:r>
            <a:r>
              <a:rPr lang="en-US" b="1" dirty="0" smtClean="0"/>
              <a:t>seriously </a:t>
            </a:r>
            <a:r>
              <a:rPr lang="en-US" b="1" dirty="0"/>
              <a:t>damaged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0167" y="202914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0166" y="332053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2250" y="4539734"/>
            <a:ext cx="251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Hư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CLASSROOM’S STATUS</a:t>
            </a:r>
            <a:endParaRPr lang="en-US" sz="3600" b="1" dirty="0"/>
          </a:p>
        </p:txBody>
      </p:sp>
      <p:sp>
        <p:nvSpPr>
          <p:cNvPr id="15" name="Rectangle 14"/>
          <p:cNvSpPr/>
          <p:nvPr/>
        </p:nvSpPr>
        <p:spPr>
          <a:xfrm>
            <a:off x="533400" y="5530334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2250" y="5646457"/>
            <a:ext cx="251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05692" y="5646457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Staff removed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7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2804" y="649711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637" y="114300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49194" y="9144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1"/>
            <a:endCxn id="5" idx="3"/>
          </p:cNvCxnSpPr>
          <p:nvPr/>
        </p:nvCxnSpPr>
        <p:spPr>
          <a:xfrm flipH="1">
            <a:off x="1849194" y="11430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2804" y="649711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341492">
            <a:off x="2939636" y="341378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309612">
            <a:off x="2941860" y="3054253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Damaged level &gt;=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637" y="114300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49194" y="9144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1"/>
            <a:endCxn id="5" idx="3"/>
          </p:cNvCxnSpPr>
          <p:nvPr/>
        </p:nvCxnSpPr>
        <p:spPr>
          <a:xfrm flipH="1">
            <a:off x="1849194" y="11430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49194" y="1296888"/>
            <a:ext cx="5008806" cy="38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1477074" y="1447800"/>
            <a:ext cx="5064760" cy="3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194" y="838200"/>
            <a:ext cx="15240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838200"/>
            <a:ext cx="15240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1834" y="5142207"/>
            <a:ext cx="1524000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Seriously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194" y="5105400"/>
            <a:ext cx="15240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087194" y="14478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5871" y="3065658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remove classroom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2804" y="649711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341492">
            <a:off x="2939636" y="341378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309612">
            <a:off x="2941860" y="3054253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Damaged level &gt;=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637" y="114300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Staff resolves all report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5221309" y="3014990"/>
            <a:ext cx="326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Damaged level &gt;= </a:t>
            </a:r>
            <a:r>
              <a:rPr lang="en-US" sz="1400" b="1" dirty="0"/>
              <a:t>seriously damaged 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49194" y="9144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1"/>
            <a:endCxn id="5" idx="3"/>
          </p:cNvCxnSpPr>
          <p:nvPr/>
        </p:nvCxnSpPr>
        <p:spPr>
          <a:xfrm flipH="1">
            <a:off x="1849194" y="1143000"/>
            <a:ext cx="462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49194" y="1296888"/>
            <a:ext cx="5008806" cy="38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1477074" y="1447800"/>
            <a:ext cx="5064760" cy="3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08186" y="1447800"/>
            <a:ext cx="18612" cy="369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457786" y="1447800"/>
            <a:ext cx="2643" cy="369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5886306" y="3330917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&lt; Damaged level &lt; </a:t>
            </a:r>
            <a:r>
              <a:rPr lang="en-US" sz="1400" b="1" dirty="0"/>
              <a:t>seriously damaged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4800600"/>
            <a:ext cx="2963405" cy="19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8"/>
          <p:cNvSpPr/>
          <p:nvPr/>
        </p:nvSpPr>
        <p:spPr>
          <a:xfrm>
            <a:off x="852617" y="270172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4897479" y="2322094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87188" y="383072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247900" y="3562918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97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1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7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7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1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5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96000" y="5117626"/>
            <a:ext cx="13716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room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>
            <a:off x="4824484" y="5479576"/>
            <a:ext cx="1271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231073" y="50054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20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6096000" y="5117626"/>
            <a:ext cx="13716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room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8130654" y="5250976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1"/>
          </p:cNvCxnSpPr>
          <p:nvPr/>
        </p:nvCxnSpPr>
        <p:spPr>
          <a:xfrm>
            <a:off x="4824484" y="5479576"/>
            <a:ext cx="1271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7467600" y="5479576"/>
            <a:ext cx="66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3500" y="195319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23782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459673" y="2590800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28650" y="4258669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324100" y="5032466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231073" y="5005462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7589577" y="4963527"/>
            <a:ext cx="419100" cy="437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8" name="Flowchart: Data 27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normal classroom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4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63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normal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400" y="5726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normal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8312</TotalTime>
  <Words>3950</Words>
  <Application>Microsoft Office PowerPoint</Application>
  <PresentationFormat>On-screen Show (4:3)</PresentationFormat>
  <Paragraphs>1728</Paragraphs>
  <Slides>181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82" baseType="lpstr">
      <vt:lpstr>Slipstream</vt:lpstr>
      <vt:lpstr>PowerPoint Presentation</vt:lpstr>
      <vt:lpstr>OUTLINE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169</cp:revision>
  <dcterms:created xsi:type="dcterms:W3CDTF">2015-08-07T13:30:32Z</dcterms:created>
  <dcterms:modified xsi:type="dcterms:W3CDTF">2015-08-22T04:07:46Z</dcterms:modified>
</cp:coreProperties>
</file>