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06" r:id="rId34"/>
    <p:sldId id="307" r:id="rId35"/>
    <p:sldId id="308" r:id="rId36"/>
    <p:sldId id="309" r:id="rId37"/>
    <p:sldId id="285" r:id="rId38"/>
    <p:sldId id="293" r:id="rId39"/>
    <p:sldId id="310" r:id="rId40"/>
    <p:sldId id="311" r:id="rId41"/>
    <p:sldId id="312" r:id="rId42"/>
    <p:sldId id="284" r:id="rId43"/>
    <p:sldId id="313" r:id="rId44"/>
    <p:sldId id="314" r:id="rId45"/>
    <p:sldId id="315" r:id="rId46"/>
    <p:sldId id="271" r:id="rId47"/>
    <p:sldId id="272" r:id="rId48"/>
    <p:sldId id="273" r:id="rId49"/>
    <p:sldId id="274" r:id="rId50"/>
    <p:sldId id="275" r:id="rId51"/>
    <p:sldId id="276" r:id="rId52"/>
    <p:sldId id="286" r:id="rId53"/>
    <p:sldId id="292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367FA9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88774" y="1848999"/>
            <a:ext cx="5344129" cy="29831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0" y="36915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270" y="36915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020452" y="282756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0" y="2168315"/>
            <a:ext cx="1300946" cy="13253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1" y="3944475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09" y="3103833"/>
            <a:ext cx="1780980" cy="1877610"/>
            <a:chOff x="438150" y="3409950"/>
            <a:chExt cx="1981200" cy="1847850"/>
          </a:xfrm>
        </p:grpSpPr>
        <p:sp>
          <p:nvSpPr>
            <p:cNvPr id="7" name="Rounded Rectangle 6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7235" y="3524250"/>
              <a:ext cx="1878136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761224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0310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01487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79339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381950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661425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892892" y="3805086"/>
            <a:ext cx="1316856" cy="1531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7486608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6288563" y="298930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3641523" y="4652898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4702408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7276790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400700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3665381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6347868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11070943" y="3905130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05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1758822" y="3726565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818042" y="3780208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511671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7359909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7529802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7421582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2266979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2266979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1968" y="5046278"/>
            <a:ext cx="389605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48" y="1431019"/>
            <a:ext cx="6299124" cy="47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</a:t>
            </a:r>
            <a:r>
              <a:rPr lang="en-US" sz="2800" dirty="0" smtClean="0">
                <a:latin typeface="Cambria" panose="02040503050406030204" pitchFamily="18" charset="0"/>
              </a:rPr>
              <a:t>cases </a:t>
            </a:r>
            <a:r>
              <a:rPr lang="en-US" sz="2800" dirty="0">
                <a:latin typeface="Cambria" panose="02040503050406030204" pitchFamily="18" charset="0"/>
              </a:rPr>
              <a:t>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</a:t>
            </a:r>
            <a:r>
              <a:rPr lang="en-US" sz="2800" dirty="0" err="1" smtClean="0">
                <a:latin typeface="Cambria" panose="02040503050406030204" pitchFamily="18" charset="0"/>
              </a:rPr>
              <a:t>i</a:t>
            </a:r>
            <a:r>
              <a:rPr lang="en-US" sz="2800" dirty="0" smtClean="0">
                <a:latin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</a:rPr>
              <a:t>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1051</Words>
  <Application>Microsoft Office PowerPoint</Application>
  <PresentationFormat>Widescreen</PresentationFormat>
  <Paragraphs>412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Tien Huynh</cp:lastModifiedBy>
  <cp:revision>65</cp:revision>
  <dcterms:created xsi:type="dcterms:W3CDTF">2016-04-07T04:27:10Z</dcterms:created>
  <dcterms:modified xsi:type="dcterms:W3CDTF">2016-04-08T02:32:27Z</dcterms:modified>
</cp:coreProperties>
</file>