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8" r:id="rId3"/>
    <p:sldId id="257" r:id="rId4"/>
    <p:sldId id="335" r:id="rId5"/>
    <p:sldId id="393" r:id="rId6"/>
    <p:sldId id="394" r:id="rId7"/>
    <p:sldId id="379" r:id="rId8"/>
    <p:sldId id="380" r:id="rId9"/>
    <p:sldId id="279" r:id="rId10"/>
    <p:sldId id="338" r:id="rId11"/>
    <p:sldId id="337" r:id="rId12"/>
    <p:sldId id="294" r:id="rId13"/>
    <p:sldId id="263" r:id="rId14"/>
    <p:sldId id="367" r:id="rId15"/>
    <p:sldId id="365" r:id="rId16"/>
    <p:sldId id="371" r:id="rId17"/>
    <p:sldId id="370" r:id="rId18"/>
    <p:sldId id="366" r:id="rId19"/>
    <p:sldId id="374" r:id="rId20"/>
    <p:sldId id="368" r:id="rId21"/>
    <p:sldId id="339" r:id="rId22"/>
    <p:sldId id="397" r:id="rId23"/>
    <p:sldId id="340" r:id="rId24"/>
    <p:sldId id="396" r:id="rId25"/>
    <p:sldId id="391" r:id="rId26"/>
    <p:sldId id="392" r:id="rId27"/>
    <p:sldId id="350" r:id="rId28"/>
    <p:sldId id="369" r:id="rId29"/>
    <p:sldId id="346" r:id="rId30"/>
    <p:sldId id="352" r:id="rId31"/>
    <p:sldId id="353" r:id="rId32"/>
    <p:sldId id="354" r:id="rId33"/>
    <p:sldId id="347" r:id="rId34"/>
    <p:sldId id="348" r:id="rId35"/>
    <p:sldId id="349" r:id="rId36"/>
    <p:sldId id="355" r:id="rId37"/>
    <p:sldId id="361" r:id="rId38"/>
    <p:sldId id="395" r:id="rId39"/>
    <p:sldId id="372" r:id="rId40"/>
    <p:sldId id="373" r:id="rId41"/>
    <p:sldId id="271" r:id="rId42"/>
    <p:sldId id="272" r:id="rId43"/>
    <p:sldId id="387" r:id="rId44"/>
    <p:sldId id="388" r:id="rId45"/>
    <p:sldId id="275" r:id="rId46"/>
    <p:sldId id="276" r:id="rId47"/>
    <p:sldId id="375" r:id="rId48"/>
    <p:sldId id="363" r:id="rId49"/>
    <p:sldId id="376" r:id="rId50"/>
    <p:sldId id="264" r:id="rId51"/>
    <p:sldId id="298" r:id="rId52"/>
    <p:sldId id="297" r:id="rId53"/>
    <p:sldId id="296" r:id="rId54"/>
    <p:sldId id="299" r:id="rId55"/>
    <p:sldId id="282" r:id="rId56"/>
    <p:sldId id="300" r:id="rId57"/>
    <p:sldId id="283" r:id="rId58"/>
    <p:sldId id="305" r:id="rId59"/>
    <p:sldId id="325" r:id="rId60"/>
    <p:sldId id="316" r:id="rId61"/>
    <p:sldId id="326" r:id="rId62"/>
    <p:sldId id="327" r:id="rId63"/>
    <p:sldId id="318" r:id="rId64"/>
    <p:sldId id="307" r:id="rId65"/>
    <p:sldId id="328" r:id="rId66"/>
    <p:sldId id="329" r:id="rId67"/>
    <p:sldId id="319" r:id="rId68"/>
    <p:sldId id="320" r:id="rId69"/>
    <p:sldId id="308" r:id="rId70"/>
    <p:sldId id="309" r:id="rId71"/>
    <p:sldId id="310" r:id="rId72"/>
    <p:sldId id="311" r:id="rId73"/>
    <p:sldId id="330" r:id="rId74"/>
    <p:sldId id="331" r:id="rId75"/>
    <p:sldId id="322" r:id="rId76"/>
    <p:sldId id="332" r:id="rId77"/>
    <p:sldId id="323" r:id="rId78"/>
    <p:sldId id="313" r:id="rId79"/>
    <p:sldId id="385" r:id="rId80"/>
    <p:sldId id="314" r:id="rId81"/>
    <p:sldId id="315" r:id="rId82"/>
    <p:sldId id="286" r:id="rId83"/>
    <p:sldId id="292" r:id="rId84"/>
    <p:sldId id="287" r:id="rId85"/>
    <p:sldId id="288" r:id="rId86"/>
    <p:sldId id="289" r:id="rId87"/>
    <p:sldId id="389" r:id="rId88"/>
    <p:sldId id="390" r:id="rId89"/>
    <p:sldId id="321" r:id="rId90"/>
    <p:sldId id="381" r:id="rId91"/>
    <p:sldId id="382" r:id="rId92"/>
    <p:sldId id="383" r:id="rId93"/>
    <p:sldId id="38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86D9EA"/>
    <a:srgbClr val="02BFEC"/>
    <a:srgbClr val="39D8FD"/>
    <a:srgbClr val="FFFFFF"/>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5" autoAdjust="0"/>
    <p:restoredTop sz="94374" autoAdjust="0"/>
  </p:normalViewPr>
  <p:slideViewPr>
    <p:cSldViewPr snapToGrid="0">
      <p:cViewPr varScale="1">
        <p:scale>
          <a:sx n="69" d="100"/>
          <a:sy n="69" d="100"/>
        </p:scale>
        <p:origin x="3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7883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89930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931089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993285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65</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66</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91</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92</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93</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jpe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5.png"/><Relationship Id="rId4" Type="http://schemas.openxmlformats.org/officeDocument/2006/relationships/image" Target="../media/image44.jpe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5.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4.jpeg"/><Relationship Id="rId4" Type="http://schemas.openxmlformats.org/officeDocument/2006/relationships/image" Target="../media/image45.png"/><Relationship Id="rId9" Type="http://schemas.openxmlformats.org/officeDocument/2006/relationships/image" Target="../media/image46.png"/></Relationships>
</file>

<file path=ppt/slides/_rels/slide5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1.png"/><Relationship Id="rId7" Type="http://schemas.openxmlformats.org/officeDocument/2006/relationships/image" Target="../media/image48.png"/><Relationship Id="rId12"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jpe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53.png"/><Relationship Id="rId12"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54.png"/><Relationship Id="rId4" Type="http://schemas.openxmlformats.org/officeDocument/2006/relationships/image" Target="../media/image45.png"/><Relationship Id="rId9" Type="http://schemas.openxmlformats.org/officeDocument/2006/relationships/image" Target="../media/image52.png"/></Relationships>
</file>

<file path=ppt/slides/_rels/slide6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44.jpeg"/><Relationship Id="rId11" Type="http://schemas.openxmlformats.org/officeDocument/2006/relationships/image" Target="../media/image59.png"/><Relationship Id="rId5" Type="http://schemas.openxmlformats.org/officeDocument/2006/relationships/image" Target="../media/image45.png"/><Relationship Id="rId15" Type="http://schemas.openxmlformats.org/officeDocument/2006/relationships/image" Target="../media/image26.png"/><Relationship Id="rId10"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57.png"/><Relationship Id="rId14"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62.png"/><Relationship Id="rId12"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65.png"/><Relationship Id="rId4" Type="http://schemas.openxmlformats.org/officeDocument/2006/relationships/image" Target="../media/image45.pn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7.jpeg"/><Relationship Id="rId7" Type="http://schemas.openxmlformats.org/officeDocument/2006/relationships/image" Target="../media/image1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44.jpeg"/></Relationships>
</file>

<file path=ppt/slides/_rels/slide7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10" Type="http://schemas.openxmlformats.org/officeDocument/2006/relationships/image" Target="../media/image74.png"/><Relationship Id="rId4" Type="http://schemas.openxmlformats.org/officeDocument/2006/relationships/image" Target="../media/image44.jpeg"/><Relationship Id="rId9"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9.png"/><Relationship Id="rId17" Type="http://schemas.openxmlformats.org/officeDocument/2006/relationships/image" Target="../media/image17.jpeg"/><Relationship Id="rId2" Type="http://schemas.openxmlformats.org/officeDocument/2006/relationships/notesSlide" Target="../notesSlides/notesSlide8.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s>
</file>

<file path=ppt/slides/_rels/slide8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45.png"/></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Group 2:</a:t>
            </a:r>
          </a:p>
          <a:p>
            <a:pPr marL="457200" indent="-457200" algn="l">
              <a:buFontTx/>
              <a:buChar char="-"/>
            </a:pPr>
            <a:r>
              <a:rPr lang="en-US" sz="2600" b="1" dirty="0" smtClean="0">
                <a:latin typeface="Cambria" panose="02040503050406030204" pitchFamily="18" charset="0"/>
              </a:rPr>
              <a:t>Le Thi Thu </a:t>
            </a:r>
            <a:r>
              <a:rPr lang="en-US" sz="2600" b="1" dirty="0" smtClean="0">
                <a:latin typeface="Cambria" panose="02040503050406030204" pitchFamily="18" charset="0"/>
              </a:rPr>
              <a:t>Ha (Leader)</a:t>
            </a:r>
            <a:endParaRPr lang="en-US" sz="2600" b="1" dirty="0" smtClean="0">
              <a:latin typeface="Cambria" panose="02040503050406030204" pitchFamily="18" charset="0"/>
            </a:endParaRP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p:cNvCxnSpPr>
          <p:nvPr/>
        </p:nvCxnSpPr>
        <p:spPr>
          <a:xfrm flipH="1">
            <a:off x="8920186" y="2722541"/>
            <a:ext cx="889658" cy="42388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294832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16259" y="2948327"/>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65121618"/>
              </p:ext>
            </p:extLst>
          </p:nvPr>
        </p:nvGraphicFramePr>
        <p:xfrm>
          <a:off x="640287" y="4277809"/>
          <a:ext cx="2899540" cy="220237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Rack</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RackName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507159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RackStatus</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170740"/>
                  </a:ext>
                </a:extLst>
              </a:tr>
            </a:tbl>
          </a:graphicData>
        </a:graphic>
      </p:graphicFrame>
      <p:sp>
        <p:nvSpPr>
          <p:cNvPr id="9" name="TextBox 8"/>
          <p:cNvSpPr txBox="1"/>
          <p:nvPr/>
        </p:nvSpPr>
        <p:spPr>
          <a:xfrm>
            <a:off x="2887210" y="985604"/>
            <a:ext cx="6805430" cy="523220"/>
          </a:xfrm>
          <a:prstGeom prst="rect">
            <a:avLst/>
          </a:prstGeom>
          <a:noFill/>
        </p:spPr>
        <p:txBody>
          <a:bodyPr wrap="square" rtlCol="0">
            <a:spAutoFit/>
          </a:bodyPr>
          <a:lstStyle/>
          <a:p>
            <a:pPr algn="ctr"/>
            <a:r>
              <a:rPr lang="en-US" sz="2800" dirty="0" smtClean="0">
                <a:latin typeface="Cambria" panose="02040503050406030204" pitchFamily="18" charset="0"/>
              </a:rPr>
              <a:t>Location – Server relationship</a:t>
            </a:r>
            <a:endParaRPr lang="en-US" sz="28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062441506"/>
              </p:ext>
            </p:extLst>
          </p:nvPr>
        </p:nvGraphicFramePr>
        <p:xfrm>
          <a:off x="4646230" y="1820106"/>
          <a:ext cx="2899540" cy="332515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Location</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936328"/>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RackUnit</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11462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366796"/>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LocationStatus</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9558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40913689"/>
              </p:ext>
            </p:extLst>
          </p:nvPr>
        </p:nvGraphicFramePr>
        <p:xfrm>
          <a:off x="8666688" y="4277809"/>
          <a:ext cx="2899540" cy="107959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flipV="1">
            <a:off x="3539827" y="3461092"/>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461092"/>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092498" y="3247313"/>
            <a:ext cx="651140" cy="369332"/>
          </a:xfrm>
          <a:prstGeom prst="rect">
            <a:avLst/>
          </a:prstGeom>
          <a:noFill/>
        </p:spPr>
        <p:txBody>
          <a:bodyPr wrap="none" rtlCol="0">
            <a:spAutoFit/>
          </a:bodyPr>
          <a:lstStyle/>
          <a:p>
            <a:r>
              <a:rPr lang="en-US" dirty="0" smtClean="0"/>
              <a:t>1..42</a:t>
            </a:r>
            <a:endParaRPr lang="en-US" dirty="0"/>
          </a:p>
        </p:txBody>
      </p:sp>
      <p:sp>
        <p:nvSpPr>
          <p:cNvPr id="18" name="TextBox 17"/>
          <p:cNvSpPr txBox="1"/>
          <p:nvPr/>
        </p:nvSpPr>
        <p:spPr>
          <a:xfrm rot="19358037">
            <a:off x="3341088" y="3846511"/>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4262" y="3255653"/>
            <a:ext cx="534121" cy="369332"/>
          </a:xfrm>
          <a:prstGeom prst="rect">
            <a:avLst/>
          </a:prstGeom>
          <a:noFill/>
        </p:spPr>
        <p:txBody>
          <a:bodyPr wrap="none" rtlCol="0">
            <a:spAutoFit/>
          </a:bodyPr>
          <a:lstStyle/>
          <a:p>
            <a:r>
              <a:rPr lang="en-US" dirty="0"/>
              <a:t>1</a:t>
            </a:r>
            <a:r>
              <a:rPr lang="en-US" dirty="0" smtClean="0"/>
              <a:t>..4</a:t>
            </a:r>
            <a:endParaRPr lang="en-US" dirty="0"/>
          </a:p>
        </p:txBody>
      </p:sp>
      <p:sp>
        <p:nvSpPr>
          <p:cNvPr id="20" name="TextBox 19"/>
          <p:cNvSpPr txBox="1"/>
          <p:nvPr/>
        </p:nvSpPr>
        <p:spPr>
          <a:xfrm rot="2582886">
            <a:off x="8378692" y="388960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789717"/>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1427" y="2923624"/>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53487" y="400203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807274"/>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128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2768758"/>
              </p:ext>
            </p:extLst>
          </p:nvPr>
        </p:nvGraphicFramePr>
        <p:xfrm>
          <a:off x="640287"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1390">
                <a:tc>
                  <a:txBody>
                    <a:bodyPr/>
                    <a:lstStyle/>
                    <a:p>
                      <a:pPr algn="ctr"/>
                      <a:r>
                        <a:rPr lang="en-US" sz="2800" kern="1200" dirty="0" smtClean="0">
                          <a:solidFill>
                            <a:schemeClr val="dk1"/>
                          </a:solidFill>
                          <a:latin typeface="Cambria" panose="02040503050406030204" pitchFamily="18" charset="0"/>
                          <a:ea typeface="+mn-ea"/>
                          <a:cs typeface="+mn-cs"/>
                        </a:rPr>
                        <a:t>Customer</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5071593"/>
                  </a:ext>
                </a:extLst>
              </a:tr>
            </a:tbl>
          </a:graphicData>
        </a:graphic>
      </p:graphicFrame>
      <p:sp>
        <p:nvSpPr>
          <p:cNvPr id="9" name="TextBox 8"/>
          <p:cNvSpPr txBox="1"/>
          <p:nvPr/>
        </p:nvSpPr>
        <p:spPr>
          <a:xfrm>
            <a:off x="2693285" y="1094951"/>
            <a:ext cx="6805430" cy="523220"/>
          </a:xfrm>
          <a:prstGeom prst="rect">
            <a:avLst/>
          </a:prstGeom>
          <a:noFill/>
        </p:spPr>
        <p:txBody>
          <a:bodyPr wrap="square" rtlCol="0">
            <a:spAutoFit/>
          </a:bodyPr>
          <a:lstStyle/>
          <a:p>
            <a:pPr algn="ctr"/>
            <a:r>
              <a:rPr lang="en-US" sz="2800" dirty="0" smtClean="0">
                <a:latin typeface="Cambria" panose="02040503050406030204" pitchFamily="18" charset="0"/>
              </a:rPr>
              <a:t>IP – </a:t>
            </a:r>
            <a:r>
              <a:rPr lang="en-US" sz="2800" dirty="0">
                <a:latin typeface="Cambria" panose="02040503050406030204" pitchFamily="18" charset="0"/>
              </a:rPr>
              <a:t>Server</a:t>
            </a:r>
            <a:r>
              <a:rPr lang="en-US" sz="2800" dirty="0" smtClean="0">
                <a:latin typeface="Cambria" panose="02040503050406030204" pitchFamily="18" charset="0"/>
              </a:rPr>
              <a:t> relationship</a:t>
            </a:r>
            <a:endParaRPr lang="en-US" sz="28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53171805"/>
              </p:ext>
            </p:extLst>
          </p:nvPr>
        </p:nvGraphicFramePr>
        <p:xfrm>
          <a:off x="4646230" y="2008789"/>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ServerIP</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CurrentIP</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98303330"/>
              </p:ext>
            </p:extLst>
          </p:nvPr>
        </p:nvGraphicFramePr>
        <p:xfrm>
          <a:off x="8666688"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IPAddress</a:t>
                      </a:r>
                      <a:endParaRPr lang="en-US" sz="2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IPAddress</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IsDefault</a:t>
                      </a:r>
                      <a:endParaRPr lang="en-US" sz="2800" kern="1200" dirty="0">
                        <a:solidFill>
                          <a:schemeClr val="dk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936328"/>
                  </a:ext>
                </a:extLst>
              </a:tr>
            </a:tbl>
          </a:graphicData>
        </a:graphic>
      </p:graphicFrame>
      <p:cxnSp>
        <p:nvCxnSpPr>
          <p:cNvPr id="12" name="Straight Connector 11"/>
          <p:cNvCxnSpPr/>
          <p:nvPr/>
        </p:nvCxnSpPr>
        <p:spPr>
          <a:xfrm flipV="1">
            <a:off x="3539827" y="3649775"/>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649775"/>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151809" y="343599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18" name="TextBox 17"/>
          <p:cNvSpPr txBox="1"/>
          <p:nvPr/>
        </p:nvSpPr>
        <p:spPr>
          <a:xfrm rot="19358037">
            <a:off x="3341088" y="4035194"/>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5063" y="344433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20" name="TextBox 19"/>
          <p:cNvSpPr txBox="1"/>
          <p:nvPr/>
        </p:nvSpPr>
        <p:spPr>
          <a:xfrm rot="2582886">
            <a:off x="8399627" y="408568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978400"/>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36955" y="2513731"/>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955" y="3114711"/>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99595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176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latin typeface="Cambria" panose="02040503050406030204" pitchFamily="18" charset="0"/>
              </a:rPr>
              <a:t>IP Address </a:t>
            </a:r>
            <a:r>
              <a:rPr lang="en-US" sz="3600" b="1" dirty="0" smtClean="0">
                <a:latin typeface="Cambria" panose="02040503050406030204" pitchFamily="18" charset="0"/>
              </a:rPr>
              <a:t>AND</a:t>
            </a:r>
            <a:r>
              <a:rPr lang="en-US" sz="3600" dirty="0" smtClean="0">
                <a:latin typeface="Cambria" panose="02040503050406030204" pitchFamily="18" charset="0"/>
              </a:rPr>
              <a:t> </a:t>
            </a:r>
            <a:r>
              <a:rPr lang="en-US" sz="3600" dirty="0" err="1" smtClean="0">
                <a:latin typeface="Cambria" panose="02040503050406030204" pitchFamily="18" charset="0"/>
              </a:rPr>
              <a:t>Subnetmask</a:t>
            </a:r>
            <a:r>
              <a:rPr lang="en-US" sz="3600" dirty="0" smtClean="0">
                <a:latin typeface="Cambria" panose="02040503050406030204" pitchFamily="18" charset="0"/>
              </a:rPr>
              <a:t> </a:t>
            </a:r>
            <a:r>
              <a:rPr lang="en-US" sz="3600" b="1" dirty="0" smtClean="0">
                <a:latin typeface="Cambria" panose="02040503050406030204" pitchFamily="18" charset="0"/>
              </a:rPr>
              <a:t>=</a:t>
            </a:r>
            <a:r>
              <a:rPr lang="en-US" sz="3600" dirty="0" smtClean="0">
                <a:latin typeface="Cambria" panose="02040503050406030204" pitchFamily="18" charset="0"/>
              </a:rPr>
              <a:t> Network IP</a:t>
            </a:r>
            <a:endParaRPr lang="en-US" sz="3600" dirty="0">
              <a:latin typeface="Cambria" panose="02040503050406030204" pitchFamily="18" charset="0"/>
            </a:endParaRPr>
          </a:p>
        </p:txBody>
      </p:sp>
    </p:spTree>
    <p:extLst>
      <p:ext uri="{BB962C8B-B14F-4D97-AF65-F5344CB8AC3E}">
        <p14:creationId xmlns:p14="http://schemas.microsoft.com/office/powerpoint/2010/main" val="549023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solidFill>
                  <a:srgbClr val="FF0000"/>
                </a:solidFill>
                <a:latin typeface="Cambria" panose="02040503050406030204" pitchFamily="18" charset="0"/>
              </a:rPr>
              <a:t>N</a:t>
            </a:r>
            <a:r>
              <a:rPr lang="en-US" sz="3500" dirty="0" err="1" smtClean="0">
                <a:solidFill>
                  <a:srgbClr val="FF0000"/>
                </a:solidFill>
                <a:latin typeface="Cambria" panose="02040503050406030204" pitchFamily="18" charset="0"/>
              </a:rPr>
              <a:t>etmask</a:t>
            </a:r>
            <a:r>
              <a:rPr lang="en-US" sz="3500" dirty="0" smtClean="0">
                <a:solidFill>
                  <a:srgbClr val="FF0000"/>
                </a:solidFill>
                <a:latin typeface="Cambria" panose="02040503050406030204" pitchFamily="18" charset="0"/>
              </a:rPr>
              <a:t> 26</a:t>
            </a:r>
            <a:r>
              <a:rPr lang="en-US" sz="3500" dirty="0" smtClean="0">
                <a:latin typeface="Cambria" panose="02040503050406030204" pitchFamily="18" charset="0"/>
              </a:rPr>
              <a:t>:</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30494"/>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1</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52" y="2049284"/>
            <a:ext cx="4975810" cy="3731858"/>
          </a:xfrm>
          <a:prstGeom prst="rect">
            <a:avLst/>
          </a:prstGeom>
        </p:spPr>
      </p:pic>
      <p:pic>
        <p:nvPicPr>
          <p:cNvPr id="1026" name="Picture 2" descr="http://www.alarmsbc.com/wwwsvc/serv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670" y="2049284"/>
            <a:ext cx="6192630" cy="3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7" presetClass="entr" presetSubtype="1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p:cTn id="74" dur="500" fill="hold"/>
                                        <p:tgtEl>
                                          <p:spTgt spid="17"/>
                                        </p:tgtEl>
                                        <p:attrNameLst>
                                          <p:attrName>ppt_w</p:attrName>
                                        </p:attrNameLst>
                                      </p:cBhvr>
                                      <p:tavLst>
                                        <p:tav tm="0">
                                          <p:val>
                                            <p:fltVal val="0"/>
                                          </p:val>
                                        </p:tav>
                                        <p:tav tm="100000">
                                          <p:val>
                                            <p:strVal val="#ppt_w"/>
                                          </p:val>
                                        </p:tav>
                                      </p:tavLst>
                                    </p:anim>
                                    <p:anim calcmode="lin" valueType="num">
                                      <p:cBhvr>
                                        <p:cTn id="75" dur="500" fill="hold"/>
                                        <p:tgtEl>
                                          <p:spTgt spid="17"/>
                                        </p:tgtEl>
                                        <p:attrNameLst>
                                          <p:attrName>ppt_h</p:attrName>
                                        </p:attrNameLst>
                                      </p:cBhvr>
                                      <p:tavLst>
                                        <p:tav tm="0">
                                          <p:val>
                                            <p:strVal val="#ppt_h"/>
                                          </p:val>
                                        </p:tav>
                                        <p:tav tm="100000">
                                          <p:val>
                                            <p:strVal val="#ppt_h"/>
                                          </p:val>
                                        </p:tav>
                                      </p:tavLst>
                                    </p:anim>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030"/>
                                        </p:tgtEl>
                                        <p:attrNameLst>
                                          <p:attrName>style.visibility</p:attrName>
                                        </p:attrNameLst>
                                      </p:cBhvr>
                                      <p:to>
                                        <p:strVal val="visible"/>
                                      </p:to>
                                    </p:set>
                                  </p:childTnLst>
                                </p:cTn>
                              </p:par>
                              <p:par>
                                <p:cTn id="84" presetID="8" presetClass="emph" presetSubtype="0" repeatCount="indefinite" fill="hold" nodeType="withEffect">
                                  <p:stCondLst>
                                    <p:cond delay="0"/>
                                  </p:stCondLst>
                                  <p:endCondLst>
                                    <p:cond evt="onNext" delay="0">
                                      <p:tgtEl>
                                        <p:sldTgt/>
                                      </p:tgtEl>
                                    </p:cond>
                                  </p:endCondLst>
                                  <p:childTnLst>
                                    <p:animRot by="21600000">
                                      <p:cBhvr>
                                        <p:cTn id="85" dur="2000" fill="hold"/>
                                        <p:tgtEl>
                                          <p:spTgt spid="1030"/>
                                        </p:tgtEl>
                                        <p:attrNameLst>
                                          <p:attrName>r</p:attrName>
                                        </p:attrNameLst>
                                      </p:cBhvr>
                                    </p:animRot>
                                  </p:childTnLst>
                                </p:cTn>
                              </p:par>
                            </p:childTnLst>
                          </p:cTn>
                        </p:par>
                      </p:childTnLst>
                    </p:cTn>
                  </p:par>
                  <p:par>
                    <p:cTn id="86" fill="hold">
                      <p:stCondLst>
                        <p:cond delay="indefinite"/>
                      </p:stCondLst>
                      <p:childTnLst>
                        <p:par>
                          <p:cTn id="87" fill="hold">
                            <p:stCondLst>
                              <p:cond delay="0"/>
                            </p:stCondLst>
                            <p:childTnLst>
                              <p:par>
                                <p:cTn id="88" presetID="17" presetClass="entr" presetSubtype="1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ppt_w</p:attrName>
                                        </p:attrNameLst>
                                      </p:cBhvr>
                                      <p:tavLst>
                                        <p:tav tm="0">
                                          <p:val>
                                            <p:fltVal val="0"/>
                                          </p:val>
                                        </p:tav>
                                        <p:tav tm="100000">
                                          <p:val>
                                            <p:strVal val="#ppt_w"/>
                                          </p:val>
                                        </p:tav>
                                      </p:tavLst>
                                    </p:anim>
                                    <p:anim calcmode="lin" valueType="num">
                                      <p:cBhvr>
                                        <p:cTn id="91" dur="500" fill="hold"/>
                                        <p:tgtEl>
                                          <p:spTgt spid="21"/>
                                        </p:tgtEl>
                                        <p:attrNameLst>
                                          <p:attrName>ppt_h</p:attrName>
                                        </p:attrNameLst>
                                      </p:cBhvr>
                                      <p:tavLst>
                                        <p:tav tm="0">
                                          <p:val>
                                            <p:strVal val="#ppt_h"/>
                                          </p:val>
                                        </p:tav>
                                        <p:tav tm="100000">
                                          <p:val>
                                            <p:strVal val="#ppt_h"/>
                                          </p:val>
                                        </p:tav>
                                      </p:tavLst>
                                    </p:anim>
                                  </p:childTnLst>
                                </p:cTn>
                              </p:par>
                              <p:par>
                                <p:cTn id="92" presetID="10" presetClass="entr" presetSubtype="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500"/>
                                        <p:tgtEl>
                                          <p:spTgt spid="28"/>
                                        </p:tgtEl>
                                      </p:cBhvr>
                                    </p:animEffect>
                                  </p:childTnLst>
                                </p:cTn>
                              </p:par>
                              <p:par>
                                <p:cTn id="95" presetID="10" presetClass="entr" presetSubtype="0" fill="hold" nodeType="withEffect">
                                  <p:stCondLst>
                                    <p:cond delay="0"/>
                                  </p:stCondLst>
                                  <p:childTnLst>
                                    <p:set>
                                      <p:cBhvr>
                                        <p:cTn id="96" dur="1" fill="hold">
                                          <p:stCondLst>
                                            <p:cond delay="0"/>
                                          </p:stCondLst>
                                        </p:cTn>
                                        <p:tgtEl>
                                          <p:spTgt spid="1028"/>
                                        </p:tgtEl>
                                        <p:attrNameLst>
                                          <p:attrName>style.visibility</p:attrName>
                                        </p:attrNameLst>
                                      </p:cBhvr>
                                      <p:to>
                                        <p:strVal val="visible"/>
                                      </p:to>
                                    </p:set>
                                    <p:animEffect transition="in" filter="fade">
                                      <p:cBhvr>
                                        <p:cTn id="97" dur="500"/>
                                        <p:tgtEl>
                                          <p:spTgt spid="1028"/>
                                        </p:tgtEl>
                                      </p:cBhvr>
                                    </p:animEffect>
                                  </p:childTnLst>
                                </p:cTn>
                              </p:par>
                              <p:par>
                                <p:cTn id="98" presetID="32" presetClass="emph" presetSubtype="0" fill="hold" nodeType="withEffect">
                                  <p:stCondLst>
                                    <p:cond delay="0"/>
                                  </p:stCondLst>
                                  <p:childTnLst>
                                    <p:animRot by="120000">
                                      <p:cBhvr>
                                        <p:cTn id="99" dur="100" fill="hold">
                                          <p:stCondLst>
                                            <p:cond delay="0"/>
                                          </p:stCondLst>
                                        </p:cTn>
                                        <p:tgtEl>
                                          <p:spTgt spid="1028"/>
                                        </p:tgtEl>
                                        <p:attrNameLst>
                                          <p:attrName>r</p:attrName>
                                        </p:attrNameLst>
                                      </p:cBhvr>
                                    </p:animRot>
                                    <p:animRot by="-240000">
                                      <p:cBhvr>
                                        <p:cTn id="100" dur="200" fill="hold">
                                          <p:stCondLst>
                                            <p:cond delay="200"/>
                                          </p:stCondLst>
                                        </p:cTn>
                                        <p:tgtEl>
                                          <p:spTgt spid="1028"/>
                                        </p:tgtEl>
                                        <p:attrNameLst>
                                          <p:attrName>r</p:attrName>
                                        </p:attrNameLst>
                                      </p:cBhvr>
                                    </p:animRot>
                                    <p:animRot by="240000">
                                      <p:cBhvr>
                                        <p:cTn id="101" dur="200" fill="hold">
                                          <p:stCondLst>
                                            <p:cond delay="400"/>
                                          </p:stCondLst>
                                        </p:cTn>
                                        <p:tgtEl>
                                          <p:spTgt spid="1028"/>
                                        </p:tgtEl>
                                        <p:attrNameLst>
                                          <p:attrName>r</p:attrName>
                                        </p:attrNameLst>
                                      </p:cBhvr>
                                    </p:animRot>
                                    <p:animRot by="-240000">
                                      <p:cBhvr>
                                        <p:cTn id="102" dur="200" fill="hold">
                                          <p:stCondLst>
                                            <p:cond delay="600"/>
                                          </p:stCondLst>
                                        </p:cTn>
                                        <p:tgtEl>
                                          <p:spTgt spid="1028"/>
                                        </p:tgtEl>
                                        <p:attrNameLst>
                                          <p:attrName>r</p:attrName>
                                        </p:attrNameLst>
                                      </p:cBhvr>
                                    </p:animRot>
                                    <p:animRot by="120000">
                                      <p:cBhvr>
                                        <p:cTn id="103" dur="200" fill="hold">
                                          <p:stCondLst>
                                            <p:cond delay="800"/>
                                          </p:stCondLst>
                                        </p:cTn>
                                        <p:tgtEl>
                                          <p:spTgt spid="1028"/>
                                        </p:tgtEl>
                                        <p:attrNameLst>
                                          <p:attrName>r</p:attrName>
                                        </p:attrNameLst>
                                      </p:cBhvr>
                                    </p:animRo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83012" y="3662588"/>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32" presetClass="emph" presetSubtype="0" fill="hold" nodeType="withEffect">
                                  <p:stCondLst>
                                    <p:cond delay="0"/>
                                  </p:stCondLst>
                                  <p:childTnLst>
                                    <p:animRot by="120000">
                                      <p:cBhvr>
                                        <p:cTn id="45" dur="100" fill="hold">
                                          <p:stCondLst>
                                            <p:cond delay="0"/>
                                          </p:stCondLst>
                                        </p:cTn>
                                        <p:tgtEl>
                                          <p:spTgt spid="22"/>
                                        </p:tgtEl>
                                        <p:attrNameLst>
                                          <p:attrName>r</p:attrName>
                                        </p:attrNameLst>
                                      </p:cBhvr>
                                    </p:animRot>
                                    <p:animRot by="-240000">
                                      <p:cBhvr>
                                        <p:cTn id="46" dur="200" fill="hold">
                                          <p:stCondLst>
                                            <p:cond delay="200"/>
                                          </p:stCondLst>
                                        </p:cTn>
                                        <p:tgtEl>
                                          <p:spTgt spid="22"/>
                                        </p:tgtEl>
                                        <p:attrNameLst>
                                          <p:attrName>r</p:attrName>
                                        </p:attrNameLst>
                                      </p:cBhvr>
                                    </p:animRot>
                                    <p:animRot by="240000">
                                      <p:cBhvr>
                                        <p:cTn id="47" dur="200" fill="hold">
                                          <p:stCondLst>
                                            <p:cond delay="400"/>
                                          </p:stCondLst>
                                        </p:cTn>
                                        <p:tgtEl>
                                          <p:spTgt spid="22"/>
                                        </p:tgtEl>
                                        <p:attrNameLst>
                                          <p:attrName>r</p:attrName>
                                        </p:attrNameLst>
                                      </p:cBhvr>
                                    </p:animRot>
                                    <p:animRot by="-240000">
                                      <p:cBhvr>
                                        <p:cTn id="48" dur="200" fill="hold">
                                          <p:stCondLst>
                                            <p:cond delay="600"/>
                                          </p:stCondLst>
                                        </p:cTn>
                                        <p:tgtEl>
                                          <p:spTgt spid="22"/>
                                        </p:tgtEl>
                                        <p:attrNameLst>
                                          <p:attrName>r</p:attrName>
                                        </p:attrNameLst>
                                      </p:cBhvr>
                                    </p:animRot>
                                    <p:animRot by="120000">
                                      <p:cBhvr>
                                        <p:cTn id="49" dur="200" fill="hold">
                                          <p:stCondLst>
                                            <p:cond delay="800"/>
                                          </p:stCondLst>
                                        </p:cTn>
                                        <p:tgtEl>
                                          <p:spTgt spid="22"/>
                                        </p:tgtEl>
                                        <p:attrNameLst>
                                          <p:attrName>r</p:attrName>
                                        </p:attrNameLst>
                                      </p:cBhvr>
                                    </p:animRo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32" presetClass="emph" presetSubtype="0" fill="hold" nodeType="withEffect">
                                  <p:stCondLst>
                                    <p:cond delay="0"/>
                                  </p:stCondLst>
                                  <p:childTnLst>
                                    <p:animRot by="120000">
                                      <p:cBhvr>
                                        <p:cTn id="54" dur="100" fill="hold">
                                          <p:stCondLst>
                                            <p:cond delay="0"/>
                                          </p:stCondLst>
                                        </p:cTn>
                                        <p:tgtEl>
                                          <p:spTgt spid="21"/>
                                        </p:tgtEl>
                                        <p:attrNameLst>
                                          <p:attrName>r</p:attrName>
                                        </p:attrNameLst>
                                      </p:cBhvr>
                                    </p:animRot>
                                    <p:animRot by="-240000">
                                      <p:cBhvr>
                                        <p:cTn id="55" dur="200" fill="hold">
                                          <p:stCondLst>
                                            <p:cond delay="200"/>
                                          </p:stCondLst>
                                        </p:cTn>
                                        <p:tgtEl>
                                          <p:spTgt spid="21"/>
                                        </p:tgtEl>
                                        <p:attrNameLst>
                                          <p:attrName>r</p:attrName>
                                        </p:attrNameLst>
                                      </p:cBhvr>
                                    </p:animRot>
                                    <p:animRot by="240000">
                                      <p:cBhvr>
                                        <p:cTn id="56" dur="200" fill="hold">
                                          <p:stCondLst>
                                            <p:cond delay="400"/>
                                          </p:stCondLst>
                                        </p:cTn>
                                        <p:tgtEl>
                                          <p:spTgt spid="21"/>
                                        </p:tgtEl>
                                        <p:attrNameLst>
                                          <p:attrName>r</p:attrName>
                                        </p:attrNameLst>
                                      </p:cBhvr>
                                    </p:animRot>
                                    <p:animRot by="-240000">
                                      <p:cBhvr>
                                        <p:cTn id="57" dur="200" fill="hold">
                                          <p:stCondLst>
                                            <p:cond delay="600"/>
                                          </p:stCondLst>
                                        </p:cTn>
                                        <p:tgtEl>
                                          <p:spTgt spid="21"/>
                                        </p:tgtEl>
                                        <p:attrNameLst>
                                          <p:attrName>r</p:attrName>
                                        </p:attrNameLst>
                                      </p:cBhvr>
                                    </p:animRot>
                                    <p:animRot by="120000">
                                      <p:cBhvr>
                                        <p:cTn id="58" dur="200" fill="hold">
                                          <p:stCondLst>
                                            <p:cond delay="800"/>
                                          </p:stCondLst>
                                        </p:cTn>
                                        <p:tgtEl>
                                          <p:spTgt spid="21"/>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strVal val="#ppt_h"/>
                                          </p:val>
                                        </p:tav>
                                        <p:tav tm="100000">
                                          <p:val>
                                            <p:strVal val="#ppt_h"/>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xit" presetSubtype="0" fill="hold" nodeType="withEffect">
                                  <p:stCondLst>
                                    <p:cond delay="0"/>
                                  </p:stCondLst>
                                  <p:childTnLst>
                                    <p:animEffect transition="out" filter="fade">
                                      <p:cBhvr>
                                        <p:cTn id="69" dur="500"/>
                                        <p:tgtEl>
                                          <p:spTgt spid="21"/>
                                        </p:tgtEl>
                                      </p:cBhvr>
                                    </p:animEffect>
                                    <p:set>
                                      <p:cBhvr>
                                        <p:cTn id="70" dur="1" fill="hold">
                                          <p:stCondLst>
                                            <p:cond delay="499"/>
                                          </p:stCondLst>
                                        </p:cTn>
                                        <p:tgtEl>
                                          <p:spTgt spid="21"/>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2"/>
                                        </p:tgtEl>
                                      </p:cBhvr>
                                    </p:animEffect>
                                    <p:set>
                                      <p:cBhvr>
                                        <p:cTn id="73" dur="1" fill="hold">
                                          <p:stCondLst>
                                            <p:cond delay="499"/>
                                          </p:stCondLst>
                                        </p:cTn>
                                        <p:tgtEl>
                                          <p:spTgt spid="22"/>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32" presetClass="emph" presetSubtype="0" fill="hold" nodeType="withEffect">
                                  <p:stCondLst>
                                    <p:cond delay="0"/>
                                  </p:stCondLst>
                                  <p:childTnLst>
                                    <p:animRot by="120000">
                                      <p:cBhvr>
                                        <p:cTn id="78" dur="100" fill="hold">
                                          <p:stCondLst>
                                            <p:cond delay="0"/>
                                          </p:stCondLst>
                                        </p:cTn>
                                        <p:tgtEl>
                                          <p:spTgt spid="23"/>
                                        </p:tgtEl>
                                        <p:attrNameLst>
                                          <p:attrName>r</p:attrName>
                                        </p:attrNameLst>
                                      </p:cBhvr>
                                    </p:animRot>
                                    <p:animRot by="-240000">
                                      <p:cBhvr>
                                        <p:cTn id="79" dur="200" fill="hold">
                                          <p:stCondLst>
                                            <p:cond delay="200"/>
                                          </p:stCondLst>
                                        </p:cTn>
                                        <p:tgtEl>
                                          <p:spTgt spid="23"/>
                                        </p:tgtEl>
                                        <p:attrNameLst>
                                          <p:attrName>r</p:attrName>
                                        </p:attrNameLst>
                                      </p:cBhvr>
                                    </p:animRot>
                                    <p:animRot by="240000">
                                      <p:cBhvr>
                                        <p:cTn id="80" dur="200" fill="hold">
                                          <p:stCondLst>
                                            <p:cond delay="400"/>
                                          </p:stCondLst>
                                        </p:cTn>
                                        <p:tgtEl>
                                          <p:spTgt spid="23"/>
                                        </p:tgtEl>
                                        <p:attrNameLst>
                                          <p:attrName>r</p:attrName>
                                        </p:attrNameLst>
                                      </p:cBhvr>
                                    </p:animRot>
                                    <p:animRot by="-240000">
                                      <p:cBhvr>
                                        <p:cTn id="81" dur="200" fill="hold">
                                          <p:stCondLst>
                                            <p:cond delay="600"/>
                                          </p:stCondLst>
                                        </p:cTn>
                                        <p:tgtEl>
                                          <p:spTgt spid="23"/>
                                        </p:tgtEl>
                                        <p:attrNameLst>
                                          <p:attrName>r</p:attrName>
                                        </p:attrNameLst>
                                      </p:cBhvr>
                                    </p:animRot>
                                    <p:animRot by="120000">
                                      <p:cBhvr>
                                        <p:cTn id="82" dur="200" fill="hold">
                                          <p:stCondLst>
                                            <p:cond delay="800"/>
                                          </p:stCondLst>
                                        </p:cTn>
                                        <p:tgtEl>
                                          <p:spTgt spid="23"/>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7" presetClass="entr" presetSubtype="1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p:cTn id="90" dur="500" fill="hold"/>
                                        <p:tgtEl>
                                          <p:spTgt spid="12"/>
                                        </p:tgtEl>
                                        <p:attrNameLst>
                                          <p:attrName>ppt_w</p:attrName>
                                        </p:attrNameLst>
                                      </p:cBhvr>
                                      <p:tavLst>
                                        <p:tav tm="0">
                                          <p:val>
                                            <p:fltVal val="0"/>
                                          </p:val>
                                        </p:tav>
                                        <p:tav tm="100000">
                                          <p:val>
                                            <p:strVal val="#ppt_w"/>
                                          </p:val>
                                        </p:tav>
                                      </p:tavLst>
                                    </p:anim>
                                    <p:anim calcmode="lin" valueType="num">
                                      <p:cBhvr>
                                        <p:cTn id="91" dur="500" fill="hold"/>
                                        <p:tgtEl>
                                          <p:spTgt spid="12"/>
                                        </p:tgtEl>
                                        <p:attrNameLst>
                                          <p:attrName>ppt_h</p:attrName>
                                        </p:attrNameLst>
                                      </p:cBhvr>
                                      <p:tavLst>
                                        <p:tav tm="0">
                                          <p:val>
                                            <p:strVal val="#ppt_h"/>
                                          </p:val>
                                        </p:tav>
                                        <p:tav tm="100000">
                                          <p:val>
                                            <p:strVal val="#ppt_h"/>
                                          </p:val>
                                        </p:tav>
                                      </p:tavLst>
                                    </p:anim>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8" presetClass="emph" presetSubtype="0" repeatCount="indefinite" fill="hold" nodeType="withEffect">
                                  <p:stCondLst>
                                    <p:cond delay="0"/>
                                  </p:stCondLst>
                                  <p:endCondLst>
                                    <p:cond evt="onNext" delay="0">
                                      <p:tgtEl>
                                        <p:sldTgt/>
                                      </p:tgtEl>
                                    </p:cond>
                                  </p:endCondLst>
                                  <p:childTnLst>
                                    <p:animRot by="21600000">
                                      <p:cBhvr>
                                        <p:cTn id="101" dur="2000" fill="hold"/>
                                        <p:tgtEl>
                                          <p:spTgt spid="26"/>
                                        </p:tgtEl>
                                        <p:attrNameLst>
                                          <p:attrName>r</p:attrName>
                                        </p:attrNameLst>
                                      </p:cBhvr>
                                    </p:animRot>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 calcmode="lin" valueType="num">
                                      <p:cBhvr>
                                        <p:cTn id="106" dur="500" fill="hold"/>
                                        <p:tgtEl>
                                          <p:spTgt spid="13"/>
                                        </p:tgtEl>
                                        <p:attrNameLst>
                                          <p:attrName>ppt_w</p:attrName>
                                        </p:attrNameLst>
                                      </p:cBhvr>
                                      <p:tavLst>
                                        <p:tav tm="0">
                                          <p:val>
                                            <p:fltVal val="0"/>
                                          </p:val>
                                        </p:tav>
                                        <p:tav tm="100000">
                                          <p:val>
                                            <p:strVal val="#ppt_w"/>
                                          </p:val>
                                        </p:tav>
                                      </p:tavLst>
                                    </p:anim>
                                    <p:anim calcmode="lin" valueType="num">
                                      <p:cBhvr>
                                        <p:cTn id="107" dur="500" fill="hold"/>
                                        <p:tgtEl>
                                          <p:spTgt spid="13"/>
                                        </p:tgtEl>
                                        <p:attrNameLst>
                                          <p:attrName>ppt_h</p:attrName>
                                        </p:attrNameLst>
                                      </p:cBhvr>
                                      <p:tavLst>
                                        <p:tav tm="0">
                                          <p:val>
                                            <p:strVal val="#ppt_h"/>
                                          </p:val>
                                        </p:tav>
                                        <p:tav tm="100000">
                                          <p:val>
                                            <p:strVal val="#ppt_h"/>
                                          </p:val>
                                        </p:tav>
                                      </p:tavLst>
                                    </p:anim>
                                  </p:childTnLst>
                                </p:cTn>
                              </p:par>
                              <p:par>
                                <p:cTn id="108" presetID="10"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par>
                                <p:cTn id="111" presetID="10" presetClass="entr" presetSubtype="0" fill="hold" nodeType="with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childTnLst>
                                </p:cTn>
                              </p:par>
                              <p:par>
                                <p:cTn id="114" presetID="32" presetClass="emph" presetSubtype="0" fill="hold" nodeType="withEffect">
                                  <p:stCondLst>
                                    <p:cond delay="0"/>
                                  </p:stCondLst>
                                  <p:childTnLst>
                                    <p:animRot by="120000">
                                      <p:cBhvr>
                                        <p:cTn id="115" dur="100" fill="hold">
                                          <p:stCondLst>
                                            <p:cond delay="0"/>
                                          </p:stCondLst>
                                        </p:cTn>
                                        <p:tgtEl>
                                          <p:spTgt spid="21"/>
                                        </p:tgtEl>
                                        <p:attrNameLst>
                                          <p:attrName>r</p:attrName>
                                        </p:attrNameLst>
                                      </p:cBhvr>
                                    </p:animRot>
                                    <p:animRot by="-240000">
                                      <p:cBhvr>
                                        <p:cTn id="116" dur="200" fill="hold">
                                          <p:stCondLst>
                                            <p:cond delay="200"/>
                                          </p:stCondLst>
                                        </p:cTn>
                                        <p:tgtEl>
                                          <p:spTgt spid="21"/>
                                        </p:tgtEl>
                                        <p:attrNameLst>
                                          <p:attrName>r</p:attrName>
                                        </p:attrNameLst>
                                      </p:cBhvr>
                                    </p:animRot>
                                    <p:animRot by="240000">
                                      <p:cBhvr>
                                        <p:cTn id="117" dur="200" fill="hold">
                                          <p:stCondLst>
                                            <p:cond delay="400"/>
                                          </p:stCondLst>
                                        </p:cTn>
                                        <p:tgtEl>
                                          <p:spTgt spid="21"/>
                                        </p:tgtEl>
                                        <p:attrNameLst>
                                          <p:attrName>r</p:attrName>
                                        </p:attrNameLst>
                                      </p:cBhvr>
                                    </p:animRot>
                                    <p:animRot by="-240000">
                                      <p:cBhvr>
                                        <p:cTn id="118" dur="200" fill="hold">
                                          <p:stCondLst>
                                            <p:cond delay="600"/>
                                          </p:stCondLst>
                                        </p:cTn>
                                        <p:tgtEl>
                                          <p:spTgt spid="21"/>
                                        </p:tgtEl>
                                        <p:attrNameLst>
                                          <p:attrName>r</p:attrName>
                                        </p:attrNameLst>
                                      </p:cBhvr>
                                    </p:animRot>
                                    <p:animRot by="120000">
                                      <p:cBhvr>
                                        <p:cTn id="119" dur="200" fill="hold">
                                          <p:stCondLst>
                                            <p:cond delay="800"/>
                                          </p:stCondLst>
                                        </p:cTn>
                                        <p:tgtEl>
                                          <p:spTgt spid="21"/>
                                        </p:tgtEl>
                                        <p:attrNameLst>
                                          <p:attrName>r</p:attrName>
                                        </p:attrNameLst>
                                      </p:cBhvr>
                                    </p:animRo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2050"/>
                                        </p:tgtEl>
                                        <p:attrNameLst>
                                          <p:attrName>style.visibility</p:attrName>
                                        </p:attrNameLst>
                                      </p:cBhvr>
                                      <p:to>
                                        <p:strVal val="visible"/>
                                      </p:to>
                                    </p:set>
                                    <p:animEffect transition="in" filter="dissolve">
                                      <p:cBhvr>
                                        <p:cTn id="124" dur="500"/>
                                        <p:tgtEl>
                                          <p:spTgt spid="2050"/>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1026"/>
                                        </p:tgtEl>
                                        <p:attrNameLst>
                                          <p:attrName>style.visibility</p:attrName>
                                        </p:attrNameLst>
                                      </p:cBhvr>
                                      <p:to>
                                        <p:strVal val="visible"/>
                                      </p:to>
                                    </p:set>
                                    <p:animEffect transition="in" filter="dissolve">
                                      <p:cBhvr>
                                        <p:cTn id="129" dur="500"/>
                                        <p:tgtEl>
                                          <p:spTgt spid="102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dissolve">
                                      <p:cBhvr>
                                        <p:cTn id="1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9528" y="4227618"/>
            <a:ext cx="9654906" cy="2376384"/>
          </a:xfrm>
          <a:prstGeom prst="rect">
            <a:avLst/>
          </a:prstGeom>
        </p:spPr>
      </p:pic>
      <p:pic>
        <p:nvPicPr>
          <p:cNvPr id="5" name="Picture 4"/>
          <p:cNvPicPr>
            <a:picLocks noChangeAspect="1"/>
          </p:cNvPicPr>
          <p:nvPr/>
        </p:nvPicPr>
        <p:blipFill>
          <a:blip r:embed="rId3"/>
          <a:stretch>
            <a:fillRect/>
          </a:stretch>
        </p:blipFill>
        <p:spPr>
          <a:xfrm>
            <a:off x="5100131" y="431947"/>
            <a:ext cx="5924303" cy="3474831"/>
          </a:xfrm>
          <a:prstGeom prst="rect">
            <a:avLst/>
          </a:prstGeom>
        </p:spPr>
      </p:pic>
      <p:sp>
        <p:nvSpPr>
          <p:cNvPr id="7" name="Pentagon 6"/>
          <p:cNvSpPr/>
          <p:nvPr/>
        </p:nvSpPr>
        <p:spPr>
          <a:xfrm>
            <a:off x="0" y="533545"/>
            <a:ext cx="2510971" cy="7495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Cambria" panose="02040503050406030204" pitchFamily="18" charset="0"/>
              </a:rPr>
              <a:t>Assigned Shift</a:t>
            </a:r>
          </a:p>
        </p:txBody>
      </p:sp>
    </p:spTree>
    <p:extLst>
      <p:ext uri="{BB962C8B-B14F-4D97-AF65-F5344CB8AC3E}">
        <p14:creationId xmlns:p14="http://schemas.microsoft.com/office/powerpoint/2010/main" val="41208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2</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a:t>
            </a:r>
            <a:r>
              <a:rPr lang="en-US" sz="2400" dirty="0" smtClean="0">
                <a:latin typeface="Cambria" panose="02040503050406030204" pitchFamily="18" charset="0"/>
              </a:rPr>
              <a:t>need.</a:t>
            </a:r>
            <a:endParaRPr lang="en-US" sz="2400" dirty="0">
              <a:latin typeface="Cambria" panose="02040503050406030204" pitchFamily="18" charset="0"/>
            </a:endParaRP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stCxn id="15" idx="3"/>
            <a:endCxn id="6" idx="1"/>
          </p:cNvCxnSpPr>
          <p:nvPr/>
        </p:nvCxnSpPr>
        <p:spPr>
          <a:xfrm flipV="1">
            <a:off x="2568121" y="2580195"/>
            <a:ext cx="1299029" cy="140959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806413"/>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371823" y="39721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8270" y="3304419"/>
            <a:ext cx="1937730" cy="1937730"/>
          </a:xfrm>
          <a:prstGeom prst="rect">
            <a:avLst/>
          </a:prstGeom>
        </p:spPr>
      </p:pic>
      <p:sp>
        <p:nvSpPr>
          <p:cNvPr id="21" name="Rounded Rectangular Callout 20"/>
          <p:cNvSpPr/>
          <p:nvPr/>
        </p:nvSpPr>
        <p:spPr>
          <a:xfrm>
            <a:off x="414423" y="1068835"/>
            <a:ext cx="4190264" cy="2343457"/>
          </a:xfrm>
          <a:prstGeom prst="wedgeRoundRectCallout">
            <a:avLst>
              <a:gd name="adj1" fmla="val 40341"/>
              <a:gd name="adj2" fmla="val 758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mbria" panose="02040503050406030204" pitchFamily="18" charset="0"/>
              </a:rPr>
              <a:t>Assign Default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Rent more </a:t>
            </a:r>
            <a:r>
              <a:rPr lang="en-US" sz="2400" b="1" dirty="0" smtClean="0">
                <a:solidFill>
                  <a:srgbClr val="FF0000"/>
                </a:solidFill>
                <a:latin typeface="Cambria" panose="02040503050406030204" pitchFamily="18" charset="0"/>
              </a:rPr>
              <a:t>IPs</a:t>
            </a:r>
            <a:r>
              <a:rPr lang="en-US" sz="2400" b="1" dirty="0" smtClean="0">
                <a:solidFill>
                  <a:schemeClr val="tx1"/>
                </a:solidFill>
                <a:latin typeface="Cambria" panose="02040503050406030204" pitchFamily="18" charset="0"/>
              </a:rPr>
              <a:t> for server</a:t>
            </a:r>
          </a:p>
          <a:p>
            <a:pPr algn="ctr"/>
            <a:r>
              <a:rPr lang="en-US" sz="2400" b="1" dirty="0" smtClean="0">
                <a:solidFill>
                  <a:schemeClr val="tx1"/>
                </a:solidFill>
                <a:latin typeface="Cambria" panose="02040503050406030204" pitchFamily="18" charset="0"/>
              </a:rPr>
              <a:t>Change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Return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Report </a:t>
            </a:r>
            <a:r>
              <a:rPr lang="en-US" sz="2400" b="1" dirty="0" smtClean="0">
                <a:solidFill>
                  <a:srgbClr val="FF0000"/>
                </a:solidFill>
                <a:latin typeface="Cambria" panose="02040503050406030204" pitchFamily="18" charset="0"/>
              </a:rPr>
              <a:t>IP</a:t>
            </a:r>
          </a:p>
        </p:txBody>
      </p:sp>
      <p:pic>
        <p:nvPicPr>
          <p:cNvPr id="34"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78207" y="3711005"/>
            <a:ext cx="1013185" cy="1013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62804" y="3363909"/>
            <a:ext cx="1146486" cy="1146486"/>
          </a:xfrm>
          <a:prstGeom prst="rect">
            <a:avLst/>
          </a:prstGeom>
        </p:spPr>
      </p:pic>
      <p:cxnSp>
        <p:nvCxnSpPr>
          <p:cNvPr id="35" name="Straight Arrow Connector 34"/>
          <p:cNvCxnSpPr/>
          <p:nvPr/>
        </p:nvCxnSpPr>
        <p:spPr>
          <a:xfrm>
            <a:off x="6340140" y="44603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79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771097"/>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699" y="2260618"/>
            <a:ext cx="5609649" cy="3225548"/>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40730" y="3412292"/>
            <a:ext cx="943226" cy="943226"/>
          </a:xfrm>
          <a:prstGeom prst="rect">
            <a:avLst/>
          </a:prstGeom>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67814" y="3090815"/>
            <a:ext cx="1146486" cy="1146486"/>
          </a:xfrm>
          <a:prstGeom prst="rect">
            <a:avLst/>
          </a:prstGeom>
        </p:spPr>
      </p:pic>
      <p:cxnSp>
        <p:nvCxnSpPr>
          <p:cNvPr id="22" name="Straight Arrow Connector 21"/>
          <p:cNvCxnSpPr/>
          <p:nvPr/>
        </p:nvCxnSpPr>
        <p:spPr>
          <a:xfrm>
            <a:off x="6371823" y="36673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40140" y="41555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32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59" y="3300871"/>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1833177" y="2478579"/>
            <a:ext cx="5191737" cy="149002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682737">
            <a:off x="1985135" y="2835593"/>
            <a:ext cx="3541486" cy="418039"/>
          </a:xfrm>
        </p:spPr>
        <p:txBody>
          <a:bodyPr>
            <a:normAutofit lnSpcReduction="10000"/>
          </a:bodyPr>
          <a:lstStyle/>
          <a:p>
            <a:r>
              <a:rPr lang="en-US" dirty="0" smtClean="0">
                <a:latin typeface="Cambria" panose="02040503050406030204" pitchFamily="18" charset="0"/>
              </a:rPr>
              <a:t>IP Address: </a:t>
            </a:r>
            <a:r>
              <a:rPr lang="en-US" dirty="0">
                <a:latin typeface="Cambria" panose="02040503050406030204" pitchFamily="18" charset="0"/>
              </a:rPr>
              <a:t>116.70.93.5</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58" y="5071616"/>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18538" y="5441598"/>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1903149" y="2751217"/>
            <a:ext cx="5007690" cy="26903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928894">
            <a:off x="2363993" y="3798431"/>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876027">
            <a:off x="2675289" y="41902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5">
            <a:extLst>
              <a:ext uri="{BEBA8EAE-BF5A-486C-A8C5-ECC9F3942E4B}">
                <a14:imgProps xmlns:a14="http://schemas.microsoft.com/office/drawing/2010/main">
                  <a14:imgLayer r:embed="rId16">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31" name="Straight Arrow Connector 3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22359" y="3300871"/>
            <a:ext cx="1143001" cy="1143001"/>
          </a:xfrm>
          <a:prstGeom prst="rect">
            <a:avLst/>
          </a:prstGeom>
        </p:spPr>
      </p:pic>
      <p:cxnSp>
        <p:nvCxnSpPr>
          <p:cNvPr id="36" name="Straight Arrow Connector 35"/>
          <p:cNvCxnSpPr/>
          <p:nvPr/>
        </p:nvCxnSpPr>
        <p:spPr>
          <a:xfrm flipV="1">
            <a:off x="1833177" y="2478579"/>
            <a:ext cx="5191737" cy="149002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Subtitle 1"/>
          <p:cNvSpPr>
            <a:spLocks noGrp="1"/>
          </p:cNvSpPr>
          <p:nvPr>
            <p:ph type="subTitle" idx="1"/>
          </p:nvPr>
        </p:nvSpPr>
        <p:spPr>
          <a:xfrm rot="20682737">
            <a:off x="1985135" y="2835593"/>
            <a:ext cx="3541486" cy="418039"/>
          </a:xfrm>
        </p:spPr>
        <p:txBody>
          <a:bodyPr>
            <a:normAutofit lnSpcReduction="10000"/>
          </a:bodyPr>
          <a:lstStyle/>
          <a:p>
            <a:r>
              <a:rPr lang="en-US" dirty="0" smtClean="0">
                <a:latin typeface="Cambria" panose="02040503050406030204" pitchFamily="18" charset="0"/>
              </a:rPr>
              <a:t>IP Address: </a:t>
            </a:r>
            <a:r>
              <a:rPr lang="en-US" dirty="0">
                <a:latin typeface="Cambria" panose="02040503050406030204" pitchFamily="18" charset="0"/>
              </a:rPr>
              <a:t>116.70.93.5</a:t>
            </a:r>
          </a:p>
        </p:txBody>
      </p:sp>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8040" y="3441079"/>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27959" y="440988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42607" y="44838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17449</TotalTime>
  <Words>8737</Words>
  <Application>Microsoft Office PowerPoint</Application>
  <PresentationFormat>Widescreen</PresentationFormat>
  <Paragraphs>1127</Paragraphs>
  <Slides>93</Slides>
  <Notes>75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288</cp:revision>
  <dcterms:created xsi:type="dcterms:W3CDTF">2016-04-07T04:27:10Z</dcterms:created>
  <dcterms:modified xsi:type="dcterms:W3CDTF">2016-04-27T11:32:31Z</dcterms:modified>
</cp:coreProperties>
</file>