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44" r:id="rId29"/>
    <p:sldId id="372" r:id="rId30"/>
    <p:sldId id="373" r:id="rId31"/>
    <p:sldId id="271" r:id="rId32"/>
    <p:sldId id="355" r:id="rId33"/>
    <p:sldId id="36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14" r:id="rId76"/>
    <p:sldId id="315" r:id="rId77"/>
    <p:sldId id="281" r:id="rId78"/>
    <p:sldId id="303" r:id="rId79"/>
    <p:sldId id="286" r:id="rId80"/>
    <p:sldId id="292" r:id="rId81"/>
    <p:sldId id="287" r:id="rId82"/>
    <p:sldId id="288" r:id="rId83"/>
    <p:sldId id="289" r:id="rId84"/>
    <p:sldId id="32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3140" autoAdjust="0"/>
  </p:normalViewPr>
  <p:slideViewPr>
    <p:cSldViewPr snapToGrid="0">
      <p:cViewPr varScale="1">
        <p:scale>
          <a:sx n="51" d="100"/>
          <a:sy n="51" d="100"/>
        </p:scale>
        <p:origin x="15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14-Apr-16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giao diện riêng để tạo 7 loại 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a:t>
            </a:r>
            <a:r>
              <a:rPr lang="en-US" baseline="0" dirty="0" smtClean="0"/>
              <a:t>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smtClean="0"/>
              <a:t>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a:t>
            </a:r>
            <a:r>
              <a:rPr lang="en-US" baseline="0" dirty="0" smtClean="0"/>
              <a:t>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Và</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là request add server và request assign IP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hiện</a:t>
            </a:r>
            <a:r>
              <a:rPr lang="en-US" baseline="0" dirty="0" smtClean="0"/>
              <a:t> </a:t>
            </a:r>
            <a:r>
              <a:rPr lang="en-US" baseline="0" dirty="0" err="1" smtClean="0"/>
              <a:t>tại</a:t>
            </a:r>
            <a:r>
              <a:rPr lang="en-US" baseline="0" dirty="0" smtClean="0"/>
              <a:t> </a:t>
            </a:r>
            <a:r>
              <a:rPr lang="en-US" dirty="0" smtClean="0"/>
              <a:t>ở</a:t>
            </a:r>
            <a:r>
              <a:rPr lang="en-US" baseline="0" dirty="0" smtClean="0"/>
              <a:t> </a:t>
            </a:r>
            <a:r>
              <a:rPr lang="en-US" baseline="0" dirty="0" smtClean="0"/>
              <a:t>đây datacenter có quy định sử dụng rack 42U, 1U = 4,45cm, trong rack có thể chứa được các loại server 1U, 2U </a:t>
            </a:r>
            <a:r>
              <a:rPr lang="en-US" baseline="0" dirty="0" err="1" smtClean="0"/>
              <a:t>hoặc</a:t>
            </a:r>
            <a:r>
              <a:rPr lang="en-US" baseline="0" dirty="0" smtClean="0"/>
              <a:t> </a:t>
            </a:r>
            <a:r>
              <a:rPr lang="en-US" baseline="0" dirty="0" smtClean="0"/>
              <a:t>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riêng rẽ server </a:t>
            </a:r>
            <a:r>
              <a:rPr lang="en-US" baseline="0" dirty="0" err="1" smtClean="0"/>
              <a:t>của</a:t>
            </a:r>
            <a:r>
              <a:rPr lang="en-US" baseline="0" dirty="0" smtClean="0"/>
              <a:t> </a:t>
            </a:r>
            <a:r>
              <a:rPr lang="en-US" baseline="0" dirty="0" err="1" smtClean="0"/>
              <a:t>họ</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thuê</a:t>
            </a:r>
            <a:r>
              <a:rPr lang="en-US" baseline="0" dirty="0" smtClean="0"/>
              <a:t> rack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vs</a:t>
            </a:r>
            <a:r>
              <a:rPr lang="en-US" baseline="0" dirty="0" smtClean="0"/>
              <a:t> datacenter </a:t>
            </a:r>
            <a:r>
              <a:rPr lang="en-US" baseline="0" dirty="0" err="1" smtClean="0"/>
              <a:t>bằng</a:t>
            </a:r>
            <a:r>
              <a:rPr lang="en-US" baseline="0" dirty="0" smtClean="0"/>
              <a:t> request.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endParaRPr lang="en-US" baseline="0" dirty="0" smtClean="0"/>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thứ</a:t>
            </a:r>
            <a:r>
              <a:rPr lang="en-US" baseline="0" dirty="0" smtClean="0"/>
              <a:t> 2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a:t>
            </a:r>
          </a:p>
          <a:p>
            <a:pPr marL="0" indent="0">
              <a:buNone/>
            </a:pP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nói</a:t>
            </a:r>
            <a:r>
              <a:rPr lang="en-US" baseline="0" dirty="0" smtClean="0"/>
              <a:t> 4 </a:t>
            </a:r>
            <a:r>
              <a:rPr lang="en-US" baseline="0" dirty="0" err="1" smtClean="0"/>
              <a:t>vùng</a:t>
            </a:r>
            <a:r>
              <a:rPr lang="en-US" baseline="0" dirty="0" smtClean="0"/>
              <a:t> </a:t>
            </a:r>
            <a:r>
              <a:rPr lang="en-US" baseline="0" dirty="0" err="1" smtClean="0"/>
              <a:t>ra</a:t>
            </a:r>
            <a:r>
              <a:rPr lang="en-US" baseline="0" dirty="0" smtClean="0"/>
              <a:t>)</a:t>
            </a:r>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a:t>
            </a:r>
            <a:r>
              <a:rPr lang="en-US" baseline="0" dirty="0" smtClean="0"/>
              <a:t>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a:t>
            </a:r>
            <a:r>
              <a:rPr lang="en-US" baseline="0" dirty="0" smtClean="0">
                <a:sym typeface="Wingdings" panose="05000000000000000000" pitchFamily="2" charset="2"/>
              </a:rPr>
              <a:t>ích của hệ thống làm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smtClean="0">
                <a:sym typeface="Wingdings" panose="05000000000000000000" pitchFamily="2" charset="2"/>
              </a:rPr>
              <a:t>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ở </a:t>
            </a:r>
            <a:r>
              <a:rPr lang="en-US" baseline="0" dirty="0" err="1" smtClean="0">
                <a:sym typeface="Wingdings" panose="05000000000000000000" pitchFamily="2" charset="2"/>
              </a:rPr>
              <a:t>đây</a:t>
            </a:r>
            <a:r>
              <a:rPr lang="en-US" baseline="0" dirty="0" smtClean="0">
                <a:sym typeface="Wingdings" panose="05000000000000000000" pitchFamily="2" charset="2"/>
              </a:rPr>
              <a:t>, IP 120.70.85.6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(ở </a:t>
            </a:r>
            <a:r>
              <a:rPr lang="en-US" baseline="0" dirty="0" err="1" smtClean="0">
                <a:sym typeface="Wingdings" panose="05000000000000000000" pitchFamily="2" charset="2"/>
              </a:rPr>
              <a:t>đây</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dẫn</a:t>
            </a:r>
            <a:r>
              <a:rPr lang="en-US" baseline="0" dirty="0" smtClean="0">
                <a:sym typeface="Wingdings" panose="05000000000000000000" pitchFamily="2" charset="2"/>
              </a:rPr>
              <a:t> qua report block IP </a:t>
            </a:r>
            <a:r>
              <a:rPr lang="en-US" baseline="0" dirty="0" err="1" smtClean="0">
                <a:sym typeface="Wingdings" panose="05000000000000000000" pitchFamily="2" charset="2"/>
              </a:rPr>
              <a:t>luôn</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datacenter dung </a:t>
            </a:r>
            <a:r>
              <a:rPr lang="en-US" baseline="0" dirty="0" err="1" smtClean="0">
                <a:sym typeface="Wingdings" panose="05000000000000000000" pitchFamily="2" charset="2"/>
              </a:rPr>
              <a:t>loại</a:t>
            </a:r>
            <a:r>
              <a:rPr lang="en-US" baseline="0" dirty="0" smtClean="0">
                <a:sym typeface="Wingdings" panose="05000000000000000000" pitchFamily="2" charset="2"/>
              </a:rPr>
              <a:t> rack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a:t>
            </a:r>
            <a:r>
              <a:rPr lang="vi-VN" dirty="0" smtClean="0"/>
              <a:t>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14-Apr-16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14-Apr-16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14-Apr-16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14-Apr-16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5.png"/></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2.png"/><Relationship Id="rId12"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41.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5.png"/><Relationship Id="rId3" Type="http://schemas.openxmlformats.org/officeDocument/2006/relationships/image" Target="../media/image44.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48.png"/><Relationship Id="rId5" Type="http://schemas.openxmlformats.org/officeDocument/2006/relationships/image" Target="../media/image34.png"/><Relationship Id="rId15" Type="http://schemas.openxmlformats.org/officeDocument/2006/relationships/image" Target="../media/image24.png"/><Relationship Id="rId10" Type="http://schemas.openxmlformats.org/officeDocument/2006/relationships/image" Target="../media/image47.png"/><Relationship Id="rId4" Type="http://schemas.openxmlformats.org/officeDocument/2006/relationships/image" Target="../media/image29.png"/><Relationship Id="rId9" Type="http://schemas.openxmlformats.org/officeDocument/2006/relationships/image" Target="../media/image46.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1.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54.png"/><Relationship Id="rId4" Type="http://schemas.openxmlformats.org/officeDocument/2006/relationships/image" Target="../media/image34.png"/><Relationship Id="rId9"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3.jpeg"/></Relationships>
</file>

<file path=ppt/slides/_rels/slide6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3.png"/><Relationship Id="rId4" Type="http://schemas.openxmlformats.org/officeDocument/2006/relationships/image" Target="../media/image33.jpeg"/><Relationship Id="rId9"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a:t>
            </a:r>
            <a:r>
              <a:rPr lang="en-US" sz="3500" dirty="0" smtClean="0">
                <a:latin typeface="Cambria" panose="02040503050406030204" pitchFamily="18" charset="0"/>
              </a:rPr>
              <a:t>buys IP Address by range. </a:t>
            </a:r>
          </a:p>
          <a:p>
            <a:pPr algn="l"/>
            <a:r>
              <a:rPr lang="en-US" sz="3500" dirty="0" smtClean="0">
                <a:latin typeface="Cambria" panose="02040503050406030204" pitchFamily="18" charset="0"/>
              </a:rPr>
              <a:t>Example</a:t>
            </a:r>
            <a:r>
              <a:rPr lang="en-US" sz="3500" dirty="0" smtClean="0">
                <a:latin typeface="Cambria" panose="02040503050406030204" pitchFamily="18" charset="0"/>
              </a:rPr>
              <a:t>:</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a:t>
            </a:r>
            <a:r>
              <a:rPr lang="en-US" sz="3500" dirty="0" smtClean="0">
                <a:latin typeface="Cambria" panose="02040503050406030204" pitchFamily="18" charset="0"/>
              </a:rPr>
              <a:t>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6688464"/>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xmlns=""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xmlns="" val="10000"/>
                  </a:ext>
                </a:extLst>
              </a:tr>
              <a:tr h="561390">
                <a:tc>
                  <a:txBody>
                    <a:bodyPr/>
                    <a:lstStyle/>
                    <a:p>
                      <a:pPr algn="ctr"/>
                      <a:r>
                        <a:rPr lang="en-US" sz="2800" dirty="0" smtClean="0"/>
                        <a:t>120.70.85.5/26</a:t>
                      </a:r>
                      <a:endParaRPr lang="en-US" sz="2800" dirty="0"/>
                    </a:p>
                  </a:txBody>
                  <a:tcPr/>
                </a:tc>
                <a:extLst>
                  <a:ext uri="{0D108BD9-81ED-4DB2-BD59-A6C34878D82A}">
                    <a16:rowId xmlns:a16="http://schemas.microsoft.com/office/drawing/2014/main" xmlns="" val="10001"/>
                  </a:ext>
                </a:extLst>
              </a:tr>
              <a:tr h="522820">
                <a:tc>
                  <a:txBody>
                    <a:bodyPr/>
                    <a:lstStyle/>
                    <a:p>
                      <a:pPr algn="ctr"/>
                      <a:r>
                        <a:rPr lang="en-US" sz="2800" dirty="0" smtClean="0"/>
                        <a:t>120.70.85.70/26</a:t>
                      </a:r>
                      <a:endParaRPr lang="en-US" sz="2800" dirty="0"/>
                    </a:p>
                  </a:txBody>
                  <a:tcPr/>
                </a:tc>
                <a:extLst>
                  <a:ext uri="{0D108BD9-81ED-4DB2-BD59-A6C34878D82A}">
                    <a16:rowId xmlns:a16="http://schemas.microsoft.com/office/drawing/2014/main" xmlns="" val="10002"/>
                  </a:ext>
                </a:extLst>
              </a:tr>
              <a:tr h="522820">
                <a:tc>
                  <a:txBody>
                    <a:bodyPr/>
                    <a:lstStyle/>
                    <a:p>
                      <a:pPr algn="ctr"/>
                      <a:r>
                        <a:rPr lang="en-US" sz="2800" dirty="0" smtClean="0"/>
                        <a:t>120.70.85.150/26</a:t>
                      </a:r>
                      <a:endParaRPr lang="en-US" sz="2800" dirty="0"/>
                    </a:p>
                  </a:txBody>
                  <a:tcPr/>
                </a:tc>
                <a:extLst>
                  <a:ext uri="{0D108BD9-81ED-4DB2-BD59-A6C34878D82A}">
                    <a16:rowId xmlns:a16="http://schemas.microsoft.com/office/drawing/2014/main" xmlns="" val="10003"/>
                  </a:ext>
                </a:extLst>
              </a:tr>
              <a:tr h="522820">
                <a:tc>
                  <a:txBody>
                    <a:bodyPr/>
                    <a:lstStyle/>
                    <a:p>
                      <a:pPr algn="ctr"/>
                      <a:r>
                        <a:rPr lang="en-US" sz="2800" dirty="0" smtClean="0"/>
                        <a:t>120.70.85.200/26</a:t>
                      </a:r>
                      <a:endParaRPr lang="en-US" sz="2800" dirty="0"/>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xmlns=""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xmlns=""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a16="http://schemas.microsoft.com/office/drawing/2014/main" xmlns=""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a16="http://schemas.microsoft.com/office/drawing/2014/main" xmlns=""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a16="http://schemas.microsoft.com/office/drawing/2014/main" xmlns=""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a16="http://schemas.microsoft.com/office/drawing/2014/main" xmlns=""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TotalTime>
  <Words>5965</Words>
  <Application>Microsoft Office PowerPoint</Application>
  <PresentationFormat>Widescreen</PresentationFormat>
  <Paragraphs>972</Paragraphs>
  <Slides>84</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186</cp:revision>
  <dcterms:created xsi:type="dcterms:W3CDTF">2016-04-07T04:27:10Z</dcterms:created>
  <dcterms:modified xsi:type="dcterms:W3CDTF">2016-04-14T15:41:41Z</dcterms:modified>
</cp:coreProperties>
</file>