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8" r:id="rId3"/>
    <p:sldId id="257" r:id="rId4"/>
    <p:sldId id="335" r:id="rId5"/>
    <p:sldId id="393" r:id="rId6"/>
    <p:sldId id="394" r:id="rId7"/>
    <p:sldId id="379" r:id="rId8"/>
    <p:sldId id="380" r:id="rId9"/>
    <p:sldId id="279" r:id="rId10"/>
    <p:sldId id="338" r:id="rId11"/>
    <p:sldId id="337" r:id="rId12"/>
    <p:sldId id="294" r:id="rId13"/>
    <p:sldId id="263" r:id="rId14"/>
    <p:sldId id="367" r:id="rId15"/>
    <p:sldId id="365" r:id="rId16"/>
    <p:sldId id="371" r:id="rId17"/>
    <p:sldId id="370" r:id="rId18"/>
    <p:sldId id="366" r:id="rId19"/>
    <p:sldId id="374" r:id="rId20"/>
    <p:sldId id="368" r:id="rId21"/>
    <p:sldId id="339" r:id="rId22"/>
    <p:sldId id="340" r:id="rId23"/>
    <p:sldId id="391" r:id="rId24"/>
    <p:sldId id="392" r:id="rId25"/>
    <p:sldId id="350" r:id="rId26"/>
    <p:sldId id="369" r:id="rId27"/>
    <p:sldId id="346" r:id="rId28"/>
    <p:sldId id="352" r:id="rId29"/>
    <p:sldId id="353" r:id="rId30"/>
    <p:sldId id="354" r:id="rId31"/>
    <p:sldId id="347" r:id="rId32"/>
    <p:sldId id="348" r:id="rId33"/>
    <p:sldId id="349" r:id="rId34"/>
    <p:sldId id="355" r:id="rId35"/>
    <p:sldId id="361" r:id="rId36"/>
    <p:sldId id="372" r:id="rId37"/>
    <p:sldId id="373" r:id="rId38"/>
    <p:sldId id="271" r:id="rId39"/>
    <p:sldId id="360" r:id="rId40"/>
    <p:sldId id="272" r:id="rId41"/>
    <p:sldId id="387" r:id="rId42"/>
    <p:sldId id="388" r:id="rId43"/>
    <p:sldId id="275" r:id="rId44"/>
    <p:sldId id="276" r:id="rId45"/>
    <p:sldId id="375" r:id="rId46"/>
    <p:sldId id="363" r:id="rId47"/>
    <p:sldId id="376" r:id="rId48"/>
    <p:sldId id="264" r:id="rId49"/>
    <p:sldId id="298" r:id="rId50"/>
    <p:sldId id="297" r:id="rId51"/>
    <p:sldId id="296" r:id="rId52"/>
    <p:sldId id="299" r:id="rId53"/>
    <p:sldId id="282" r:id="rId54"/>
    <p:sldId id="300" r:id="rId55"/>
    <p:sldId id="283" r:id="rId56"/>
    <p:sldId id="305" r:id="rId57"/>
    <p:sldId id="325" r:id="rId58"/>
    <p:sldId id="316" r:id="rId59"/>
    <p:sldId id="326" r:id="rId60"/>
    <p:sldId id="327" r:id="rId61"/>
    <p:sldId id="318" r:id="rId62"/>
    <p:sldId id="307" r:id="rId63"/>
    <p:sldId id="328" r:id="rId64"/>
    <p:sldId id="329" r:id="rId65"/>
    <p:sldId id="319" r:id="rId66"/>
    <p:sldId id="320" r:id="rId67"/>
    <p:sldId id="308" r:id="rId68"/>
    <p:sldId id="309" r:id="rId69"/>
    <p:sldId id="310" r:id="rId70"/>
    <p:sldId id="311" r:id="rId71"/>
    <p:sldId id="330" r:id="rId72"/>
    <p:sldId id="331" r:id="rId73"/>
    <p:sldId id="322" r:id="rId74"/>
    <p:sldId id="332" r:id="rId75"/>
    <p:sldId id="323" r:id="rId76"/>
    <p:sldId id="313" r:id="rId77"/>
    <p:sldId id="385" r:id="rId78"/>
    <p:sldId id="314" r:id="rId79"/>
    <p:sldId id="315" r:id="rId80"/>
    <p:sldId id="303" r:id="rId81"/>
    <p:sldId id="286" r:id="rId82"/>
    <p:sldId id="292" r:id="rId83"/>
    <p:sldId id="287" r:id="rId84"/>
    <p:sldId id="288" r:id="rId85"/>
    <p:sldId id="289" r:id="rId86"/>
    <p:sldId id="389" r:id="rId87"/>
    <p:sldId id="390" r:id="rId88"/>
    <p:sldId id="321" r:id="rId89"/>
    <p:sldId id="381" r:id="rId90"/>
    <p:sldId id="382" r:id="rId91"/>
    <p:sldId id="383" r:id="rId92"/>
    <p:sldId id="384"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86D9EA"/>
    <a:srgbClr val="02BFEC"/>
    <a:srgbClr val="39D8FD"/>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94374" autoAdjust="0"/>
  </p:normalViewPr>
  <p:slideViewPr>
    <p:cSldViewPr snapToGrid="0">
      <p:cViewPr>
        <p:scale>
          <a:sx n="66" d="100"/>
          <a:sy n="66" d="100"/>
        </p:scale>
        <p:origin x="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312900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thì</a:t>
            </a:r>
            <a:r>
              <a:rPr lang="en-US" baseline="0" dirty="0" smtClean="0"/>
              <a:t> datacenter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nguyên</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chia </a:t>
            </a:r>
            <a:r>
              <a:rPr lang="en-US" baseline="0" dirty="0" err="1" smtClean="0"/>
              <a:t>nhỏ</a:t>
            </a:r>
            <a:r>
              <a:rPr lang="en-US" baseline="0" dirty="0" smtClean="0"/>
              <a:t> </a:t>
            </a:r>
            <a:r>
              <a:rPr lang="en-US" baseline="0" dirty="0" err="1" smtClean="0"/>
              <a:t>nó</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vùng</a:t>
            </a:r>
            <a:r>
              <a:rPr lang="en-US" baseline="0" dirty="0" smtClean="0"/>
              <a:t> con </a:t>
            </a:r>
            <a:r>
              <a:rPr lang="en-US" baseline="0" dirty="0" err="1" smtClean="0"/>
              <a:t>để</a:t>
            </a:r>
            <a:r>
              <a:rPr lang="en-US" baseline="0" dirty="0" smtClean="0"/>
              <a:t> </a:t>
            </a:r>
            <a:r>
              <a:rPr lang="en-US" baseline="0" dirty="0" err="1" smtClean="0"/>
              <a:t>tiện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lí</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93459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smtClean="0"/>
              <a:t>Datacenter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vùng</a:t>
            </a:r>
            <a:r>
              <a:rPr lang="en-US" baseline="0" dirty="0" smtClean="0"/>
              <a:t> IP 120.72.85.0/24</a:t>
            </a:r>
          </a:p>
          <a:p>
            <a:pPr marL="0" indent="0">
              <a:buNone/>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datacenter </a:t>
            </a:r>
            <a:r>
              <a:rPr lang="en-US" baseline="0" dirty="0" err="1" smtClean="0"/>
              <a:t>muốn</a:t>
            </a:r>
            <a:r>
              <a:rPr lang="en-US" baseline="0" dirty="0" smtClean="0"/>
              <a:t> chia </a:t>
            </a:r>
            <a:r>
              <a:rPr lang="en-US" baseline="0" dirty="0" err="1" smtClean="0"/>
              <a:t>nhỏ</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nhiều</a:t>
            </a:r>
            <a:r>
              <a:rPr lang="en-US" baseline="0" dirty="0" smtClean="0"/>
              <a:t> </a:t>
            </a:r>
            <a:r>
              <a:rPr lang="en-US" baseline="0" dirty="0" err="1" smtClean="0"/>
              <a:t>vùng</a:t>
            </a:r>
            <a:r>
              <a:rPr lang="en-US" baseline="0" dirty="0" smtClean="0"/>
              <a:t> con </a:t>
            </a:r>
            <a:r>
              <a:rPr lang="en-US" baseline="0" dirty="0" err="1" smtClean="0"/>
              <a:t>nên</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a:t>
            </a:r>
            <a:r>
              <a:rPr lang="en-US" baseline="0" dirty="0" err="1" smtClean="0"/>
              <a:t>netmask</a:t>
            </a:r>
            <a:r>
              <a:rPr lang="en-US" baseline="0" dirty="0" smtClean="0"/>
              <a:t> </a:t>
            </a:r>
            <a:r>
              <a:rPr lang="en-US" baseline="0" dirty="0" err="1" smtClean="0"/>
              <a:t>từ</a:t>
            </a:r>
            <a:r>
              <a:rPr lang="en-US" baseline="0" dirty="0" smtClean="0"/>
              <a:t> 24 </a:t>
            </a:r>
            <a:r>
              <a:rPr lang="en-US" baseline="0" dirty="0" err="1" smtClean="0"/>
              <a:t>thành</a:t>
            </a:r>
            <a:r>
              <a:rPr lang="en-US" baseline="0" dirty="0" smtClean="0"/>
              <a:t> 26</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Subnetmask</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con, </a:t>
            </a:r>
            <a:r>
              <a:rPr lang="en-US" baseline="0" dirty="0" err="1" smtClean="0"/>
              <a:t>mỗi</a:t>
            </a:r>
            <a:r>
              <a:rPr lang="en-US" baseline="0" dirty="0" smtClean="0"/>
              <a:t> </a:t>
            </a:r>
            <a:r>
              <a:rPr lang="en-US" baseline="0" dirty="0" err="1" smtClean="0"/>
              <a:t>vùng</a:t>
            </a:r>
            <a:r>
              <a:rPr lang="en-US" baseline="0" dirty="0" smtClean="0"/>
              <a:t> con </a:t>
            </a:r>
            <a:r>
              <a:rPr lang="en-US" baseline="0" dirty="0" err="1" smtClean="0"/>
              <a:t>có</a:t>
            </a:r>
            <a:r>
              <a:rPr lang="en-US" baseline="0" dirty="0" smtClean="0"/>
              <a:t> 64 IPs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931089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993285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89</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90</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91</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92</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36.png"/></Relationships>
</file>

<file path=ppt/slides/_rels/slide3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jpe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3.png"/><Relationship Id="rId4" Type="http://schemas.openxmlformats.org/officeDocument/2006/relationships/image" Target="../media/image42.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3.png"/><Relationship Id="rId4" Type="http://schemas.openxmlformats.org/officeDocument/2006/relationships/image" Target="../media/image42.jpe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3.png"/><Relationship Id="rId4" Type="http://schemas.openxmlformats.org/officeDocument/2006/relationships/image" Target="../media/image42.jpe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3.png"/><Relationship Id="rId4" Type="http://schemas.openxmlformats.org/officeDocument/2006/relationships/image" Target="../media/image42.jpeg"/></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2.jpeg"/><Relationship Id="rId4" Type="http://schemas.openxmlformats.org/officeDocument/2006/relationships/image" Target="../media/image43.png"/><Relationship Id="rId9" Type="http://schemas.openxmlformats.org/officeDocument/2006/relationships/image" Target="../media/image44.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1.png"/><Relationship Id="rId7" Type="http://schemas.openxmlformats.org/officeDocument/2006/relationships/image" Target="../media/image46.png"/><Relationship Id="rId12"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26.png"/><Relationship Id="rId5" Type="http://schemas.openxmlformats.org/officeDocument/2006/relationships/image" Target="../media/image42.jpeg"/><Relationship Id="rId10" Type="http://schemas.openxmlformats.org/officeDocument/2006/relationships/image" Target="../media/image25.png"/><Relationship Id="rId4" Type="http://schemas.openxmlformats.org/officeDocument/2006/relationships/image" Target="../media/image43.png"/><Relationship Id="rId9" Type="http://schemas.openxmlformats.org/officeDocument/2006/relationships/image" Target="../media/image27.png"/></Relationships>
</file>

<file path=ppt/slides/_rels/slide5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2.jpeg"/><Relationship Id="rId10" Type="http://schemas.openxmlformats.org/officeDocument/2006/relationships/image" Target="../media/image26.png"/><Relationship Id="rId4" Type="http://schemas.openxmlformats.org/officeDocument/2006/relationships/image" Target="../media/image43.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1.png"/><Relationship Id="rId7"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26.png"/><Relationship Id="rId5" Type="http://schemas.openxmlformats.org/officeDocument/2006/relationships/image" Target="../media/image42.jpeg"/><Relationship Id="rId10" Type="http://schemas.openxmlformats.org/officeDocument/2006/relationships/image" Target="../media/image25.png"/><Relationship Id="rId4" Type="http://schemas.openxmlformats.org/officeDocument/2006/relationships/image" Target="../media/image43.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jpe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51.png"/><Relationship Id="rId12"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27.png"/><Relationship Id="rId5" Type="http://schemas.openxmlformats.org/officeDocument/2006/relationships/image" Target="../media/image42.jpeg"/><Relationship Id="rId10" Type="http://schemas.openxmlformats.org/officeDocument/2006/relationships/image" Target="../media/image52.png"/><Relationship Id="rId4" Type="http://schemas.openxmlformats.org/officeDocument/2006/relationships/image" Target="../media/image43.png"/><Relationship Id="rId9" Type="http://schemas.openxmlformats.org/officeDocument/2006/relationships/image" Target="../media/image50.png"/></Relationships>
</file>

<file path=ppt/slides/_rels/slide6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7.png"/><Relationship Id="rId3" Type="http://schemas.openxmlformats.org/officeDocument/2006/relationships/image" Target="../media/image53.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2.jpeg"/><Relationship Id="rId11" Type="http://schemas.openxmlformats.org/officeDocument/2006/relationships/image" Target="../media/image57.png"/><Relationship Id="rId5" Type="http://schemas.openxmlformats.org/officeDocument/2006/relationships/image" Target="../media/image43.png"/><Relationship Id="rId15" Type="http://schemas.openxmlformats.org/officeDocument/2006/relationships/image" Target="../media/image26.png"/><Relationship Id="rId10" Type="http://schemas.openxmlformats.org/officeDocument/2006/relationships/image" Target="../media/image56.png"/><Relationship Id="rId4" Type="http://schemas.openxmlformats.org/officeDocument/2006/relationships/image" Target="../media/image31.png"/><Relationship Id="rId9" Type="http://schemas.openxmlformats.org/officeDocument/2006/relationships/image" Target="../media/image55.png"/><Relationship Id="rId14"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42.jpeg"/><Relationship Id="rId10" Type="http://schemas.openxmlformats.org/officeDocument/2006/relationships/image" Target="../media/image26.png"/><Relationship Id="rId4" Type="http://schemas.openxmlformats.org/officeDocument/2006/relationships/image" Target="../media/image43.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1.png"/><Relationship Id="rId7"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26.png"/><Relationship Id="rId5" Type="http://schemas.openxmlformats.org/officeDocument/2006/relationships/image" Target="../media/image42.jpeg"/><Relationship Id="rId10" Type="http://schemas.openxmlformats.org/officeDocument/2006/relationships/image" Target="../media/image25.png"/><Relationship Id="rId4" Type="http://schemas.openxmlformats.org/officeDocument/2006/relationships/image" Target="../media/image43.png"/><Relationship Id="rId9" Type="http://schemas.openxmlformats.org/officeDocument/2006/relationships/image" Target="../media/image27.png"/></Relationships>
</file>

<file path=ppt/slides/_rels/slide6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60.png"/><Relationship Id="rId12"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27.png"/><Relationship Id="rId5" Type="http://schemas.openxmlformats.org/officeDocument/2006/relationships/image" Target="../media/image42.jpeg"/><Relationship Id="rId10" Type="http://schemas.openxmlformats.org/officeDocument/2006/relationships/image" Target="../media/image63.png"/><Relationship Id="rId4" Type="http://schemas.openxmlformats.org/officeDocument/2006/relationships/image" Target="../media/image43.png"/><Relationship Id="rId9" Type="http://schemas.openxmlformats.org/officeDocument/2006/relationships/image" Target="../media/image62.png"/></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7.jpeg"/><Relationship Id="rId7" Type="http://schemas.openxmlformats.org/officeDocument/2006/relationships/image" Target="../media/image18.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7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3.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42.jpeg"/></Relationships>
</file>

<file path=ppt/slides/_rels/slide7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3.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10" Type="http://schemas.openxmlformats.org/officeDocument/2006/relationships/image" Target="../media/image72.png"/><Relationship Id="rId4" Type="http://schemas.openxmlformats.org/officeDocument/2006/relationships/image" Target="../media/image42.jpeg"/><Relationship Id="rId9" Type="http://schemas.openxmlformats.org/officeDocument/2006/relationships/image" Target="../media/image71.png"/></Relationships>
</file>

<file path=ppt/slides/_rels/slide7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7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2.jpeg"/><Relationship Id="rId7"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43.png"/></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image" Target="../media/image17.jpeg"/><Relationship Id="rId7" Type="http://schemas.openxmlformats.org/officeDocument/2006/relationships/image" Target="../media/image7.jpeg"/><Relationship Id="rId12" Type="http://schemas.openxmlformats.org/officeDocument/2006/relationships/image" Target="../media/image12.jpeg"/><Relationship Id="rId17" Type="http://schemas.microsoft.com/office/2007/relationships/hdphoto" Target="../media/hdphoto1.wdp"/><Relationship Id="rId2" Type="http://schemas.openxmlformats.org/officeDocument/2006/relationships/notesSlide" Target="../notesSlides/notesSlide8.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20.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p:cNvCxnSpPr>
          <p:nvPr/>
        </p:nvCxnSpPr>
        <p:spPr>
          <a:xfrm flipH="1">
            <a:off x="8920186" y="2722541"/>
            <a:ext cx="889658" cy="42388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7062" y="1889759"/>
            <a:ext cx="3504726" cy="2628545"/>
          </a:xfrm>
          <a:prstGeom prst="rect">
            <a:avLst/>
          </a:prstGeom>
        </p:spPr>
      </p:pic>
      <p:sp>
        <p:nvSpPr>
          <p:cNvPr id="6" name="Right Arrow 5"/>
          <p:cNvSpPr/>
          <p:nvPr/>
        </p:nvSpPr>
        <p:spPr>
          <a:xfrm>
            <a:off x="4947920" y="3210559"/>
            <a:ext cx="2032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6748" y="2809257"/>
            <a:ext cx="1950720" cy="523220"/>
          </a:xfrm>
          <a:prstGeom prst="rect">
            <a:avLst/>
          </a:prstGeom>
          <a:noFill/>
        </p:spPr>
        <p:txBody>
          <a:bodyPr wrap="square" rtlCol="0">
            <a:spAutoFit/>
          </a:bodyPr>
          <a:lstStyle/>
          <a:p>
            <a:pPr algn="ctr"/>
            <a:r>
              <a:rPr lang="en-US" sz="2800" dirty="0" smtClean="0"/>
              <a:t>Buy</a:t>
            </a:r>
            <a:endParaRPr lang="en-US" sz="2800" dirty="0"/>
          </a:p>
        </p:txBody>
      </p:sp>
      <p:sp>
        <p:nvSpPr>
          <p:cNvPr id="9" name="Oval 8"/>
          <p:cNvSpPr/>
          <p:nvPr/>
        </p:nvSpPr>
        <p:spPr>
          <a:xfrm>
            <a:off x="7356052" y="2672397"/>
            <a:ext cx="3951924" cy="155416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7" name="TextBox 26"/>
          <p:cNvSpPr txBox="1"/>
          <p:nvPr/>
        </p:nvSpPr>
        <p:spPr>
          <a:xfrm>
            <a:off x="1209513" y="4557524"/>
            <a:ext cx="3006513" cy="584775"/>
          </a:xfrm>
          <a:prstGeom prst="rect">
            <a:avLst/>
          </a:prstGeom>
          <a:noFill/>
        </p:spPr>
        <p:txBody>
          <a:bodyPr wrap="square" rtlCol="0">
            <a:spAutoFit/>
          </a:bodyPr>
          <a:lstStyle/>
          <a:p>
            <a:pPr algn="ctr"/>
            <a:r>
              <a:rPr lang="en-US" sz="3200" dirty="0" smtClean="0">
                <a:solidFill>
                  <a:srgbClr val="FF0000"/>
                </a:solidFill>
              </a:rPr>
              <a:t>Datacenter</a:t>
            </a:r>
            <a:endParaRPr lang="en-US" sz="3200" dirty="0">
              <a:solidFill>
                <a:srgbClr val="FF0000"/>
              </a:solidFill>
            </a:endParaRPr>
          </a:p>
        </p:txBody>
      </p:sp>
      <p:sp>
        <p:nvSpPr>
          <p:cNvPr id="29" name="Pentagon 28"/>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05989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40960" y="1748744"/>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5" name="Oval 4"/>
          <p:cNvSpPr/>
          <p:nvPr/>
        </p:nvSpPr>
        <p:spPr>
          <a:xfrm>
            <a:off x="9763868" y="1601308"/>
            <a:ext cx="2011680" cy="61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6" name="Oval 5"/>
          <p:cNvSpPr/>
          <p:nvPr/>
        </p:nvSpPr>
        <p:spPr>
          <a:xfrm>
            <a:off x="9763868" y="2939689"/>
            <a:ext cx="2011680" cy="69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7" name="Oval 6"/>
          <p:cNvSpPr/>
          <p:nvPr/>
        </p:nvSpPr>
        <p:spPr>
          <a:xfrm>
            <a:off x="8565092" y="4109178"/>
            <a:ext cx="2011680" cy="64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8" name="Oval 7"/>
          <p:cNvSpPr/>
          <p:nvPr/>
        </p:nvSpPr>
        <p:spPr>
          <a:xfrm>
            <a:off x="8565092" y="533869"/>
            <a:ext cx="2011680" cy="57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cxnSp>
        <p:nvCxnSpPr>
          <p:cNvPr id="9" name="Straight Arrow Connector 8"/>
          <p:cNvCxnSpPr>
            <a:stCxn id="4" idx="6"/>
            <a:endCxn id="8" idx="4"/>
          </p:cNvCxnSpPr>
          <p:nvPr/>
        </p:nvCxnSpPr>
        <p:spPr>
          <a:xfrm flipV="1">
            <a:off x="8615680" y="1112517"/>
            <a:ext cx="955252" cy="13569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a:endCxn id="5" idx="2"/>
          </p:cNvCxnSpPr>
          <p:nvPr/>
        </p:nvCxnSpPr>
        <p:spPr>
          <a:xfrm flipV="1">
            <a:off x="8615680" y="1908969"/>
            <a:ext cx="1148188" cy="56052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6" idx="2"/>
          </p:cNvCxnSpPr>
          <p:nvPr/>
        </p:nvCxnSpPr>
        <p:spPr>
          <a:xfrm>
            <a:off x="8615680" y="2469492"/>
            <a:ext cx="1148188" cy="8198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0"/>
          </p:cNvCxnSpPr>
          <p:nvPr/>
        </p:nvCxnSpPr>
        <p:spPr>
          <a:xfrm>
            <a:off x="8615680" y="2469492"/>
            <a:ext cx="955252" cy="163968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15" name="Straight Connector 14"/>
          <p:cNvCxnSpPr/>
          <p:nvPr/>
        </p:nvCxnSpPr>
        <p:spPr>
          <a:xfrm>
            <a:off x="4709264" y="908472"/>
            <a:ext cx="20320" cy="38464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0988" y="1748743"/>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 name="Rectangle 1"/>
          <p:cNvSpPr/>
          <p:nvPr/>
        </p:nvSpPr>
        <p:spPr>
          <a:xfrm>
            <a:off x="1219200" y="5477939"/>
            <a:ext cx="10017760" cy="859566"/>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latin typeface="Cambria" panose="02040503050406030204" pitchFamily="18" charset="0"/>
              </a:rPr>
              <a:t>IP Address </a:t>
            </a:r>
            <a:r>
              <a:rPr lang="en-US" sz="3600" b="1" dirty="0" smtClean="0">
                <a:latin typeface="Cambria" panose="02040503050406030204" pitchFamily="18" charset="0"/>
              </a:rPr>
              <a:t>AND</a:t>
            </a:r>
            <a:r>
              <a:rPr lang="en-US" sz="3600" dirty="0" smtClean="0">
                <a:latin typeface="Cambria" panose="02040503050406030204" pitchFamily="18" charset="0"/>
              </a:rPr>
              <a:t> </a:t>
            </a:r>
            <a:r>
              <a:rPr lang="en-US" sz="3600" dirty="0" err="1" smtClean="0">
                <a:latin typeface="Cambria" panose="02040503050406030204" pitchFamily="18" charset="0"/>
              </a:rPr>
              <a:t>Subnetmask</a:t>
            </a:r>
            <a:r>
              <a:rPr lang="en-US" sz="3600" dirty="0" smtClean="0">
                <a:latin typeface="Cambria" panose="02040503050406030204" pitchFamily="18" charset="0"/>
              </a:rPr>
              <a:t> </a:t>
            </a:r>
            <a:r>
              <a:rPr lang="en-US" sz="3600" b="1" dirty="0" smtClean="0">
                <a:latin typeface="Cambria" panose="02040503050406030204" pitchFamily="18" charset="0"/>
              </a:rPr>
              <a:t>=</a:t>
            </a:r>
            <a:r>
              <a:rPr lang="en-US" sz="3600" dirty="0" smtClean="0">
                <a:latin typeface="Cambria" panose="02040503050406030204" pitchFamily="18" charset="0"/>
              </a:rPr>
              <a:t> Network IP</a:t>
            </a:r>
            <a:endParaRPr lang="en-US" sz="3600" dirty="0">
              <a:latin typeface="Cambria" panose="02040503050406030204" pitchFamily="18" charset="0"/>
            </a:endParaRPr>
          </a:p>
        </p:txBody>
      </p:sp>
    </p:spTree>
    <p:extLst>
      <p:ext uri="{BB962C8B-B14F-4D97-AF65-F5344CB8AC3E}">
        <p14:creationId xmlns:p14="http://schemas.microsoft.com/office/powerpoint/2010/main" val="549023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Example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320800"/>
            <a:ext cx="10506269" cy="5079999"/>
          </a:xfrm>
        </p:spPr>
        <p:txBody>
          <a:bodyPr>
            <a:normAutofit/>
          </a:bodyPr>
          <a:lstStyle/>
          <a:p>
            <a:pPr algn="l"/>
            <a:r>
              <a:rPr lang="en-US" sz="3500" dirty="0" smtClean="0">
                <a:latin typeface="Cambria" panose="02040503050406030204" pitchFamily="18" charset="0"/>
              </a:rPr>
              <a:t>	 	Datacenter buy: 120.72.85.0/24</a:t>
            </a:r>
          </a:p>
          <a:p>
            <a:pPr algn="l"/>
            <a:r>
              <a:rPr lang="en-US" sz="3500" dirty="0">
                <a:latin typeface="Cambria" panose="02040503050406030204" pitchFamily="18" charset="0"/>
              </a:rPr>
              <a:t>	</a:t>
            </a:r>
            <a:r>
              <a:rPr lang="en-US" sz="3500" dirty="0" smtClean="0">
                <a:latin typeface="Cambria" panose="02040503050406030204" pitchFamily="18" charset="0"/>
              </a:rPr>
              <a:t> 	</a:t>
            </a:r>
            <a:r>
              <a:rPr lang="en-US" sz="3500" dirty="0" err="1" smtClean="0">
                <a:latin typeface="Cambria" panose="02040503050406030204" pitchFamily="18" charset="0"/>
              </a:rPr>
              <a:t>Netmask</a:t>
            </a:r>
            <a:r>
              <a:rPr lang="en-US" sz="3500" dirty="0" smtClean="0">
                <a:latin typeface="Cambria" panose="02040503050406030204" pitchFamily="18" charset="0"/>
              </a:rPr>
              <a:t> 24 </a:t>
            </a:r>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Netmask</a:t>
            </a:r>
            <a:r>
              <a:rPr lang="en-US" sz="3500" dirty="0" smtClean="0">
                <a:latin typeface="Cambria" panose="02040503050406030204" pitchFamily="18" charset="0"/>
                <a:sym typeface="Wingdings" panose="05000000000000000000" pitchFamily="2" charset="2"/>
              </a:rPr>
              <a:t> 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solidFill>
                  <a:srgbClr val="FF0000"/>
                </a:solidFill>
                <a:latin typeface="Cambria" panose="02040503050406030204" pitchFamily="18" charset="0"/>
              </a:rPr>
              <a:t>N</a:t>
            </a:r>
            <a:r>
              <a:rPr lang="en-US" sz="3500" dirty="0" err="1" smtClean="0">
                <a:solidFill>
                  <a:srgbClr val="FF0000"/>
                </a:solidFill>
                <a:latin typeface="Cambria" panose="02040503050406030204" pitchFamily="18" charset="0"/>
              </a:rPr>
              <a:t>etmask</a:t>
            </a:r>
            <a:r>
              <a:rPr lang="en-US" sz="3500" dirty="0" smtClean="0">
                <a:solidFill>
                  <a:srgbClr val="FF0000"/>
                </a:solidFill>
                <a:latin typeface="Cambria" panose="02040503050406030204" pitchFamily="18" charset="0"/>
              </a:rPr>
              <a:t> 26</a:t>
            </a:r>
            <a:r>
              <a:rPr lang="en-US" sz="3500" dirty="0" smtClean="0">
                <a:latin typeface="Cambria" panose="02040503050406030204" pitchFamily="18" charset="0"/>
              </a:rPr>
              <a:t>:</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S</a:t>
            </a:r>
            <a:r>
              <a:rPr lang="en-US" sz="3500" dirty="0" err="1" smtClean="0">
                <a:latin typeface="Cambria" panose="02040503050406030204" pitchFamily="18" charset="0"/>
              </a:rPr>
              <a:t>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smtClean="0">
                <a:latin typeface="Cambria" panose="02040503050406030204" pitchFamily="18" charset="0"/>
              </a:rPr>
              <a:t>Have </a:t>
            </a:r>
            <a:r>
              <a:rPr lang="en-US" sz="3500" dirty="0">
                <a:solidFill>
                  <a:srgbClr val="FF0000"/>
                </a:solidFill>
                <a:latin typeface="Cambria" panose="02040503050406030204" pitchFamily="18" charset="0"/>
              </a:rPr>
              <a:t>4 </a:t>
            </a:r>
            <a:r>
              <a:rPr lang="en-US" sz="3500" dirty="0" err="1" smtClean="0">
                <a:solidFill>
                  <a:srgbClr val="FF0000"/>
                </a:solidFill>
                <a:latin typeface="Cambria" panose="02040503050406030204" pitchFamily="18" charset="0"/>
              </a:rPr>
              <a:t>SubRanges</a:t>
            </a:r>
            <a:r>
              <a:rPr lang="en-US" sz="3500" dirty="0" smtClean="0">
                <a:solidFill>
                  <a:srgbClr val="FF0000"/>
                </a:solidFill>
                <a:latin typeface="Cambria" panose="02040503050406030204" pitchFamily="18" charset="0"/>
              </a:rPr>
              <a:t> </a:t>
            </a:r>
            <a:r>
              <a:rPr lang="en-US" sz="3500" dirty="0">
                <a:latin typeface="Cambria" panose="02040503050406030204" pitchFamily="18" charset="0"/>
              </a:rPr>
              <a:t>of IP:</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2: …………….. .64 -&gt;……………. .127</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3: …………….. .128 -&gt;………….. .191</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914347"/>
              </p:ext>
            </p:extLst>
          </p:nvPr>
        </p:nvGraphicFramePr>
        <p:xfrm>
          <a:off x="61291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766100"/>
              </p:ext>
            </p:extLst>
          </p:nvPr>
        </p:nvGraphicFramePr>
        <p:xfrm>
          <a:off x="615530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12893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7210" y="1101314"/>
            <a:ext cx="6805430" cy="707886"/>
          </a:xfrm>
          <a:prstGeom prst="rect">
            <a:avLst/>
          </a:prstGeom>
          <a:noFill/>
        </p:spPr>
        <p:txBody>
          <a:bodyPr wrap="square" rtlCol="0">
            <a:spAutoFit/>
          </a:bodyPr>
          <a:lstStyle/>
          <a:p>
            <a:r>
              <a:rPr lang="en-US" sz="4000" dirty="0" smtClean="0">
                <a:latin typeface="Cambria" panose="02040503050406030204" pitchFamily="18" charset="0"/>
              </a:rPr>
              <a:t>    Input: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52" y="2049284"/>
            <a:ext cx="4975810" cy="3731858"/>
          </a:xfrm>
          <a:prstGeom prst="rect">
            <a:avLst/>
          </a:prstGeom>
        </p:spPr>
      </p:pic>
      <p:pic>
        <p:nvPicPr>
          <p:cNvPr id="1026" name="Picture 2" descr="http://www.alarmsbc.com/wwwsvc/serv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670" y="2049284"/>
            <a:ext cx="6192630" cy="373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4734" y="3655292"/>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806413"/>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371823" y="39721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58270" y="3304419"/>
            <a:ext cx="1937730" cy="1937730"/>
          </a:xfrm>
          <a:prstGeom prst="rect">
            <a:avLst/>
          </a:prstGeom>
        </p:spPr>
      </p:pic>
      <p:sp>
        <p:nvSpPr>
          <p:cNvPr id="21" name="Rounded Rectangular Callout 20"/>
          <p:cNvSpPr/>
          <p:nvPr/>
        </p:nvSpPr>
        <p:spPr>
          <a:xfrm>
            <a:off x="414423" y="1068835"/>
            <a:ext cx="4190264" cy="2343457"/>
          </a:xfrm>
          <a:prstGeom prst="wedgeRoundRectCallout">
            <a:avLst>
              <a:gd name="adj1" fmla="val 40341"/>
              <a:gd name="adj2" fmla="val 758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Assign Default IP</a:t>
            </a:r>
          </a:p>
          <a:p>
            <a:pPr algn="ctr"/>
            <a:r>
              <a:rPr lang="en-US" sz="2400" b="1" dirty="0" smtClean="0">
                <a:latin typeface="Cambria" panose="02040503050406030204" pitchFamily="18" charset="0"/>
              </a:rPr>
              <a:t>Rent more IPs for server</a:t>
            </a:r>
          </a:p>
          <a:p>
            <a:pPr algn="ctr"/>
            <a:r>
              <a:rPr lang="en-US" sz="2400" b="1" dirty="0" smtClean="0">
                <a:latin typeface="Cambria" panose="02040503050406030204" pitchFamily="18" charset="0"/>
              </a:rPr>
              <a:t>Change IP</a:t>
            </a:r>
          </a:p>
          <a:p>
            <a:pPr algn="ctr"/>
            <a:r>
              <a:rPr lang="en-US" sz="2400" b="1" dirty="0" smtClean="0">
                <a:latin typeface="Cambria" panose="02040503050406030204" pitchFamily="18" charset="0"/>
              </a:rPr>
              <a:t>Return IP</a:t>
            </a:r>
          </a:p>
          <a:p>
            <a:pPr algn="ctr"/>
            <a:r>
              <a:rPr lang="en-US" sz="2400" b="1" dirty="0" smtClean="0">
                <a:latin typeface="Cambria" panose="02040503050406030204" pitchFamily="18" charset="0"/>
              </a:rPr>
              <a:t>Report IP</a:t>
            </a:r>
          </a:p>
        </p:txBody>
      </p:sp>
      <p:pic>
        <p:nvPicPr>
          <p:cNvPr id="34"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78207" y="3711005"/>
            <a:ext cx="1013185" cy="1013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62804" y="3363909"/>
            <a:ext cx="1146486" cy="1146486"/>
          </a:xfrm>
          <a:prstGeom prst="rect">
            <a:avLst/>
          </a:prstGeom>
        </p:spPr>
      </p:pic>
      <p:cxnSp>
        <p:nvCxnSpPr>
          <p:cNvPr id="35" name="Straight Arrow Connector 34"/>
          <p:cNvCxnSpPr/>
          <p:nvPr/>
        </p:nvCxnSpPr>
        <p:spPr>
          <a:xfrm>
            <a:off x="6340140" y="44603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79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771097"/>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699" y="2260618"/>
            <a:ext cx="5609649" cy="3225548"/>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40730" y="3412292"/>
            <a:ext cx="943226" cy="943226"/>
          </a:xfrm>
          <a:prstGeom prst="rect">
            <a:avLst/>
          </a:prstGeom>
        </p:spPr>
      </p:pic>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67814" y="3090815"/>
            <a:ext cx="1146486" cy="1146486"/>
          </a:xfrm>
          <a:prstGeom prst="rect">
            <a:avLst/>
          </a:prstGeom>
        </p:spPr>
      </p:pic>
      <p:cxnSp>
        <p:nvCxnSpPr>
          <p:cNvPr id="22" name="Straight Arrow Connector 21"/>
          <p:cNvCxnSpPr/>
          <p:nvPr/>
        </p:nvCxnSpPr>
        <p:spPr>
          <a:xfrm>
            <a:off x="6371823" y="36673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40140" y="41555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32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478579"/>
            <a:ext cx="4658173" cy="1254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682737">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798398"/>
            <a:ext cx="5007690" cy="269038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928894">
            <a:off x="2363993" y="3984175"/>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876027">
            <a:off x="2675289" y="4375977"/>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6">
            <a:extLst>
              <a:ext uri="{BEBA8EAE-BF5A-486C-A8C5-ECC9F3942E4B}">
                <a14:imgProps xmlns:a14="http://schemas.microsoft.com/office/drawing/2010/main">
                  <a14:imgLayer r:embed="rId17">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27" name="Straight Arrow Connector 26"/>
          <p:cNvCxnSpPr/>
          <p:nvPr/>
        </p:nvCxnSpPr>
        <p:spPr>
          <a:xfrm flipV="1">
            <a:off x="2366741" y="2478579"/>
            <a:ext cx="4658173" cy="1254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Subtitle 1"/>
          <p:cNvSpPr txBox="1">
            <a:spLocks/>
          </p:cNvSpPr>
          <p:nvPr/>
        </p:nvSpPr>
        <p:spPr>
          <a:xfrm rot="20682737">
            <a:off x="1985135" y="283559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IP Address: </a:t>
            </a:r>
            <a:r>
              <a:rPr lang="en-US" dirty="0">
                <a:latin typeface="Cambria" panose="02040503050406030204" pitchFamily="18" charset="0"/>
              </a:rPr>
              <a:t>116.70.93.5</a:t>
            </a:r>
            <a:endParaRPr lang="en-US" dirty="0">
              <a:latin typeface="Cambria" panose="02040503050406030204" pitchFamily="18" charset="0"/>
            </a:endParaRPr>
          </a:p>
        </p:txBody>
      </p:sp>
      <p:cxnSp>
        <p:nvCxnSpPr>
          <p:cNvPr id="31" name="Straight Arrow Connector 3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8040" y="3441079"/>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27959" y="440988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42607" y="44838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12689</TotalTime>
  <Words>8580</Words>
  <Application>Microsoft Office PowerPoint</Application>
  <PresentationFormat>Widescreen</PresentationFormat>
  <Paragraphs>1094</Paragraphs>
  <Slides>92</Slides>
  <Notes>75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270</cp:revision>
  <dcterms:created xsi:type="dcterms:W3CDTF">2016-04-07T04:27:10Z</dcterms:created>
  <dcterms:modified xsi:type="dcterms:W3CDTF">2016-04-25T08:59:39Z</dcterms:modified>
</cp:coreProperties>
</file>