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8" r:id="rId3"/>
    <p:sldId id="257" r:id="rId4"/>
    <p:sldId id="335" r:id="rId5"/>
    <p:sldId id="379" r:id="rId6"/>
    <p:sldId id="380" r:id="rId7"/>
    <p:sldId id="279" r:id="rId8"/>
    <p:sldId id="338" r:id="rId9"/>
    <p:sldId id="337" r:id="rId10"/>
    <p:sldId id="294" r:id="rId11"/>
    <p:sldId id="263" r:id="rId12"/>
    <p:sldId id="367" r:id="rId13"/>
    <p:sldId id="365" r:id="rId14"/>
    <p:sldId id="371" r:id="rId15"/>
    <p:sldId id="370" r:id="rId16"/>
    <p:sldId id="366" r:id="rId17"/>
    <p:sldId id="374" r:id="rId18"/>
    <p:sldId id="368" r:id="rId19"/>
    <p:sldId id="339" r:id="rId20"/>
    <p:sldId id="340" r:id="rId21"/>
    <p:sldId id="350" r:id="rId22"/>
    <p:sldId id="369" r:id="rId23"/>
    <p:sldId id="346" r:id="rId24"/>
    <p:sldId id="352" r:id="rId25"/>
    <p:sldId id="353" r:id="rId26"/>
    <p:sldId id="354" r:id="rId27"/>
    <p:sldId id="347" r:id="rId28"/>
    <p:sldId id="348" r:id="rId29"/>
    <p:sldId id="349" r:id="rId30"/>
    <p:sldId id="355" r:id="rId31"/>
    <p:sldId id="361" r:id="rId32"/>
    <p:sldId id="386" r:id="rId33"/>
    <p:sldId id="372" r:id="rId34"/>
    <p:sldId id="373" r:id="rId35"/>
    <p:sldId id="271" r:id="rId36"/>
    <p:sldId id="360" r:id="rId37"/>
    <p:sldId id="272" r:id="rId38"/>
    <p:sldId id="273" r:id="rId39"/>
    <p:sldId id="274" r:id="rId40"/>
    <p:sldId id="275" r:id="rId41"/>
    <p:sldId id="276" r:id="rId42"/>
    <p:sldId id="375" r:id="rId43"/>
    <p:sldId id="363" r:id="rId44"/>
    <p:sldId id="376" r:id="rId45"/>
    <p:sldId id="264" r:id="rId46"/>
    <p:sldId id="298" r:id="rId47"/>
    <p:sldId id="297" r:id="rId48"/>
    <p:sldId id="296" r:id="rId49"/>
    <p:sldId id="299" r:id="rId50"/>
    <p:sldId id="282" r:id="rId51"/>
    <p:sldId id="300" r:id="rId52"/>
    <p:sldId id="283" r:id="rId53"/>
    <p:sldId id="305" r:id="rId54"/>
    <p:sldId id="325" r:id="rId55"/>
    <p:sldId id="316" r:id="rId56"/>
    <p:sldId id="326" r:id="rId57"/>
    <p:sldId id="327" r:id="rId58"/>
    <p:sldId id="318" r:id="rId59"/>
    <p:sldId id="307" r:id="rId60"/>
    <p:sldId id="328" r:id="rId61"/>
    <p:sldId id="329" r:id="rId62"/>
    <p:sldId id="319" r:id="rId63"/>
    <p:sldId id="320" r:id="rId64"/>
    <p:sldId id="308" r:id="rId65"/>
    <p:sldId id="309" r:id="rId66"/>
    <p:sldId id="310" r:id="rId67"/>
    <p:sldId id="311" r:id="rId68"/>
    <p:sldId id="330" r:id="rId69"/>
    <p:sldId id="331" r:id="rId70"/>
    <p:sldId id="322" r:id="rId71"/>
    <p:sldId id="332" r:id="rId72"/>
    <p:sldId id="323" r:id="rId73"/>
    <p:sldId id="313" r:id="rId74"/>
    <p:sldId id="385" r:id="rId75"/>
    <p:sldId id="314" r:id="rId76"/>
    <p:sldId id="315" r:id="rId77"/>
    <p:sldId id="303" r:id="rId78"/>
    <p:sldId id="286" r:id="rId79"/>
    <p:sldId id="292" r:id="rId80"/>
    <p:sldId id="287" r:id="rId81"/>
    <p:sldId id="288" r:id="rId82"/>
    <p:sldId id="289" r:id="rId83"/>
    <p:sldId id="321" r:id="rId84"/>
    <p:sldId id="381" r:id="rId85"/>
    <p:sldId id="382" r:id="rId86"/>
    <p:sldId id="383" r:id="rId87"/>
    <p:sldId id="384"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4" autoAdjust="0"/>
    <p:restoredTop sz="72414" autoAdjust="0"/>
  </p:normalViewPr>
  <p:slideViewPr>
    <p:cSldViewPr snapToGrid="0">
      <p:cViewPr varScale="1">
        <p:scale>
          <a:sx n="53" d="100"/>
          <a:sy n="53" d="100"/>
        </p:scale>
        <p:origin x="9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“Quản lý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là một web application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Hiện tại thì datacenter mua địa chỉ IP theo vùng.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err="1" smtClean="0"/>
              <a:t>Với</a:t>
            </a:r>
            <a:r>
              <a:rPr lang="en-US" baseline="0" dirty="0" smtClean="0"/>
              <a:t> </a:t>
            </a:r>
            <a:r>
              <a:rPr lang="en-US" baseline="0" dirty="0" err="1" smtClean="0"/>
              <a:t>dãy</a:t>
            </a:r>
            <a:r>
              <a:rPr lang="en-US" baseline="0" dirty="0" smtClean="0"/>
              <a:t> IP 120.72.85.0/26</a:t>
            </a:r>
          </a:p>
          <a:p>
            <a:pPr marL="0" indent="0">
              <a:buNone/>
            </a:pPr>
            <a:r>
              <a:rPr lang="en-US" baseline="0" dirty="0" smtClean="0"/>
              <a:t>Ở </a:t>
            </a:r>
            <a:r>
              <a:rPr lang="en-US" baseline="0" dirty="0" err="1" smtClean="0"/>
              <a:t>đây</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thông</a:t>
            </a:r>
            <a:r>
              <a:rPr lang="en-US" baseline="0" dirty="0" smtClean="0">
                <a:sym typeface="Wingdings" panose="05000000000000000000" pitchFamily="2" charset="2"/>
              </a:rPr>
              <a:t> </a:t>
            </a:r>
            <a:r>
              <a:rPr lang="en-US" baseline="0" dirty="0" err="1" smtClean="0">
                <a:sym typeface="Wingdings" panose="05000000000000000000" pitchFamily="2" charset="2"/>
              </a:rPr>
              <a:t>báo</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IP 120.72.85.6 </a:t>
            </a:r>
            <a:r>
              <a:rPr lang="en-US" baseline="0" dirty="0" err="1" smtClean="0">
                <a:sym typeface="Wingdings" panose="05000000000000000000" pitchFamily="2" charset="2"/>
              </a:rPr>
              <a:t>bị</a:t>
            </a:r>
            <a:r>
              <a:rPr lang="en-US" baseline="0" dirty="0" smtClean="0">
                <a:sym typeface="Wingdings" panose="05000000000000000000" pitchFamily="2" charset="2"/>
              </a:rPr>
              <a:t> </a:t>
            </a:r>
            <a:r>
              <a:rPr lang="en-US" baseline="0" dirty="0" err="1" smtClean="0">
                <a:sym typeface="Wingdings" panose="05000000000000000000" pitchFamily="2" charset="2"/>
              </a:rPr>
              <a:t>tấn</a:t>
            </a:r>
            <a:r>
              <a:rPr lang="en-US" baseline="0" dirty="0" smtClean="0">
                <a:sym typeface="Wingdings" panose="05000000000000000000" pitchFamily="2" charset="2"/>
              </a:rPr>
              <a:t> </a:t>
            </a:r>
            <a:r>
              <a:rPr lang="en-US" baseline="0" dirty="0" err="1" smtClean="0">
                <a:sym typeface="Wingdings" panose="05000000000000000000" pitchFamily="2" charset="2"/>
              </a:rPr>
              <a:t>công</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kỹ</a:t>
            </a:r>
            <a:r>
              <a:rPr lang="en-US" baseline="0" dirty="0" smtClean="0">
                <a:sym typeface="Wingdings" panose="05000000000000000000" pitchFamily="2" charset="2"/>
              </a:rPr>
              <a:t> </a:t>
            </a:r>
            <a:r>
              <a:rPr lang="en-US" baseline="0" dirty="0" err="1" smtClean="0">
                <a:sym typeface="Wingdings" panose="05000000000000000000" pitchFamily="2" charset="2"/>
              </a:rPr>
              <a:t>thuật</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rùi</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nhờ</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datacenter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mặt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IP và không gian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trực tiếp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đến toàn bộ quy trình add server</a:t>
            </a:r>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Sau khi add server thành công, người khách lại có nhu cầu muốn thuê thêm IP cho server mà họ vừa mới gửi vào.</a:t>
            </a:r>
          </a:p>
          <a:p>
            <a:endParaRPr lang="en-US" baseline="0" dirty="0" smtClean="0"/>
          </a:p>
          <a:p>
            <a:endParaRPr lang="en-US" baseline="0" dirty="0" smtClean="0"/>
          </a:p>
          <a:p>
            <a:r>
              <a:rPr lang="en-US" baseline="0" dirty="0" smtClean="0"/>
              <a:t>Biểu </a:t>
            </a:r>
            <a:r>
              <a:rPr lang="en-US" baseline="0" dirty="0" smtClean="0"/>
              <a:t>hiện chức năng assign </a:t>
            </a:r>
            <a:r>
              <a:rPr lang="en-US" baseline="0" dirty="0" smtClean="0"/>
              <a:t>task lúc thuyết trình assign </a:t>
            </a:r>
            <a:r>
              <a:rPr lang="en-US" baseline="0" dirty="0" err="1" smtClean="0"/>
              <a:t>ip</a:t>
            </a:r>
            <a:endParaRPr lang="en-US" baseline="0" dirty="0" smtClean="0"/>
          </a:p>
          <a:p>
            <a:endParaRPr lang="en-US" b="1" baseline="0" dirty="0" smtClean="0"/>
          </a:p>
          <a:p>
            <a:r>
              <a:rPr lang="en-US" baseline="0" dirty="0" smtClean="0"/>
              <a:t>Nói về công nghệ sử dụng.</a:t>
            </a:r>
          </a:p>
          <a:p>
            <a:r>
              <a:rPr lang="en-US" baseline="0" dirty="0" smtClean="0"/>
              <a:t>Dùng scheduler để generate </a:t>
            </a:r>
            <a:r>
              <a:rPr lang="en-US" baseline="0" dirty="0" err="1" smtClean="0"/>
              <a:t>assignedshift</a:t>
            </a:r>
            <a:r>
              <a:rPr lang="en-US" baseline="0" dirty="0" smtClean="0"/>
              <a:t> (set up ban đầu sẽ thêm ở file </a:t>
            </a:r>
            <a:r>
              <a:rPr lang="en-US" baseline="0" dirty="0" err="1" smtClean="0"/>
              <a:t>config</a:t>
            </a:r>
            <a:r>
              <a:rPr lang="en-US" baseline="0" dirty="0" smtClean="0"/>
              <a:t>, ghi ra)</a:t>
            </a:r>
          </a:p>
          <a:p>
            <a:r>
              <a:rPr lang="en-US" baseline="0" dirty="0" smtClean="0"/>
              <a:t>Dùng </a:t>
            </a:r>
            <a:r>
              <a:rPr lang="en-US" baseline="0" dirty="0" err="1" smtClean="0"/>
              <a:t>signalR</a:t>
            </a:r>
            <a:r>
              <a:rPr lang="en-US" baseline="0" dirty="0" smtClean="0"/>
              <a:t> để thông báo tình trạng request và task</a:t>
            </a:r>
          </a:p>
          <a:p>
            <a:endParaRPr lang="en-US" b="1"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Làm</a:t>
            </a:r>
            <a:r>
              <a:rPr lang="en-US" baseline="0" dirty="0" smtClean="0"/>
              <a:t> thế nào để biểu hiện scheduler lúc assign shift (dùng scheduler)</a:t>
            </a:r>
          </a:p>
          <a:p>
            <a:r>
              <a:rPr lang="en-US" baseline="0" dirty="0" smtClean="0"/>
              <a:t>Ở slide trước sẽ nói dùng scheduler ở push notification những task chưa hoàn thành + khi khách hàng đến (offline request)</a:t>
            </a:r>
          </a:p>
          <a:p>
            <a:r>
              <a:rPr lang="en-US" baseline="0" dirty="0" smtClean="0"/>
              <a:t>Cái đáng nói thứ 3 sẽ là tự động generate assign shift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1228183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khi bắt đầu vào demo, chúng tôi xin giới thiệu bảng ca trực để biết người nào sẽ trực vào ca nào (bổ sung thêm tên)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Kíp </a:t>
            </a:r>
            <a:r>
              <a:rPr lang="vi-VN" sz="1200" b="0" i="0" kern="1200" dirty="0" smtClean="0">
                <a:solidFill>
                  <a:schemeClr val="tx1"/>
                </a:solidFill>
                <a:effectLst/>
                <a:latin typeface="+mn-lt"/>
                <a:ea typeface="+mn-ea"/>
                <a:cs typeface="+mn-cs"/>
              </a:rPr>
              <a:t>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42</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1032867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478542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73</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26846633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82</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84</a:t>
            </a:fld>
            <a:endParaRPr lang="en-US"/>
          </a:p>
        </p:txBody>
      </p:sp>
    </p:spTree>
    <p:extLst>
      <p:ext uri="{BB962C8B-B14F-4D97-AF65-F5344CB8AC3E}">
        <p14:creationId xmlns:p14="http://schemas.microsoft.com/office/powerpoint/2010/main" val="39557459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85</a:t>
            </a:fld>
            <a:endParaRPr lang="en-US"/>
          </a:p>
        </p:txBody>
      </p:sp>
    </p:spTree>
    <p:extLst>
      <p:ext uri="{BB962C8B-B14F-4D97-AF65-F5344CB8AC3E}">
        <p14:creationId xmlns:p14="http://schemas.microsoft.com/office/powerpoint/2010/main" val="348863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Để  giúp khắc phục những vấn đề trên, chúng tôi đã cho ra đời hệ thống có tên IMS.</a:t>
            </a:r>
          </a:p>
          <a:p>
            <a:r>
              <a:rPr lang="en-US" baseline="0" dirty="0" smtClean="0"/>
              <a:t>Hệ thống giúp thông tin tương tác với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86</a:t>
            </a:fld>
            <a:endParaRPr lang="en-US"/>
          </a:p>
        </p:txBody>
      </p:sp>
    </p:spTree>
    <p:extLst>
      <p:ext uri="{BB962C8B-B14F-4D97-AF65-F5344CB8AC3E}">
        <p14:creationId xmlns:p14="http://schemas.microsoft.com/office/powerpoint/2010/main" val="23537340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87</a:t>
            </a:fld>
            <a:endParaRPr lang="en-US"/>
          </a:p>
        </p:txBody>
      </p:sp>
    </p:spTree>
    <p:extLst>
      <p:ext uri="{BB962C8B-B14F-4D97-AF65-F5344CB8AC3E}">
        <p14:creationId xmlns:p14="http://schemas.microsoft.com/office/powerpoint/2010/main" val="2588370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của việc sử dụng hệ thống IMS là, thứ nhất về phía datacenter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tiện lợi và nhanh chóng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en-US" dirty="0" smtClean="0"/>
              <a:t>Hệ</a:t>
            </a:r>
            <a:r>
              <a:rPr lang="en-US" baseline="0" dirty="0" smtClean="0"/>
              <a:t> thống cho phép khách hàng tạo request. </a:t>
            </a: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38690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23.png"/><Relationship Id="rId9" Type="http://schemas.openxmlformats.org/officeDocument/2006/relationships/image" Target="../media/image34.png"/></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jpe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0.png"/><Relationship Id="rId4" Type="http://schemas.openxmlformats.org/officeDocument/2006/relationships/image" Target="../media/image39.jpe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0.png"/><Relationship Id="rId4" Type="http://schemas.openxmlformats.org/officeDocument/2006/relationships/image" Target="../media/image39.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0.png"/><Relationship Id="rId4" Type="http://schemas.openxmlformats.org/officeDocument/2006/relationships/image" Target="../media/image39.jpe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0.png"/><Relationship Id="rId4" Type="http://schemas.openxmlformats.org/officeDocument/2006/relationships/image" Target="../media/image39.jpe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50.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9.jpeg"/><Relationship Id="rId4" Type="http://schemas.openxmlformats.org/officeDocument/2006/relationships/image" Target="../media/image40.png"/><Relationship Id="rId9" Type="http://schemas.openxmlformats.org/officeDocument/2006/relationships/image" Target="../media/image41.png"/></Relationships>
</file>

<file path=ppt/slides/_rels/slide5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9.png"/><Relationship Id="rId7" Type="http://schemas.openxmlformats.org/officeDocument/2006/relationships/image" Target="../media/image43.png"/><Relationship Id="rId12" Type="http://schemas.openxmlformats.org/officeDocument/2006/relationships/image" Target="../media/image41.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24.png"/><Relationship Id="rId5" Type="http://schemas.openxmlformats.org/officeDocument/2006/relationships/image" Target="../media/image39.jpeg"/><Relationship Id="rId10" Type="http://schemas.openxmlformats.org/officeDocument/2006/relationships/image" Target="../media/image23.png"/><Relationship Id="rId4" Type="http://schemas.openxmlformats.org/officeDocument/2006/relationships/image" Target="../media/image40.png"/><Relationship Id="rId9" Type="http://schemas.openxmlformats.org/officeDocument/2006/relationships/image" Target="../media/image25.png"/></Relationships>
</file>

<file path=ppt/slides/_rels/slide5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39.jpeg"/><Relationship Id="rId10" Type="http://schemas.openxmlformats.org/officeDocument/2006/relationships/image" Target="../media/image24.png"/><Relationship Id="rId4" Type="http://schemas.openxmlformats.org/officeDocument/2006/relationships/image" Target="../media/image40.png"/><Relationship Id="rId9" Type="http://schemas.openxmlformats.org/officeDocument/2006/relationships/image" Target="../media/image23.png"/></Relationships>
</file>

<file path=ppt/slides/_rels/slide5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29.png"/><Relationship Id="rId7"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24.png"/><Relationship Id="rId5" Type="http://schemas.openxmlformats.org/officeDocument/2006/relationships/image" Target="../media/image39.jpeg"/><Relationship Id="rId10" Type="http://schemas.openxmlformats.org/officeDocument/2006/relationships/image" Target="../media/image23.png"/><Relationship Id="rId4" Type="http://schemas.openxmlformats.org/officeDocument/2006/relationships/image" Target="../media/image40.png"/><Relationship Id="rId9" Type="http://schemas.openxmlformats.org/officeDocument/2006/relationships/image" Target="../media/image25.png"/></Relationships>
</file>

<file path=ppt/slides/_rels/slide5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8.png"/><Relationship Id="rId12"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25.png"/><Relationship Id="rId5" Type="http://schemas.openxmlformats.org/officeDocument/2006/relationships/image" Target="../media/image39.jpeg"/><Relationship Id="rId10" Type="http://schemas.openxmlformats.org/officeDocument/2006/relationships/image" Target="../media/image49.png"/><Relationship Id="rId4" Type="http://schemas.openxmlformats.org/officeDocument/2006/relationships/image" Target="../media/image40.png"/><Relationship Id="rId9" Type="http://schemas.openxmlformats.org/officeDocument/2006/relationships/image" Target="../media/image47.png"/></Relationships>
</file>

<file path=ppt/slides/_rels/slide5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5.png"/><Relationship Id="rId3" Type="http://schemas.openxmlformats.org/officeDocument/2006/relationships/image" Target="../media/image50.png"/><Relationship Id="rId7" Type="http://schemas.openxmlformats.org/officeDocument/2006/relationships/image" Target="../media/image51.png"/><Relationship Id="rId12" Type="http://schemas.openxmlformats.org/officeDocument/2006/relationships/image" Target="../media/image55.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39.jpeg"/><Relationship Id="rId11" Type="http://schemas.openxmlformats.org/officeDocument/2006/relationships/image" Target="../media/image54.png"/><Relationship Id="rId5" Type="http://schemas.openxmlformats.org/officeDocument/2006/relationships/image" Target="../media/image40.png"/><Relationship Id="rId15" Type="http://schemas.openxmlformats.org/officeDocument/2006/relationships/image" Target="../media/image24.png"/><Relationship Id="rId10" Type="http://schemas.openxmlformats.org/officeDocument/2006/relationships/image" Target="../media/image53.png"/><Relationship Id="rId4" Type="http://schemas.openxmlformats.org/officeDocument/2006/relationships/image" Target="../media/image29.png"/><Relationship Id="rId9" Type="http://schemas.openxmlformats.org/officeDocument/2006/relationships/image" Target="../media/image52.png"/><Relationship Id="rId14" Type="http://schemas.openxmlformats.org/officeDocument/2006/relationships/image" Target="../media/image23.png"/></Relationships>
</file>

<file path=ppt/slides/_rels/slide5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7.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39.jpeg"/><Relationship Id="rId10" Type="http://schemas.openxmlformats.org/officeDocument/2006/relationships/image" Target="../media/image24.png"/><Relationship Id="rId4" Type="http://schemas.openxmlformats.org/officeDocument/2006/relationships/image" Target="../media/image40.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notesSlide" Target="../notesSlides/notesSlide6.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6.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6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29.png"/><Relationship Id="rId7" Type="http://schemas.openxmlformats.org/officeDocument/2006/relationships/image" Target="../media/image57.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56.png"/><Relationship Id="rId11" Type="http://schemas.openxmlformats.org/officeDocument/2006/relationships/image" Target="../media/image24.png"/><Relationship Id="rId5" Type="http://schemas.openxmlformats.org/officeDocument/2006/relationships/image" Target="../media/image39.jpeg"/><Relationship Id="rId10" Type="http://schemas.openxmlformats.org/officeDocument/2006/relationships/image" Target="../media/image23.png"/><Relationship Id="rId4" Type="http://schemas.openxmlformats.org/officeDocument/2006/relationships/image" Target="../media/image40.png"/><Relationship Id="rId9" Type="http://schemas.openxmlformats.org/officeDocument/2006/relationships/image" Target="../media/image25.png"/></Relationships>
</file>

<file path=ppt/slides/_rels/slide61.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7.png"/><Relationship Id="rId12"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6.png"/><Relationship Id="rId11" Type="http://schemas.openxmlformats.org/officeDocument/2006/relationships/image" Target="../media/image25.png"/><Relationship Id="rId5" Type="http://schemas.openxmlformats.org/officeDocument/2006/relationships/image" Target="../media/image39.jpeg"/><Relationship Id="rId10" Type="http://schemas.openxmlformats.org/officeDocument/2006/relationships/image" Target="../media/image60.png"/><Relationship Id="rId4" Type="http://schemas.openxmlformats.org/officeDocument/2006/relationships/image" Target="../media/image40.png"/><Relationship Id="rId9" Type="http://schemas.openxmlformats.org/officeDocument/2006/relationships/image" Target="../media/image59.png"/></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9.jpeg"/></Relationships>
</file>

<file path=ppt/slides/_rels/slide68.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9.png"/><Relationship Id="rId4" Type="http://schemas.openxmlformats.org/officeDocument/2006/relationships/image" Target="../media/image39.jpeg"/><Relationship Id="rId9" Type="http://schemas.openxmlformats.org/officeDocument/2006/relationships/image" Target="../media/image68.png"/></Relationships>
</file>

<file path=ppt/slides/_rels/slide6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 Id="rId5" Type="http://schemas.openxmlformats.org/officeDocument/2006/relationships/image" Target="../media/image73.png"/><Relationship Id="rId4" Type="http://schemas.openxmlformats.org/officeDocument/2006/relationships/image" Target="../media/image72.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7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7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 Id="rId4" Type="http://schemas.openxmlformats.org/officeDocument/2006/relationships/image" Target="../media/image79.png"/></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9.jpeg"/><Relationship Id="rId7"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40.png"/></Relationships>
</file>

<file path=ppt/slides/_rels/slide7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184912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a:t>
            </a:r>
            <a:r>
              <a:rPr lang="en-US" sz="2400" dirty="0" smtClean="0">
                <a:solidFill>
                  <a:schemeClr val="tx1"/>
                </a:solidFill>
                <a:latin typeface="Cambria" panose="02040503050406030204" pitchFamily="18" charset="0"/>
              </a:rPr>
              <a:t>staff</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buys IP Address by range. </a:t>
            </a:r>
          </a:p>
          <a:p>
            <a:pPr algn="l"/>
            <a:r>
              <a:rPr lang="en-US" sz="3500" dirty="0" smtClean="0">
                <a:latin typeface="Cambria" panose="02040503050406030204" pitchFamily="18" charset="0"/>
              </a:rPr>
              <a:t>Example: 120.72.85.0/26</a:t>
            </a: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77014518"/>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Input of User</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120.72.85.5/26</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120.72.85.70/26</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120.72.85.150/26</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120.72.85.200/26</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81597660"/>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a16="http://schemas.microsoft.com/office/drawing/2014/main"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a16="http://schemas.microsoft.com/office/drawing/2014/main" val="10000"/>
                  </a:ext>
                </a:extLst>
              </a:tr>
              <a:tr h="556386">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120.72.85.0</a:t>
                      </a:r>
                      <a:r>
                        <a:rPr lang="en-US" sz="2800" b="1" baseline="0" dirty="0" smtClean="0">
                          <a:solidFill>
                            <a:srgbClr val="FF0000"/>
                          </a:solidFill>
                          <a:effectLst>
                            <a:outerShdw blurRad="38100" dist="38100" dir="2700000" algn="tl">
                              <a:srgbClr val="000000">
                                <a:alpha val="43137"/>
                              </a:srgbClr>
                            </a:outerShdw>
                          </a:effectLst>
                          <a:latin typeface="Cambria" panose="02040503050406030204" pitchFamily="18" charset="0"/>
                        </a:rPr>
                        <a:t> =&gt;</a:t>
                      </a: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 120.72.85.63</a:t>
                      </a:r>
                      <a:endParaRPr lang="en-US" sz="2800"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r h="513587">
                <a:tc>
                  <a:txBody>
                    <a:bodyPr/>
                    <a:lstStyle/>
                    <a:p>
                      <a:pPr algn="ctr"/>
                      <a:r>
                        <a:rPr lang="en-US" sz="2800" dirty="0" smtClean="0"/>
                        <a:t>120.72.85.64</a:t>
                      </a:r>
                      <a:r>
                        <a:rPr lang="en-US" sz="2800" baseline="0" dirty="0" smtClean="0"/>
                        <a:t> =&gt; 120.72.85.127</a:t>
                      </a:r>
                      <a:endParaRPr lang="en-US" sz="2800" dirty="0"/>
                    </a:p>
                  </a:txBody>
                  <a:tcPr/>
                </a:tc>
                <a:extLst>
                  <a:ext uri="{0D108BD9-81ED-4DB2-BD59-A6C34878D82A}">
                    <a16:rowId xmlns:a16="http://schemas.microsoft.com/office/drawing/2014/main" val="10002"/>
                  </a:ext>
                </a:extLst>
              </a:tr>
              <a:tr h="513587">
                <a:tc>
                  <a:txBody>
                    <a:bodyPr/>
                    <a:lstStyle/>
                    <a:p>
                      <a:pPr algn="ctr"/>
                      <a:r>
                        <a:rPr lang="en-US" sz="2800" dirty="0" smtClean="0"/>
                        <a:t>120.72.85.128</a:t>
                      </a:r>
                      <a:r>
                        <a:rPr lang="en-US" sz="2800" baseline="0" dirty="0" smtClean="0"/>
                        <a:t> =&gt; 120.72.85.191</a:t>
                      </a:r>
                      <a:endParaRPr lang="en-US" sz="2800" dirty="0"/>
                    </a:p>
                  </a:txBody>
                  <a:tcPr/>
                </a:tc>
                <a:extLst>
                  <a:ext uri="{0D108BD9-81ED-4DB2-BD59-A6C34878D82A}">
                    <a16:rowId xmlns:a16="http://schemas.microsoft.com/office/drawing/2014/main" val="10003"/>
                  </a:ext>
                </a:extLst>
              </a:tr>
              <a:tr h="513587">
                <a:tc>
                  <a:txBody>
                    <a:bodyPr/>
                    <a:lstStyle/>
                    <a:p>
                      <a:pPr algn="ctr"/>
                      <a:r>
                        <a:rPr lang="en-US" sz="2800" dirty="0" smtClean="0"/>
                        <a:t>120.72.85.192</a:t>
                      </a:r>
                      <a:r>
                        <a:rPr lang="en-US" sz="2800" baseline="0" dirty="0" smtClean="0"/>
                        <a:t> =&gt; 120.72.85.255</a:t>
                      </a:r>
                      <a:endParaRPr lang="en-US" sz="2800" dirty="0"/>
                    </a:p>
                  </a:txBody>
                  <a:tcPr/>
                </a:tc>
                <a:extLst>
                  <a:ext uri="{0D108BD9-81ED-4DB2-BD59-A6C34878D82A}">
                    <a16:rowId xmlns:a16="http://schemas.microsoft.com/office/drawing/2014/main"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t>Input: Address/ </a:t>
            </a:r>
            <a:r>
              <a:rPr lang="en-US" sz="4000" dirty="0" err="1" smtClean="0"/>
              <a:t>Netmask</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flipV="1">
            <a:off x="2060403" y="3960386"/>
            <a:ext cx="1582683" cy="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6"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5" y="1479738"/>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7"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9" name="Rounded Rectangle 8"/>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10" name="Straight Arrow Connector 9"/>
          <p:cNvCxnSpPr/>
          <p:nvPr/>
        </p:nvCxnSpPr>
        <p:spPr>
          <a:xfrm flipH="1">
            <a:off x="8436611" y="201765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1" name="Subtitle 1"/>
          <p:cNvSpPr txBox="1">
            <a:spLocks/>
          </p:cNvSpPr>
          <p:nvPr/>
        </p:nvSpPr>
        <p:spPr>
          <a:xfrm>
            <a:off x="8663931" y="165276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813" y="4981469"/>
            <a:ext cx="1658257" cy="165825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3200" y="5126265"/>
            <a:ext cx="1013270" cy="1013270"/>
          </a:xfrm>
          <a:prstGeom prst="rect">
            <a:avLst/>
          </a:prstGeom>
        </p:spPr>
      </p:pic>
      <p:cxnSp>
        <p:nvCxnSpPr>
          <p:cNvPr id="17" name="Straight Arrow Connector 16"/>
          <p:cNvCxnSpPr/>
          <p:nvPr/>
        </p:nvCxnSpPr>
        <p:spPr>
          <a:xfrm flipV="1">
            <a:off x="6267443" y="2850691"/>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7727335" y="2865595"/>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026"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349517">
            <a:off x="2607802" y="2608789"/>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225459">
            <a:off x="2371902" y="3325711"/>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632160">
            <a:off x="2433609" y="4147236"/>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7216" y="3144242"/>
            <a:ext cx="1040760" cy="1040760"/>
          </a:xfrm>
          <a:prstGeom prst="rect">
            <a:avLst/>
          </a:prstGeom>
        </p:spPr>
      </p:pic>
      <p:sp>
        <p:nvSpPr>
          <p:cNvPr id="27" name="Subtitle 1"/>
          <p:cNvSpPr txBox="1">
            <a:spLocks/>
          </p:cNvSpPr>
          <p:nvPr/>
        </p:nvSpPr>
        <p:spPr>
          <a:xfrm>
            <a:off x="5013811"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28" name="Subtitle 1"/>
          <p:cNvSpPr txBox="1">
            <a:spLocks/>
          </p:cNvSpPr>
          <p:nvPr/>
        </p:nvSpPr>
        <p:spPr>
          <a:xfrm>
            <a:off x="7434643" y="3673854"/>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smtClean="0">
              <a:latin typeface="Cambria" panose="02040503050406030204" pitchFamily="18" charset="0"/>
            </a:endParaRPr>
          </a:p>
        </p:txBody>
      </p:sp>
      <p:sp>
        <p:nvSpPr>
          <p:cNvPr id="29" name="Subtitle 1"/>
          <p:cNvSpPr txBox="1">
            <a:spLocks/>
          </p:cNvSpPr>
          <p:nvPr/>
        </p:nvSpPr>
        <p:spPr>
          <a:xfrm>
            <a:off x="7767094" y="4033321"/>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Export procedure</a:t>
            </a:r>
            <a:endParaRPr lang="en-US" sz="1600" dirty="0" smtClean="0">
              <a:latin typeface="Cambria" panose="02040503050406030204" pitchFamily="18" charset="0"/>
            </a:endParaRPr>
          </a:p>
        </p:txBody>
      </p:sp>
      <p:pic>
        <p:nvPicPr>
          <p:cNvPr id="1028"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72611" y="4949961"/>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38153" y="1252376"/>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33" name="Subtitle 1"/>
          <p:cNvSpPr txBox="1">
            <a:spLocks/>
          </p:cNvSpPr>
          <p:nvPr/>
        </p:nvSpPr>
        <p:spPr>
          <a:xfrm>
            <a:off x="7050550" y="5831325"/>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FF0000"/>
                </a:solidFill>
                <a:latin typeface="Cambria" panose="02040503050406030204" pitchFamily="18" charset="0"/>
              </a:rPr>
              <a:t>2</a:t>
            </a:r>
            <a:endParaRPr lang="en-US" sz="3600" b="1" dirty="0">
              <a:solidFill>
                <a:srgbClr val="FF0000"/>
              </a:solidFill>
              <a:latin typeface="Cambria" panose="02040503050406030204" pitchFamily="18" charset="0"/>
            </a:endParaRPr>
          </a:p>
        </p:txBody>
      </p:sp>
      <p:sp>
        <p:nvSpPr>
          <p:cNvPr id="34"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smtClean="0">
                <a:solidFill>
                  <a:srgbClr val="FF0000"/>
                </a:solidFill>
                <a:latin typeface="Cambria" panose="02040503050406030204" pitchFamily="18" charset="0"/>
              </a:rPr>
              <a:t>1</a:t>
            </a:r>
            <a:endParaRPr lang="en-US" sz="3600" b="1" dirty="0">
              <a:solidFill>
                <a:srgbClr val="FF0000"/>
              </a:solidFill>
              <a:latin typeface="Cambria" panose="02040503050406030204" pitchFamily="18" charset="0"/>
            </a:endParaRPr>
          </a:p>
        </p:txBody>
      </p:sp>
      <p:pic>
        <p:nvPicPr>
          <p:cNvPr id="1030" name="Picture 6" descr="http://iconizer.net/files/Sophistique/orig/our_process_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98969" y="3389549"/>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36" name="Pentagon 35"/>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“Add Server” flow</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7617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32"/>
                                        </p:tgtEl>
                                        <p:attrNameLst>
                                          <p:attrName>r</p:attrName>
                                        </p:attrNameLst>
                                      </p:cBhvr>
                                    </p:animRot>
                                    <p:animRot by="-240000">
                                      <p:cBhvr>
                                        <p:cTn id="20" dur="200" fill="hold">
                                          <p:stCondLst>
                                            <p:cond delay="200"/>
                                          </p:stCondLst>
                                        </p:cTn>
                                        <p:tgtEl>
                                          <p:spTgt spid="32"/>
                                        </p:tgtEl>
                                        <p:attrNameLst>
                                          <p:attrName>r</p:attrName>
                                        </p:attrNameLst>
                                      </p:cBhvr>
                                    </p:animRot>
                                    <p:animRot by="240000">
                                      <p:cBhvr>
                                        <p:cTn id="21" dur="200" fill="hold">
                                          <p:stCondLst>
                                            <p:cond delay="400"/>
                                          </p:stCondLst>
                                        </p:cTn>
                                        <p:tgtEl>
                                          <p:spTgt spid="32"/>
                                        </p:tgtEl>
                                        <p:attrNameLst>
                                          <p:attrName>r</p:attrName>
                                        </p:attrNameLst>
                                      </p:cBhvr>
                                    </p:animRot>
                                    <p:animRot by="-240000">
                                      <p:cBhvr>
                                        <p:cTn id="22" dur="200" fill="hold">
                                          <p:stCondLst>
                                            <p:cond delay="600"/>
                                          </p:stCondLst>
                                        </p:cTn>
                                        <p:tgtEl>
                                          <p:spTgt spid="32"/>
                                        </p:tgtEl>
                                        <p:attrNameLst>
                                          <p:attrName>r</p:attrName>
                                        </p:attrNameLst>
                                      </p:cBhvr>
                                    </p:animRot>
                                    <p:animRot by="120000">
                                      <p:cBhvr>
                                        <p:cTn id="23" dur="200" fill="hold">
                                          <p:stCondLst>
                                            <p:cond delay="800"/>
                                          </p:stCondLst>
                                        </p:cTn>
                                        <p:tgtEl>
                                          <p:spTgt spid="32"/>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500"/>
                                        <p:tgtEl>
                                          <p:spTgt spid="1028"/>
                                        </p:tgtEl>
                                      </p:cBhvr>
                                    </p:animEffect>
                                  </p:childTnLst>
                                </p:cTn>
                              </p:par>
                              <p:par>
                                <p:cTn id="41" presetID="32" presetClass="emph" presetSubtype="0" fill="hold" nodeType="withEffect">
                                  <p:stCondLst>
                                    <p:cond delay="0"/>
                                  </p:stCondLst>
                                  <p:childTnLst>
                                    <p:animRot by="120000">
                                      <p:cBhvr>
                                        <p:cTn id="42" dur="100" fill="hold">
                                          <p:stCondLst>
                                            <p:cond delay="0"/>
                                          </p:stCondLst>
                                        </p:cTn>
                                        <p:tgtEl>
                                          <p:spTgt spid="1028"/>
                                        </p:tgtEl>
                                        <p:attrNameLst>
                                          <p:attrName>r</p:attrName>
                                        </p:attrNameLst>
                                      </p:cBhvr>
                                    </p:animRot>
                                    <p:animRot by="-240000">
                                      <p:cBhvr>
                                        <p:cTn id="43" dur="200" fill="hold">
                                          <p:stCondLst>
                                            <p:cond delay="200"/>
                                          </p:stCondLst>
                                        </p:cTn>
                                        <p:tgtEl>
                                          <p:spTgt spid="1028"/>
                                        </p:tgtEl>
                                        <p:attrNameLst>
                                          <p:attrName>r</p:attrName>
                                        </p:attrNameLst>
                                      </p:cBhvr>
                                    </p:animRot>
                                    <p:animRot by="240000">
                                      <p:cBhvr>
                                        <p:cTn id="44" dur="200" fill="hold">
                                          <p:stCondLst>
                                            <p:cond delay="400"/>
                                          </p:stCondLst>
                                        </p:cTn>
                                        <p:tgtEl>
                                          <p:spTgt spid="1028"/>
                                        </p:tgtEl>
                                        <p:attrNameLst>
                                          <p:attrName>r</p:attrName>
                                        </p:attrNameLst>
                                      </p:cBhvr>
                                    </p:animRot>
                                    <p:animRot by="-240000">
                                      <p:cBhvr>
                                        <p:cTn id="45" dur="200" fill="hold">
                                          <p:stCondLst>
                                            <p:cond delay="600"/>
                                          </p:stCondLst>
                                        </p:cTn>
                                        <p:tgtEl>
                                          <p:spTgt spid="1028"/>
                                        </p:tgtEl>
                                        <p:attrNameLst>
                                          <p:attrName>r</p:attrName>
                                        </p:attrNameLst>
                                      </p:cBhvr>
                                    </p:animRot>
                                    <p:animRot by="120000">
                                      <p:cBhvr>
                                        <p:cTn id="46" dur="200" fill="hold">
                                          <p:stCondLst>
                                            <p:cond delay="800"/>
                                          </p:stCondLst>
                                        </p:cTn>
                                        <p:tgtEl>
                                          <p:spTgt spid="1028"/>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1028"/>
                                        </p:tgtEl>
                                      </p:cBhvr>
                                    </p:animEffect>
                                    <p:set>
                                      <p:cBhvr>
                                        <p:cTn id="51" dur="1" fill="hold">
                                          <p:stCondLst>
                                            <p:cond delay="499"/>
                                          </p:stCondLst>
                                        </p:cTn>
                                        <p:tgtEl>
                                          <p:spTgt spid="1028"/>
                                        </p:tgtEl>
                                        <p:attrNameLst>
                                          <p:attrName>style.visibility</p:attrName>
                                        </p:attrNameLst>
                                      </p:cBhvr>
                                      <p:to>
                                        <p:strVal val="hidden"/>
                                      </p:to>
                                    </p:set>
                                  </p:childTnLst>
                                </p:cTn>
                              </p:par>
                              <p:par>
                                <p:cTn id="52" presetID="47" presetClass="entr" presetSubtype="0" fill="hold" nodeType="withEffect">
                                  <p:stCondLst>
                                    <p:cond delay="0"/>
                                  </p:stCondLst>
                                  <p:childTnLst>
                                    <p:set>
                                      <p:cBhvr>
                                        <p:cTn id="53" dur="1" fill="hold">
                                          <p:stCondLst>
                                            <p:cond delay="0"/>
                                          </p:stCondLst>
                                        </p:cTn>
                                        <p:tgtEl>
                                          <p:spTgt spid="1026"/>
                                        </p:tgtEl>
                                        <p:attrNameLst>
                                          <p:attrName>style.visibility</p:attrName>
                                        </p:attrNameLst>
                                      </p:cBhvr>
                                      <p:to>
                                        <p:strVal val="visible"/>
                                      </p:to>
                                    </p:set>
                                    <p:animEffect transition="in" filter="fade">
                                      <p:cBhvr>
                                        <p:cTn id="54" dur="1000"/>
                                        <p:tgtEl>
                                          <p:spTgt spid="1026"/>
                                        </p:tgtEl>
                                      </p:cBhvr>
                                    </p:animEffect>
                                    <p:anim calcmode="lin" valueType="num">
                                      <p:cBhvr>
                                        <p:cTn id="55" dur="1000" fill="hold"/>
                                        <p:tgtEl>
                                          <p:spTgt spid="1026"/>
                                        </p:tgtEl>
                                        <p:attrNameLst>
                                          <p:attrName>ppt_x</p:attrName>
                                        </p:attrNameLst>
                                      </p:cBhvr>
                                      <p:tavLst>
                                        <p:tav tm="0">
                                          <p:val>
                                            <p:strVal val="#ppt_x"/>
                                          </p:val>
                                        </p:tav>
                                        <p:tav tm="100000">
                                          <p:val>
                                            <p:strVal val="#ppt_x"/>
                                          </p:val>
                                        </p:tav>
                                      </p:tavLst>
                                    </p:anim>
                                    <p:anim calcmode="lin" valueType="num">
                                      <p:cBhvr>
                                        <p:cTn id="56" dur="1000" fill="hold"/>
                                        <p:tgtEl>
                                          <p:spTgt spid="1026"/>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32" presetClass="emph" presetSubtype="0" fill="hold" nodeType="withEffect">
                                  <p:stCondLst>
                                    <p:cond delay="0"/>
                                  </p:stCondLst>
                                  <p:childTnLst>
                                    <p:animRot by="120000">
                                      <p:cBhvr>
                                        <p:cTn id="74" dur="100" fill="hold">
                                          <p:stCondLst>
                                            <p:cond delay="0"/>
                                          </p:stCondLst>
                                        </p:cTn>
                                        <p:tgtEl>
                                          <p:spTgt spid="31"/>
                                        </p:tgtEl>
                                        <p:attrNameLst>
                                          <p:attrName>r</p:attrName>
                                        </p:attrNameLst>
                                      </p:cBhvr>
                                    </p:animRot>
                                    <p:animRot by="-240000">
                                      <p:cBhvr>
                                        <p:cTn id="75" dur="200" fill="hold">
                                          <p:stCondLst>
                                            <p:cond delay="200"/>
                                          </p:stCondLst>
                                        </p:cTn>
                                        <p:tgtEl>
                                          <p:spTgt spid="31"/>
                                        </p:tgtEl>
                                        <p:attrNameLst>
                                          <p:attrName>r</p:attrName>
                                        </p:attrNameLst>
                                      </p:cBhvr>
                                    </p:animRot>
                                    <p:animRot by="240000">
                                      <p:cBhvr>
                                        <p:cTn id="76" dur="200" fill="hold">
                                          <p:stCondLst>
                                            <p:cond delay="400"/>
                                          </p:stCondLst>
                                        </p:cTn>
                                        <p:tgtEl>
                                          <p:spTgt spid="31"/>
                                        </p:tgtEl>
                                        <p:attrNameLst>
                                          <p:attrName>r</p:attrName>
                                        </p:attrNameLst>
                                      </p:cBhvr>
                                    </p:animRot>
                                    <p:animRot by="-240000">
                                      <p:cBhvr>
                                        <p:cTn id="77" dur="200" fill="hold">
                                          <p:stCondLst>
                                            <p:cond delay="600"/>
                                          </p:stCondLst>
                                        </p:cTn>
                                        <p:tgtEl>
                                          <p:spTgt spid="31"/>
                                        </p:tgtEl>
                                        <p:attrNameLst>
                                          <p:attrName>r</p:attrName>
                                        </p:attrNameLst>
                                      </p:cBhvr>
                                    </p:animRot>
                                    <p:animRot by="120000">
                                      <p:cBhvr>
                                        <p:cTn id="78" dur="200" fill="hold">
                                          <p:stCondLst>
                                            <p:cond delay="800"/>
                                          </p:stCondLst>
                                        </p:cTn>
                                        <p:tgtEl>
                                          <p:spTgt spid="31"/>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31"/>
                                        </p:tgtEl>
                                      </p:cBhvr>
                                    </p:animEffect>
                                    <p:set>
                                      <p:cBhvr>
                                        <p:cTn id="83" dur="1" fill="hold">
                                          <p:stCondLst>
                                            <p:cond delay="499"/>
                                          </p:stCondLst>
                                        </p:cTn>
                                        <p:tgtEl>
                                          <p:spTgt spid="31"/>
                                        </p:tgtEl>
                                        <p:attrNameLst>
                                          <p:attrName>style.visibility</p:attrName>
                                        </p:attrNameLst>
                                      </p:cBhvr>
                                      <p:to>
                                        <p:strVal val="hidden"/>
                                      </p:to>
                                    </p:set>
                                  </p:childTnLst>
                                </p:cTn>
                              </p:par>
                              <p:par>
                                <p:cTn id="84" presetID="17" presetClass="entr" presetSubtype="10"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strVal val="#ppt_h"/>
                                          </p:val>
                                        </p:tav>
                                        <p:tav tm="100000">
                                          <p:val>
                                            <p:strVal val="#ppt_h"/>
                                          </p:val>
                                        </p:tav>
                                      </p:tavLst>
                                    </p:anim>
                                  </p:childTnLst>
                                </p:cTn>
                              </p:par>
                              <p:par>
                                <p:cTn id="88" presetID="10"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30"/>
                                        </p:tgtEl>
                                        <p:attrNameLst>
                                          <p:attrName>style.visibility</p:attrName>
                                        </p:attrNameLst>
                                      </p:cBhvr>
                                      <p:to>
                                        <p:strVal val="visible"/>
                                      </p:to>
                                    </p:set>
                                  </p:childTnLst>
                                </p:cTn>
                              </p:par>
                              <p:par>
                                <p:cTn id="95" presetID="8" presetClass="emph" presetSubtype="0" repeatCount="indefinite" fill="hold" nodeType="withEffect">
                                  <p:stCondLst>
                                    <p:cond delay="0"/>
                                  </p:stCondLst>
                                  <p:endCondLst>
                                    <p:cond evt="onNext" delay="0">
                                      <p:tgtEl>
                                        <p:sldTgt/>
                                      </p:tgtEl>
                                    </p:cond>
                                  </p:endCondLst>
                                  <p:childTnLst>
                                    <p:animRot by="21600000">
                                      <p:cBhvr>
                                        <p:cTn id="96" dur="2000" fill="hold"/>
                                        <p:tgtEl>
                                          <p:spTgt spid="1030"/>
                                        </p:tgtEl>
                                        <p:attrNameLst>
                                          <p:attrName>r</p:attrName>
                                        </p:attrNameLst>
                                      </p:cBhvr>
                                    </p:animRot>
                                  </p:childTnLst>
                                </p:cTn>
                              </p:par>
                            </p:childTnLst>
                          </p:cTn>
                        </p:par>
                      </p:childTnLst>
                    </p:cTn>
                  </p:par>
                  <p:par>
                    <p:cTn id="97" fill="hold">
                      <p:stCondLst>
                        <p:cond delay="indefinite"/>
                      </p:stCondLst>
                      <p:childTnLst>
                        <p:par>
                          <p:cTn id="98" fill="hold">
                            <p:stCondLst>
                              <p:cond delay="0"/>
                            </p:stCondLst>
                            <p:childTnLst>
                              <p:par>
                                <p:cTn id="99" presetID="17" presetClass="entr" presetSubtype="10" fill="hold" nodeType="click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p:cTn id="101" dur="500" fill="hold"/>
                                        <p:tgtEl>
                                          <p:spTgt spid="21"/>
                                        </p:tgtEl>
                                        <p:attrNameLst>
                                          <p:attrName>ppt_w</p:attrName>
                                        </p:attrNameLst>
                                      </p:cBhvr>
                                      <p:tavLst>
                                        <p:tav tm="0">
                                          <p:val>
                                            <p:fltVal val="0"/>
                                          </p:val>
                                        </p:tav>
                                        <p:tav tm="100000">
                                          <p:val>
                                            <p:strVal val="#ppt_w"/>
                                          </p:val>
                                        </p:tav>
                                      </p:tavLst>
                                    </p:anim>
                                    <p:anim calcmode="lin" valueType="num">
                                      <p:cBhvr>
                                        <p:cTn id="102" dur="500" fill="hold"/>
                                        <p:tgtEl>
                                          <p:spTgt spid="21"/>
                                        </p:tgtEl>
                                        <p:attrNameLst>
                                          <p:attrName>ppt_h</p:attrName>
                                        </p:attrNameLst>
                                      </p:cBhvr>
                                      <p:tavLst>
                                        <p:tav tm="0">
                                          <p:val>
                                            <p:strVal val="#ppt_h"/>
                                          </p:val>
                                        </p:tav>
                                        <p:tav tm="100000">
                                          <p:val>
                                            <p:strVal val="#ppt_h"/>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fade">
                                      <p:cBhvr>
                                        <p:cTn id="105" dur="500"/>
                                        <p:tgtEl>
                                          <p:spTgt spid="2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par>
                                <p:cTn id="109" presetID="10" presetClass="entr" presetSubtype="0" fill="hold" nodeType="withEffect">
                                  <p:stCondLst>
                                    <p:cond delay="0"/>
                                  </p:stCondLst>
                                  <p:childTnLst>
                                    <p:set>
                                      <p:cBhvr>
                                        <p:cTn id="110" dur="1" fill="hold">
                                          <p:stCondLst>
                                            <p:cond delay="0"/>
                                          </p:stCondLst>
                                        </p:cTn>
                                        <p:tgtEl>
                                          <p:spTgt spid="1028"/>
                                        </p:tgtEl>
                                        <p:attrNameLst>
                                          <p:attrName>style.visibility</p:attrName>
                                        </p:attrNameLst>
                                      </p:cBhvr>
                                      <p:to>
                                        <p:strVal val="visible"/>
                                      </p:to>
                                    </p:set>
                                    <p:animEffect transition="in" filter="fade">
                                      <p:cBhvr>
                                        <p:cTn id="111" dur="500"/>
                                        <p:tgtEl>
                                          <p:spTgt spid="1028"/>
                                        </p:tgtEl>
                                      </p:cBhvr>
                                    </p:animEffect>
                                  </p:childTnLst>
                                </p:cTn>
                              </p:par>
                              <p:par>
                                <p:cTn id="112" presetID="32" presetClass="emph" presetSubtype="0" fill="hold" nodeType="withEffect">
                                  <p:stCondLst>
                                    <p:cond delay="0"/>
                                  </p:stCondLst>
                                  <p:childTnLst>
                                    <p:animRot by="120000">
                                      <p:cBhvr>
                                        <p:cTn id="113" dur="100" fill="hold">
                                          <p:stCondLst>
                                            <p:cond delay="0"/>
                                          </p:stCondLst>
                                        </p:cTn>
                                        <p:tgtEl>
                                          <p:spTgt spid="1028"/>
                                        </p:tgtEl>
                                        <p:attrNameLst>
                                          <p:attrName>r</p:attrName>
                                        </p:attrNameLst>
                                      </p:cBhvr>
                                    </p:animRot>
                                    <p:animRot by="-240000">
                                      <p:cBhvr>
                                        <p:cTn id="114" dur="200" fill="hold">
                                          <p:stCondLst>
                                            <p:cond delay="200"/>
                                          </p:stCondLst>
                                        </p:cTn>
                                        <p:tgtEl>
                                          <p:spTgt spid="1028"/>
                                        </p:tgtEl>
                                        <p:attrNameLst>
                                          <p:attrName>r</p:attrName>
                                        </p:attrNameLst>
                                      </p:cBhvr>
                                    </p:animRot>
                                    <p:animRot by="240000">
                                      <p:cBhvr>
                                        <p:cTn id="115" dur="200" fill="hold">
                                          <p:stCondLst>
                                            <p:cond delay="400"/>
                                          </p:stCondLst>
                                        </p:cTn>
                                        <p:tgtEl>
                                          <p:spTgt spid="1028"/>
                                        </p:tgtEl>
                                        <p:attrNameLst>
                                          <p:attrName>r</p:attrName>
                                        </p:attrNameLst>
                                      </p:cBhvr>
                                    </p:animRot>
                                    <p:animRot by="-240000">
                                      <p:cBhvr>
                                        <p:cTn id="116" dur="200" fill="hold">
                                          <p:stCondLst>
                                            <p:cond delay="600"/>
                                          </p:stCondLst>
                                        </p:cTn>
                                        <p:tgtEl>
                                          <p:spTgt spid="1028"/>
                                        </p:tgtEl>
                                        <p:attrNameLst>
                                          <p:attrName>r</p:attrName>
                                        </p:attrNameLst>
                                      </p:cBhvr>
                                    </p:animRot>
                                    <p:animRot by="120000">
                                      <p:cBhvr>
                                        <p:cTn id="117" dur="200" fill="hold">
                                          <p:stCondLst>
                                            <p:cond delay="800"/>
                                          </p:stCondLst>
                                        </p:cTn>
                                        <p:tgtEl>
                                          <p:spTgt spid="10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7" grpId="0"/>
      <p:bldP spid="28"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“Assign IP” flow</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4" y="1551092"/>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7" name="Rounded Rectangle 6"/>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8" name="Straight Arrow Connector 7"/>
          <p:cNvCxnSpPr/>
          <p:nvPr/>
        </p:nvCxnSpPr>
        <p:spPr>
          <a:xfrm flipH="1">
            <a:off x="8491475" y="192621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Subtitle 1"/>
          <p:cNvSpPr txBox="1">
            <a:spLocks/>
          </p:cNvSpPr>
          <p:nvPr/>
        </p:nvSpPr>
        <p:spPr>
          <a:xfrm>
            <a:off x="8718795" y="156132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cxnSp>
        <p:nvCxnSpPr>
          <p:cNvPr id="12" name="Straight Arrow Connector 11"/>
          <p:cNvCxnSpPr/>
          <p:nvPr/>
        </p:nvCxnSpPr>
        <p:spPr>
          <a:xfrm flipV="1">
            <a:off x="6878965" y="2808474"/>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V="1">
            <a:off x="8074723" y="2808474"/>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Subtitle 1"/>
          <p:cNvSpPr txBox="1">
            <a:spLocks/>
          </p:cNvSpPr>
          <p:nvPr/>
        </p:nvSpPr>
        <p:spPr>
          <a:xfrm>
            <a:off x="5580739"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19" name="Subtitle 1"/>
          <p:cNvSpPr txBox="1">
            <a:spLocks/>
          </p:cNvSpPr>
          <p:nvPr/>
        </p:nvSpPr>
        <p:spPr>
          <a:xfrm>
            <a:off x="7944545" y="3631637"/>
            <a:ext cx="1424414"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smtClean="0">
              <a:latin typeface="Cambria" panose="02040503050406030204" pitchFamily="18" charset="0"/>
            </a:endParaRPr>
          </a:p>
        </p:txBody>
      </p:sp>
      <p:pic>
        <p:nvPicPr>
          <p:cNvPr id="21"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1613" y="5079483"/>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8152" y="1235634"/>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25"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b="1" dirty="0">
              <a:solidFill>
                <a:srgbClr val="FF0000"/>
              </a:solidFill>
              <a:latin typeface="Cambria" panose="02040503050406030204" pitchFamily="18" charset="0"/>
            </a:endParaRPr>
          </a:p>
        </p:txBody>
      </p:sp>
      <p:pic>
        <p:nvPicPr>
          <p:cNvPr id="26" name="Picture 6" descr="http://iconizer.net/files/Sophistique/orig/our_process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8705" y="3319175"/>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29" name="Subtitle 1"/>
          <p:cNvSpPr txBox="1">
            <a:spLocks/>
          </p:cNvSpPr>
          <p:nvPr/>
        </p:nvSpPr>
        <p:spPr>
          <a:xfrm>
            <a:off x="8718795" y="198885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smtClean="0">
              <a:latin typeface="Cambria" panose="02040503050406030204" pitchFamily="18" charset="0"/>
            </a:endParaRP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5297" y="5277175"/>
            <a:ext cx="1013678" cy="892470"/>
          </a:xfrm>
          <a:prstGeom prst="rect">
            <a:avLst/>
          </a:prstGeom>
        </p:spPr>
      </p:pic>
      <p:cxnSp>
        <p:nvCxnSpPr>
          <p:cNvPr id="31" name="Straight Arrow Connector 30"/>
          <p:cNvCxnSpPr/>
          <p:nvPr/>
        </p:nvCxnSpPr>
        <p:spPr>
          <a:xfrm flipV="1">
            <a:off x="5813556" y="2813733"/>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2" name="Subtitle 1"/>
          <p:cNvSpPr txBox="1">
            <a:spLocks/>
          </p:cNvSpPr>
          <p:nvPr/>
        </p:nvSpPr>
        <p:spPr>
          <a:xfrm>
            <a:off x="4439806" y="36552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 task</a:t>
            </a:r>
            <a:endParaRPr lang="en-US" sz="1600" dirty="0" smtClean="0">
              <a:latin typeface="Cambria" panose="02040503050406030204" pitchFamily="18" charset="0"/>
            </a:endParaRPr>
          </a:p>
        </p:txBody>
      </p:sp>
      <p:pic>
        <p:nvPicPr>
          <p:cNvPr id="2050" name="Picture 2" descr="http://windowswebhostingreview.com/wp-content/uploads/signa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4551" y="4904074"/>
            <a:ext cx="2326078" cy="1982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60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23"/>
                                        </p:tgtEl>
                                        <p:attrNameLst>
                                          <p:attrName>r</p:attrName>
                                        </p:attrNameLst>
                                      </p:cBhvr>
                                    </p:animRot>
                                    <p:animRot by="-240000">
                                      <p:cBhvr>
                                        <p:cTn id="20" dur="200" fill="hold">
                                          <p:stCondLst>
                                            <p:cond delay="200"/>
                                          </p:stCondLst>
                                        </p:cTn>
                                        <p:tgtEl>
                                          <p:spTgt spid="23"/>
                                        </p:tgtEl>
                                        <p:attrNameLst>
                                          <p:attrName>r</p:attrName>
                                        </p:attrNameLst>
                                      </p:cBhvr>
                                    </p:animRot>
                                    <p:animRot by="240000">
                                      <p:cBhvr>
                                        <p:cTn id="21" dur="200" fill="hold">
                                          <p:stCondLst>
                                            <p:cond delay="400"/>
                                          </p:stCondLst>
                                        </p:cTn>
                                        <p:tgtEl>
                                          <p:spTgt spid="23"/>
                                        </p:tgtEl>
                                        <p:attrNameLst>
                                          <p:attrName>r</p:attrName>
                                        </p:attrNameLst>
                                      </p:cBhvr>
                                    </p:animRot>
                                    <p:animRot by="-240000">
                                      <p:cBhvr>
                                        <p:cTn id="22" dur="200" fill="hold">
                                          <p:stCondLst>
                                            <p:cond delay="600"/>
                                          </p:stCondLst>
                                        </p:cTn>
                                        <p:tgtEl>
                                          <p:spTgt spid="23"/>
                                        </p:tgtEl>
                                        <p:attrNameLst>
                                          <p:attrName>r</p:attrName>
                                        </p:attrNameLst>
                                      </p:cBhvr>
                                    </p:animRot>
                                    <p:animRot by="120000">
                                      <p:cBhvr>
                                        <p:cTn id="23" dur="200" fill="hold">
                                          <p:stCondLst>
                                            <p:cond delay="800"/>
                                          </p:stCondLst>
                                        </p:cTn>
                                        <p:tgtEl>
                                          <p:spTgt spid="23"/>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500"/>
                            </p:stCondLst>
                            <p:childTnLst>
                              <p:par>
                                <p:cTn id="43" presetID="32" presetClass="emph" presetSubtype="0" fill="hold" nodeType="afterEffect">
                                  <p:stCondLst>
                                    <p:cond delay="0"/>
                                  </p:stCondLst>
                                  <p:childTnLst>
                                    <p:animRot by="120000">
                                      <p:cBhvr>
                                        <p:cTn id="44" dur="100" fill="hold">
                                          <p:stCondLst>
                                            <p:cond delay="0"/>
                                          </p:stCondLst>
                                        </p:cTn>
                                        <p:tgtEl>
                                          <p:spTgt spid="22"/>
                                        </p:tgtEl>
                                        <p:attrNameLst>
                                          <p:attrName>r</p:attrName>
                                        </p:attrNameLst>
                                      </p:cBhvr>
                                    </p:animRot>
                                    <p:animRot by="-240000">
                                      <p:cBhvr>
                                        <p:cTn id="45" dur="200" fill="hold">
                                          <p:stCondLst>
                                            <p:cond delay="200"/>
                                          </p:stCondLst>
                                        </p:cTn>
                                        <p:tgtEl>
                                          <p:spTgt spid="22"/>
                                        </p:tgtEl>
                                        <p:attrNameLst>
                                          <p:attrName>r</p:attrName>
                                        </p:attrNameLst>
                                      </p:cBhvr>
                                    </p:animRot>
                                    <p:animRot by="240000">
                                      <p:cBhvr>
                                        <p:cTn id="46" dur="200" fill="hold">
                                          <p:stCondLst>
                                            <p:cond delay="400"/>
                                          </p:stCondLst>
                                        </p:cTn>
                                        <p:tgtEl>
                                          <p:spTgt spid="22"/>
                                        </p:tgtEl>
                                        <p:attrNameLst>
                                          <p:attrName>r</p:attrName>
                                        </p:attrNameLst>
                                      </p:cBhvr>
                                    </p:animRot>
                                    <p:animRot by="-240000">
                                      <p:cBhvr>
                                        <p:cTn id="47" dur="200" fill="hold">
                                          <p:stCondLst>
                                            <p:cond delay="600"/>
                                          </p:stCondLst>
                                        </p:cTn>
                                        <p:tgtEl>
                                          <p:spTgt spid="22"/>
                                        </p:tgtEl>
                                        <p:attrNameLst>
                                          <p:attrName>r</p:attrName>
                                        </p:attrNameLst>
                                      </p:cBhvr>
                                    </p:animRot>
                                    <p:animRot by="120000">
                                      <p:cBhvr>
                                        <p:cTn id="48" dur="200" fill="hold">
                                          <p:stCondLst>
                                            <p:cond delay="800"/>
                                          </p:stCondLst>
                                        </p:cTn>
                                        <p:tgtEl>
                                          <p:spTgt spid="22"/>
                                        </p:tgtEl>
                                        <p:attrNameLst>
                                          <p:attrName>r</p:attrName>
                                        </p:attrNameLst>
                                      </p:cBhvr>
                                    </p:animRo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32" presetClass="emph" presetSubtype="0" fill="hold" nodeType="withEffect">
                                  <p:stCondLst>
                                    <p:cond delay="0"/>
                                  </p:stCondLst>
                                  <p:childTnLst>
                                    <p:animRot by="120000">
                                      <p:cBhvr>
                                        <p:cTn id="53" dur="100" fill="hold">
                                          <p:stCondLst>
                                            <p:cond delay="0"/>
                                          </p:stCondLst>
                                        </p:cTn>
                                        <p:tgtEl>
                                          <p:spTgt spid="21"/>
                                        </p:tgtEl>
                                        <p:attrNameLst>
                                          <p:attrName>r</p:attrName>
                                        </p:attrNameLst>
                                      </p:cBhvr>
                                    </p:animRot>
                                    <p:animRot by="-240000">
                                      <p:cBhvr>
                                        <p:cTn id="54" dur="200" fill="hold">
                                          <p:stCondLst>
                                            <p:cond delay="200"/>
                                          </p:stCondLst>
                                        </p:cTn>
                                        <p:tgtEl>
                                          <p:spTgt spid="21"/>
                                        </p:tgtEl>
                                        <p:attrNameLst>
                                          <p:attrName>r</p:attrName>
                                        </p:attrNameLst>
                                      </p:cBhvr>
                                    </p:animRot>
                                    <p:animRot by="240000">
                                      <p:cBhvr>
                                        <p:cTn id="55" dur="200" fill="hold">
                                          <p:stCondLst>
                                            <p:cond delay="400"/>
                                          </p:stCondLst>
                                        </p:cTn>
                                        <p:tgtEl>
                                          <p:spTgt spid="21"/>
                                        </p:tgtEl>
                                        <p:attrNameLst>
                                          <p:attrName>r</p:attrName>
                                        </p:attrNameLst>
                                      </p:cBhvr>
                                    </p:animRot>
                                    <p:animRot by="-240000">
                                      <p:cBhvr>
                                        <p:cTn id="56" dur="200" fill="hold">
                                          <p:stCondLst>
                                            <p:cond delay="600"/>
                                          </p:stCondLst>
                                        </p:cTn>
                                        <p:tgtEl>
                                          <p:spTgt spid="21"/>
                                        </p:tgtEl>
                                        <p:attrNameLst>
                                          <p:attrName>r</p:attrName>
                                        </p:attrNameLst>
                                      </p:cBhvr>
                                    </p:animRot>
                                    <p:animRot by="120000">
                                      <p:cBhvr>
                                        <p:cTn id="57" dur="200" fill="hold">
                                          <p:stCondLst>
                                            <p:cond delay="800"/>
                                          </p:stCondLst>
                                        </p:cTn>
                                        <p:tgtEl>
                                          <p:spTgt spid="21"/>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1"/>
                                        </p:tgtEl>
                                      </p:cBhvr>
                                    </p:animEffect>
                                    <p:set>
                                      <p:cBhvr>
                                        <p:cTn id="62" dur="1" fill="hold">
                                          <p:stCondLst>
                                            <p:cond delay="499"/>
                                          </p:stCondLst>
                                        </p:cTn>
                                        <p:tgtEl>
                                          <p:spTgt spid="21"/>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par>
                                <p:cTn id="66" presetID="17" presetClass="entr" presetSubtype="1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strVal val="#ppt_h"/>
                                          </p:val>
                                        </p:tav>
                                        <p:tav tm="100000">
                                          <p:val>
                                            <p:strVal val="#ppt_h"/>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ntr" presetSubtype="0"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32" presetClass="emph" presetSubtype="0" fill="hold" nodeType="withEffect">
                                  <p:stCondLst>
                                    <p:cond delay="0"/>
                                  </p:stCondLst>
                                  <p:childTnLst>
                                    <p:animRot by="120000">
                                      <p:cBhvr>
                                        <p:cTn id="77" dur="100" fill="hold">
                                          <p:stCondLst>
                                            <p:cond delay="0"/>
                                          </p:stCondLst>
                                        </p:cTn>
                                        <p:tgtEl>
                                          <p:spTgt spid="23"/>
                                        </p:tgtEl>
                                        <p:attrNameLst>
                                          <p:attrName>r</p:attrName>
                                        </p:attrNameLst>
                                      </p:cBhvr>
                                    </p:animRot>
                                    <p:animRot by="-240000">
                                      <p:cBhvr>
                                        <p:cTn id="78" dur="200" fill="hold">
                                          <p:stCondLst>
                                            <p:cond delay="200"/>
                                          </p:stCondLst>
                                        </p:cTn>
                                        <p:tgtEl>
                                          <p:spTgt spid="23"/>
                                        </p:tgtEl>
                                        <p:attrNameLst>
                                          <p:attrName>r</p:attrName>
                                        </p:attrNameLst>
                                      </p:cBhvr>
                                    </p:animRot>
                                    <p:animRot by="240000">
                                      <p:cBhvr>
                                        <p:cTn id="79" dur="200" fill="hold">
                                          <p:stCondLst>
                                            <p:cond delay="400"/>
                                          </p:stCondLst>
                                        </p:cTn>
                                        <p:tgtEl>
                                          <p:spTgt spid="23"/>
                                        </p:tgtEl>
                                        <p:attrNameLst>
                                          <p:attrName>r</p:attrName>
                                        </p:attrNameLst>
                                      </p:cBhvr>
                                    </p:animRot>
                                    <p:animRot by="-240000">
                                      <p:cBhvr>
                                        <p:cTn id="80" dur="200" fill="hold">
                                          <p:stCondLst>
                                            <p:cond delay="600"/>
                                          </p:stCondLst>
                                        </p:cTn>
                                        <p:tgtEl>
                                          <p:spTgt spid="23"/>
                                        </p:tgtEl>
                                        <p:attrNameLst>
                                          <p:attrName>r</p:attrName>
                                        </p:attrNameLst>
                                      </p:cBhvr>
                                    </p:animRot>
                                    <p:animRot by="120000">
                                      <p:cBhvr>
                                        <p:cTn id="81" dur="200" fill="hold">
                                          <p:stCondLst>
                                            <p:cond delay="800"/>
                                          </p:stCondLst>
                                        </p:cTn>
                                        <p:tgtEl>
                                          <p:spTgt spid="23"/>
                                        </p:tgtEl>
                                        <p:attrNameLst>
                                          <p:attrName>r</p:attrName>
                                        </p:attrNameLst>
                                      </p:cBhvr>
                                    </p:animRo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23"/>
                                        </p:tgtEl>
                                      </p:cBhvr>
                                    </p:animEffect>
                                    <p:set>
                                      <p:cBhvr>
                                        <p:cTn id="86" dur="1" fill="hold">
                                          <p:stCondLst>
                                            <p:cond delay="499"/>
                                          </p:stCondLst>
                                        </p:cTn>
                                        <p:tgtEl>
                                          <p:spTgt spid="23"/>
                                        </p:tgtEl>
                                        <p:attrNameLst>
                                          <p:attrName>style.visibility</p:attrName>
                                        </p:attrNameLst>
                                      </p:cBhvr>
                                      <p:to>
                                        <p:strVal val="hidden"/>
                                      </p:to>
                                    </p:set>
                                  </p:childTnLst>
                                </p:cTn>
                              </p:par>
                              <p:par>
                                <p:cTn id="87" presetID="17" presetClass="entr" presetSubtype="1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p:cTn id="89" dur="500" fill="hold"/>
                                        <p:tgtEl>
                                          <p:spTgt spid="12"/>
                                        </p:tgtEl>
                                        <p:attrNameLst>
                                          <p:attrName>ppt_w</p:attrName>
                                        </p:attrNameLst>
                                      </p:cBhvr>
                                      <p:tavLst>
                                        <p:tav tm="0">
                                          <p:val>
                                            <p:fltVal val="0"/>
                                          </p:val>
                                        </p:tav>
                                        <p:tav tm="100000">
                                          <p:val>
                                            <p:strVal val="#ppt_w"/>
                                          </p:val>
                                        </p:tav>
                                      </p:tavLst>
                                    </p:anim>
                                    <p:anim calcmode="lin" valueType="num">
                                      <p:cBhvr>
                                        <p:cTn id="90" dur="500" fill="hold"/>
                                        <p:tgtEl>
                                          <p:spTgt spid="12"/>
                                        </p:tgtEl>
                                        <p:attrNameLst>
                                          <p:attrName>ppt_h</p:attrName>
                                        </p:attrNameLst>
                                      </p:cBhvr>
                                      <p:tavLst>
                                        <p:tav tm="0">
                                          <p:val>
                                            <p:strVal val="#ppt_h"/>
                                          </p:val>
                                        </p:tav>
                                        <p:tav tm="100000">
                                          <p:val>
                                            <p:strVal val="#ppt_h"/>
                                          </p:val>
                                        </p:tav>
                                      </p:tavLst>
                                    </p:anim>
                                  </p:childTnLst>
                                </p:cTn>
                              </p:par>
                              <p:par>
                                <p:cTn id="91" presetID="10"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500"/>
                                        <p:tgtEl>
                                          <p:spTgt spid="1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par>
                                <p:cTn id="99" presetID="8" presetClass="emph" presetSubtype="0" repeatCount="indefinite" fill="hold" nodeType="withEffect">
                                  <p:stCondLst>
                                    <p:cond delay="0"/>
                                  </p:stCondLst>
                                  <p:endCondLst>
                                    <p:cond evt="onNext" delay="0">
                                      <p:tgtEl>
                                        <p:sldTgt/>
                                      </p:tgtEl>
                                    </p:cond>
                                  </p:endCondLst>
                                  <p:childTnLst>
                                    <p:animRot by="21600000">
                                      <p:cBhvr>
                                        <p:cTn id="100" dur="2000" fill="hold"/>
                                        <p:tgtEl>
                                          <p:spTgt spid="26"/>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17" presetClass="entr" presetSubtype="10" fill="hold" nodeType="click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p:cTn id="105" dur="500" fill="hold"/>
                                        <p:tgtEl>
                                          <p:spTgt spid="13"/>
                                        </p:tgtEl>
                                        <p:attrNameLst>
                                          <p:attrName>ppt_w</p:attrName>
                                        </p:attrNameLst>
                                      </p:cBhvr>
                                      <p:tavLst>
                                        <p:tav tm="0">
                                          <p:val>
                                            <p:fltVal val="0"/>
                                          </p:val>
                                        </p:tav>
                                        <p:tav tm="100000">
                                          <p:val>
                                            <p:strVal val="#ppt_w"/>
                                          </p:val>
                                        </p:tav>
                                      </p:tavLst>
                                    </p:anim>
                                    <p:anim calcmode="lin" valueType="num">
                                      <p:cBhvr>
                                        <p:cTn id="106" dur="500" fill="hold"/>
                                        <p:tgtEl>
                                          <p:spTgt spid="13"/>
                                        </p:tgtEl>
                                        <p:attrNameLst>
                                          <p:attrName>ppt_h</p:attrName>
                                        </p:attrNameLst>
                                      </p:cBhvr>
                                      <p:tavLst>
                                        <p:tav tm="0">
                                          <p:val>
                                            <p:strVal val="#ppt_h"/>
                                          </p:val>
                                        </p:tav>
                                        <p:tav tm="100000">
                                          <p:val>
                                            <p:strVal val="#ppt_h"/>
                                          </p:val>
                                        </p:tav>
                                      </p:tavLst>
                                    </p:anim>
                                  </p:childTnLst>
                                </p:cTn>
                              </p:par>
                              <p:par>
                                <p:cTn id="107" presetID="10" presetClass="entr" presetSubtype="0" fill="hold" grpId="0" nodeType="with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par>
                                <p:cTn id="110" presetID="10" presetClass="entr" presetSubtype="0" fill="hold"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childTnLst>
                                </p:cTn>
                              </p:par>
                              <p:par>
                                <p:cTn id="113" presetID="32" presetClass="emph" presetSubtype="0" fill="hold" nodeType="withEffect">
                                  <p:stCondLst>
                                    <p:cond delay="0"/>
                                  </p:stCondLst>
                                  <p:childTnLst>
                                    <p:animRot by="120000">
                                      <p:cBhvr>
                                        <p:cTn id="114" dur="100" fill="hold">
                                          <p:stCondLst>
                                            <p:cond delay="0"/>
                                          </p:stCondLst>
                                        </p:cTn>
                                        <p:tgtEl>
                                          <p:spTgt spid="21"/>
                                        </p:tgtEl>
                                        <p:attrNameLst>
                                          <p:attrName>r</p:attrName>
                                        </p:attrNameLst>
                                      </p:cBhvr>
                                    </p:animRot>
                                    <p:animRot by="-240000">
                                      <p:cBhvr>
                                        <p:cTn id="115" dur="200" fill="hold">
                                          <p:stCondLst>
                                            <p:cond delay="200"/>
                                          </p:stCondLst>
                                        </p:cTn>
                                        <p:tgtEl>
                                          <p:spTgt spid="21"/>
                                        </p:tgtEl>
                                        <p:attrNameLst>
                                          <p:attrName>r</p:attrName>
                                        </p:attrNameLst>
                                      </p:cBhvr>
                                    </p:animRot>
                                    <p:animRot by="240000">
                                      <p:cBhvr>
                                        <p:cTn id="116" dur="200" fill="hold">
                                          <p:stCondLst>
                                            <p:cond delay="400"/>
                                          </p:stCondLst>
                                        </p:cTn>
                                        <p:tgtEl>
                                          <p:spTgt spid="21"/>
                                        </p:tgtEl>
                                        <p:attrNameLst>
                                          <p:attrName>r</p:attrName>
                                        </p:attrNameLst>
                                      </p:cBhvr>
                                    </p:animRot>
                                    <p:animRot by="-240000">
                                      <p:cBhvr>
                                        <p:cTn id="117" dur="200" fill="hold">
                                          <p:stCondLst>
                                            <p:cond delay="600"/>
                                          </p:stCondLst>
                                        </p:cTn>
                                        <p:tgtEl>
                                          <p:spTgt spid="21"/>
                                        </p:tgtEl>
                                        <p:attrNameLst>
                                          <p:attrName>r</p:attrName>
                                        </p:attrNameLst>
                                      </p:cBhvr>
                                    </p:animRot>
                                    <p:animRot by="120000">
                                      <p:cBhvr>
                                        <p:cTn id="118"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8" grpId="0"/>
      <p:bldP spid="19" grpId="0"/>
      <p:bldP spid="29" grpId="0"/>
      <p:bldP spid="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75568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876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0460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6932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5048900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61922065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1468193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63094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smtClean="0">
                <a:latin typeface="Cambria" panose="02040503050406030204" pitchFamily="18" charset="0"/>
              </a:rPr>
              <a:t>IP 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1937</TotalTime>
  <Words>7313</Words>
  <Application>Microsoft Office PowerPoint</Application>
  <PresentationFormat>Widescreen</PresentationFormat>
  <Paragraphs>1035</Paragraphs>
  <Slides>87</Slides>
  <Notes>71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228</cp:revision>
  <dcterms:created xsi:type="dcterms:W3CDTF">2016-04-07T04:27:10Z</dcterms:created>
  <dcterms:modified xsi:type="dcterms:W3CDTF">2016-04-20T05:33:08Z</dcterms:modified>
</cp:coreProperties>
</file>