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4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FA9"/>
    <a:srgbClr val="5B9BD5"/>
    <a:srgbClr val="F4F4F4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4864293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990668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>
            <a:off x="931146" y="3189561"/>
            <a:ext cx="2971800" cy="588962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718238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718237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73431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182107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182107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01164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3150" y="3200400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4986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7150" y="2590800"/>
            <a:ext cx="617220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Automatic receive and analyze data report =&gt; System makes decisions.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7150" y="4953000"/>
            <a:ext cx="6172200" cy="6858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Require less human resource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80035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80035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80035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80035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859567"/>
            <a:ext cx="6172200" cy="825501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Notice based on SMS and notification in real time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94204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  <a:endParaRPr lang="en-US" sz="3600" b="1" dirty="0" smtClean="0">
              <a:latin typeface="Cambria" panose="020405030504060302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Scope</a:t>
            </a:r>
            <a:endParaRPr lang="en-US" sz="3600" b="1" dirty="0" smtClean="0">
              <a:latin typeface="Cambria" panose="020405030504060302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69" y="2659082"/>
            <a:ext cx="3189663" cy="248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37" y="3335947"/>
            <a:ext cx="1285875" cy="1266825"/>
          </a:xfrm>
          <a:prstGeom prst="rect">
            <a:avLst/>
          </a:prstGeom>
        </p:spPr>
      </p:pic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5"/>
          </p:cNvCxnSpPr>
          <p:nvPr/>
        </p:nvCxnSpPr>
        <p:spPr>
          <a:xfrm>
            <a:off x="5551286" y="1954932"/>
            <a:ext cx="280998" cy="71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42" y="2387586"/>
            <a:ext cx="2600353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199" y="1157516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6" y="2413896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6" y="4294389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8" y="1162054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6" y="2307782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8" y="5754865"/>
            <a:ext cx="2321743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6" y="4169140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6" y="5754865"/>
            <a:ext cx="2321743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3018429" y="2772239"/>
            <a:ext cx="2308313" cy="83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853850" y="2090968"/>
            <a:ext cx="1016271" cy="68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9721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9" y="2878353"/>
            <a:ext cx="1915407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7" y="4169140"/>
            <a:ext cx="1897049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6" y="4633597"/>
            <a:ext cx="830902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853850" y="4758847"/>
            <a:ext cx="821375" cy="9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3018429" y="4165575"/>
            <a:ext cx="23489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7650" y="1185661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Add Server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7650" y="203110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Bring Server Away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7650" y="2876549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Assign IP Address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57650" y="3638549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Change IP Address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7650" y="439330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Return IP Address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7650" y="515530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Rent Rack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57650" y="6012555"/>
            <a:ext cx="329565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Return Rack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33</cp:revision>
  <dcterms:created xsi:type="dcterms:W3CDTF">2016-04-07T04:27:10Z</dcterms:created>
  <dcterms:modified xsi:type="dcterms:W3CDTF">2016-04-07T12:50:39Z</dcterms:modified>
</cp:coreProperties>
</file>