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8" r:id="rId3"/>
    <p:sldId id="257" r:id="rId4"/>
    <p:sldId id="335" r:id="rId5"/>
    <p:sldId id="279" r:id="rId6"/>
    <p:sldId id="338" r:id="rId7"/>
    <p:sldId id="337" r:id="rId8"/>
    <p:sldId id="294" r:id="rId9"/>
    <p:sldId id="263" r:id="rId10"/>
    <p:sldId id="364" r:id="rId11"/>
    <p:sldId id="365" r:id="rId12"/>
    <p:sldId id="366" r:id="rId13"/>
    <p:sldId id="367" r:id="rId14"/>
    <p:sldId id="368" r:id="rId15"/>
    <p:sldId id="339" r:id="rId16"/>
    <p:sldId id="340" r:id="rId17"/>
    <p:sldId id="350" r:id="rId18"/>
    <p:sldId id="369" r:id="rId19"/>
    <p:sldId id="346" r:id="rId20"/>
    <p:sldId id="351" r:id="rId21"/>
    <p:sldId id="352" r:id="rId22"/>
    <p:sldId id="353" r:id="rId23"/>
    <p:sldId id="354" r:id="rId24"/>
    <p:sldId id="345" r:id="rId25"/>
    <p:sldId id="362" r:id="rId26"/>
    <p:sldId id="347" r:id="rId27"/>
    <p:sldId id="348" r:id="rId28"/>
    <p:sldId id="349" r:id="rId29"/>
    <p:sldId id="344" r:id="rId30"/>
    <p:sldId id="271" r:id="rId31"/>
    <p:sldId id="355" r:id="rId32"/>
    <p:sldId id="361" r:id="rId33"/>
    <p:sldId id="360" r:id="rId34"/>
    <p:sldId id="356" r:id="rId35"/>
    <p:sldId id="357" r:id="rId36"/>
    <p:sldId id="359" r:id="rId37"/>
    <p:sldId id="358" r:id="rId38"/>
    <p:sldId id="272" r:id="rId39"/>
    <p:sldId id="273" r:id="rId40"/>
    <p:sldId id="274" r:id="rId41"/>
    <p:sldId id="275" r:id="rId42"/>
    <p:sldId id="276" r:id="rId43"/>
    <p:sldId id="363"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14" r:id="rId74"/>
    <p:sldId id="315" r:id="rId75"/>
    <p:sldId id="281" r:id="rId76"/>
    <p:sldId id="303" r:id="rId77"/>
    <p:sldId id="286" r:id="rId78"/>
    <p:sldId id="292" r:id="rId79"/>
    <p:sldId id="287" r:id="rId80"/>
    <p:sldId id="288" r:id="rId81"/>
    <p:sldId id="289" r:id="rId82"/>
    <p:sldId id="32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3503" autoAdjust="0"/>
  </p:normalViewPr>
  <p:slideViewPr>
    <p:cSldViewPr snapToGrid="0">
      <p:cViewPr varScale="1">
        <p:scale>
          <a:sx n="51" d="100"/>
          <a:sy n="51" d="100"/>
        </p:scale>
        <p:origin x="1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14-Apr-16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Trước</a:t>
            </a:r>
            <a:r>
              <a:rPr lang="en-US" baseline="0" dirty="0" smtClean="0"/>
              <a:t> khi thực hiện demo, sẽ show ra role trong hệ thống</a:t>
            </a:r>
            <a:endParaRPr lang="en-US" dirty="0" smtClean="0"/>
          </a:p>
          <a:p>
            <a:endParaRPr lang="en-US" dirty="0" smtClean="0"/>
          </a:p>
          <a:p>
            <a:endParaRPr lang="en-US" dirty="0" smtClean="0"/>
          </a:p>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197512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hiện tại tất cả các rack trong Quang Trung center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hiện tại tất cả các rack trong Quang Trung center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Trong đó 1 IP dùng để đại diện cho server trong hệ thống gọi là Default IP. Những IP khác khi được cấp phát sẽ được dùng cho máy ảo của server đó. 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Slide</a:t>
            </a:r>
            <a:r>
              <a:rPr lang="en-US" baseline="0" dirty="0" smtClean="0"/>
              <a:t> này trình bày đơn giản cách generate IP, chỉ cần với 1 vài thao tác đơn giản là có thể tạo ra tất cả </a:t>
            </a:r>
            <a:r>
              <a:rPr lang="en-US" baseline="0" dirty="0" err="1" smtClean="0"/>
              <a:t>ip</a:t>
            </a:r>
            <a:r>
              <a:rPr lang="en-US" baseline="0" dirty="0" smtClean="0"/>
              <a:t> trong vùng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Slide</a:t>
            </a:r>
            <a:r>
              <a:rPr lang="en-US" baseline="0" dirty="0" smtClean="0"/>
              <a:t> này trình bày đơn giản cách generate IP, chỉ cần với 1 vài thao tác đơn giản là có thể tạo ra tất cả </a:t>
            </a:r>
            <a:r>
              <a:rPr lang="en-US" baseline="0" dirty="0" err="1" smtClean="0"/>
              <a:t>ip</a:t>
            </a:r>
            <a:r>
              <a:rPr lang="en-US" baseline="0" dirty="0" smtClean="0"/>
              <a:t> trong vùng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Lên</a:t>
            </a:r>
            <a:r>
              <a:rPr lang="en-US" baseline="0" dirty="0" smtClean="0"/>
              <a:t> kịch bản lúc demo tạo IP address và tạo location</a:t>
            </a:r>
            <a:endParaRPr lang="en-US" dirty="0" smtClean="0"/>
          </a:p>
          <a:p>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phần hỏi đáp cùng với hội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00441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Giới</a:t>
            </a:r>
            <a:r>
              <a:rPr lang="en-US" baseline="0" dirty="0" smtClean="0"/>
              <a:t> thiệu về </a:t>
            </a:r>
            <a:r>
              <a:rPr lang="en-US" baseline="0" dirty="0" err="1" smtClean="0"/>
              <a:t>ip</a:t>
            </a:r>
            <a:r>
              <a:rPr lang="en-US" baseline="0" dirty="0" smtClean="0"/>
              <a:t> address</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2926199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Cách hệ thống generate </a:t>
            </a:r>
            <a:r>
              <a:rPr lang="en-US" baseline="0" dirty="0" err="1" smtClean="0"/>
              <a:t>ip</a:t>
            </a:r>
            <a:r>
              <a:rPr lang="en-US" baseline="0" dirty="0" smtClean="0"/>
              <a:t> address. Tiện ích của việc generate: nhanh, tránh nhập sai</a:t>
            </a:r>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317377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endParaRPr lang="en-US" dirty="0" smtClean="0"/>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14-Apr-16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14-Apr-16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14-Apr-16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14-Apr-16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5.png"/></Relationships>
</file>

<file path=ppt/slides/_rels/slide5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2.png"/><Relationship Id="rId12"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41.png"/></Relationships>
</file>

<file path=ppt/slides/_rels/slide5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5.png"/><Relationship Id="rId3" Type="http://schemas.openxmlformats.org/officeDocument/2006/relationships/image" Target="../media/image44.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48.png"/><Relationship Id="rId5" Type="http://schemas.openxmlformats.org/officeDocument/2006/relationships/image" Target="../media/image34.png"/><Relationship Id="rId15" Type="http://schemas.openxmlformats.org/officeDocument/2006/relationships/image" Target="../media/image24.png"/><Relationship Id="rId10" Type="http://schemas.openxmlformats.org/officeDocument/2006/relationships/image" Target="../media/image47.png"/><Relationship Id="rId4" Type="http://schemas.openxmlformats.org/officeDocument/2006/relationships/image" Target="../media/image29.png"/><Relationship Id="rId9" Type="http://schemas.openxmlformats.org/officeDocument/2006/relationships/image" Target="../media/image46.png"/><Relationship Id="rId1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1.png"/><Relationship Id="rId12"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54.png"/><Relationship Id="rId4" Type="http://schemas.openxmlformats.org/officeDocument/2006/relationships/image" Target="../media/image34.png"/><Relationship Id="rId9" Type="http://schemas.openxmlformats.org/officeDocument/2006/relationships/image" Target="../media/image53.png"/></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3.jpeg"/></Relationships>
</file>

<file path=ppt/slides/_rels/slide6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3.png"/><Relationship Id="rId4" Type="http://schemas.openxmlformats.org/officeDocument/2006/relationships/image" Target="../media/image33.jpeg"/><Relationship Id="rId9"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133942"/>
            <a:ext cx="2653611" cy="1145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81731" y="2242929"/>
            <a:ext cx="1810165" cy="120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027020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6474"/>
            <a:ext cx="10506269" cy="4234326"/>
          </a:xfrm>
        </p:spPr>
        <p:txBody>
          <a:bodyPr>
            <a:normAutofit lnSpcReduction="10000"/>
          </a:bodyPr>
          <a:lstStyle/>
          <a:p>
            <a:pPr algn="l"/>
            <a:r>
              <a:rPr lang="en-US" sz="3500" dirty="0" smtClean="0">
                <a:latin typeface="Cambria" panose="02040503050406030204" pitchFamily="18" charset="0"/>
              </a:rPr>
              <a:t>Datacenter buys IP Address by range. </a:t>
            </a:r>
          </a:p>
          <a:p>
            <a:pPr algn="l"/>
            <a:r>
              <a:rPr lang="en-US" sz="3500" dirty="0" smtClean="0">
                <a:latin typeface="Cambria" panose="02040503050406030204" pitchFamily="18" charset="0"/>
              </a:rPr>
              <a:t>Example:</a:t>
            </a:r>
            <a:endParaRPr lang="en-US" sz="3500" dirty="0">
              <a:latin typeface="Cambria" panose="02040503050406030204" pitchFamily="18" charset="0"/>
            </a:endParaRPr>
          </a:p>
          <a:p>
            <a:pPr algn="l"/>
            <a:r>
              <a:rPr lang="en-US" sz="3500" dirty="0">
                <a:latin typeface="Cambria" panose="02040503050406030204" pitchFamily="18" charset="0"/>
              </a:rPr>
              <a:t>Input: </a:t>
            </a:r>
            <a:r>
              <a:rPr lang="en-US" sz="3500" dirty="0" smtClean="0">
                <a:latin typeface="Cambria" panose="02040503050406030204" pitchFamily="18" charset="0"/>
              </a:rPr>
              <a:t>Address/</a:t>
            </a:r>
            <a:r>
              <a:rPr lang="en-US" sz="3500" dirty="0" err="1" smtClean="0">
                <a:latin typeface="Cambria" panose="02040503050406030204" pitchFamily="18" charset="0"/>
              </a:rPr>
              <a:t>Netmask</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 we have 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69225611"/>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tblGrid>
              <a:tr h="518206">
                <a:tc>
                  <a:txBody>
                    <a:bodyPr/>
                    <a:lstStyle/>
                    <a:p>
                      <a:pPr algn="ctr"/>
                      <a:r>
                        <a:rPr lang="en-US" sz="2400" dirty="0" smtClean="0"/>
                        <a:t>Input of User</a:t>
                      </a:r>
                      <a:endParaRPr lang="en-US" sz="2400" dirty="0"/>
                    </a:p>
                  </a:txBody>
                  <a:tcPr/>
                </a:tc>
              </a:tr>
              <a:tr h="561390">
                <a:tc>
                  <a:txBody>
                    <a:bodyPr/>
                    <a:lstStyle/>
                    <a:p>
                      <a:pPr algn="ctr"/>
                      <a:r>
                        <a:rPr lang="en-US" sz="2800" dirty="0" smtClean="0"/>
                        <a:t>120.70.85.5</a:t>
                      </a:r>
                      <a:endParaRPr lang="en-US" sz="2800" dirty="0"/>
                    </a:p>
                  </a:txBody>
                  <a:tcPr/>
                </a:tc>
              </a:tr>
              <a:tr h="522820">
                <a:tc>
                  <a:txBody>
                    <a:bodyPr/>
                    <a:lstStyle/>
                    <a:p>
                      <a:pPr algn="ctr"/>
                      <a:r>
                        <a:rPr lang="en-US" sz="2800" dirty="0" smtClean="0"/>
                        <a:t>120.70.85.70</a:t>
                      </a:r>
                      <a:endParaRPr lang="en-US" sz="2800" dirty="0"/>
                    </a:p>
                  </a:txBody>
                  <a:tcPr/>
                </a:tc>
              </a:tr>
              <a:tr h="522820">
                <a:tc>
                  <a:txBody>
                    <a:bodyPr/>
                    <a:lstStyle/>
                    <a:p>
                      <a:pPr algn="ctr"/>
                      <a:r>
                        <a:rPr lang="en-US" sz="2800" dirty="0" smtClean="0"/>
                        <a:t>120.70.85.150</a:t>
                      </a:r>
                      <a:endParaRPr lang="en-US" sz="2800" dirty="0"/>
                    </a:p>
                  </a:txBody>
                  <a:tcPr/>
                </a:tc>
              </a:tr>
              <a:tr h="522820">
                <a:tc>
                  <a:txBody>
                    <a:bodyPr/>
                    <a:lstStyle/>
                    <a:p>
                      <a:pPr algn="ctr"/>
                      <a:r>
                        <a:rPr lang="en-US" sz="2800" dirty="0" smtClean="0"/>
                        <a:t>120.70.85.200</a:t>
                      </a:r>
                      <a:endParaRPr lang="en-US" sz="28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tblGrid>
              <a:tr h="513587">
                <a:tc>
                  <a:txBody>
                    <a:bodyPr/>
                    <a:lstStyle/>
                    <a:p>
                      <a:pPr algn="ctr"/>
                      <a:r>
                        <a:rPr lang="en-US" sz="2400" dirty="0" smtClean="0"/>
                        <a:t>System generate</a:t>
                      </a:r>
                      <a:r>
                        <a:rPr lang="en-US" sz="2400" baseline="0" dirty="0" smtClean="0"/>
                        <a:t> IP Range</a:t>
                      </a:r>
                      <a:endParaRPr lang="en-US" sz="2400" dirty="0"/>
                    </a:p>
                  </a:txBody>
                  <a:tcPr/>
                </a:tc>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tr>
              <a:tr h="513587">
                <a:tc>
                  <a:txBody>
                    <a:bodyPr/>
                    <a:lstStyle/>
                    <a:p>
                      <a:pPr algn="ctr"/>
                      <a:r>
                        <a:rPr lang="en-US" sz="2800" dirty="0" smtClean="0"/>
                        <a:t>120.70.85.64</a:t>
                      </a:r>
                      <a:r>
                        <a:rPr lang="en-US" sz="2800" baseline="0" dirty="0" smtClean="0"/>
                        <a:t> =&gt; 120.70.85.127</a:t>
                      </a:r>
                      <a:endParaRPr lang="en-US" sz="2800" dirty="0"/>
                    </a:p>
                  </a:txBody>
                  <a:tcPr/>
                </a:tc>
              </a:tr>
              <a:tr h="513587">
                <a:tc>
                  <a:txBody>
                    <a:bodyPr/>
                    <a:lstStyle/>
                    <a:p>
                      <a:pPr algn="ctr"/>
                      <a:r>
                        <a:rPr lang="en-US" sz="2800" dirty="0" smtClean="0"/>
                        <a:t>120.70.85.128</a:t>
                      </a:r>
                      <a:r>
                        <a:rPr lang="en-US" sz="2800" baseline="0" dirty="0" smtClean="0"/>
                        <a:t> =&gt; 120.70.85.191</a:t>
                      </a:r>
                      <a:endParaRPr lang="en-US" sz="2800" dirty="0"/>
                    </a:p>
                  </a:txBody>
                  <a:tcPr/>
                </a:tc>
              </a:tr>
              <a:tr h="513587">
                <a:tc>
                  <a:txBody>
                    <a:bodyPr/>
                    <a:lstStyle/>
                    <a:p>
                      <a:pPr algn="ctr"/>
                      <a:r>
                        <a:rPr lang="en-US" sz="2800" dirty="0" smtClean="0"/>
                        <a:t>120.70.85.192</a:t>
                      </a:r>
                      <a:r>
                        <a:rPr lang="en-US" sz="2800" baseline="0" dirty="0" smtClean="0"/>
                        <a:t> =&gt; 120.70.85.255</a:t>
                      </a:r>
                      <a:endParaRPr lang="en-US" sz="2800" dirty="0"/>
                    </a:p>
                  </a:txBody>
                  <a:tcPr/>
                </a:tc>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05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1" name="Subtitle 10"/>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860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867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5239</Words>
  <Application>Microsoft Office PowerPoint</Application>
  <PresentationFormat>Widescreen</PresentationFormat>
  <Paragraphs>789</Paragraphs>
  <Slides>82</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161</cp:revision>
  <dcterms:created xsi:type="dcterms:W3CDTF">2016-04-07T04:27:10Z</dcterms:created>
  <dcterms:modified xsi:type="dcterms:W3CDTF">2016-04-14T08:58:54Z</dcterms:modified>
</cp:coreProperties>
</file>