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5104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52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4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1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0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F8BA42-CB69-4DAD-913D-3298AED2CD21}" type="datetimeFigureOut">
              <a:rPr lang="en-US" smtClean="0"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C5610E-89CD-43EC-9024-8FB1F3161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06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831" y="1788454"/>
            <a:ext cx="8344526" cy="2098226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Ip</a:t>
            </a:r>
            <a:r>
              <a:rPr lang="en-US" dirty="0" smtClean="0"/>
              <a:t> address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98490"/>
            <a:ext cx="9601200" cy="50689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Important attributes when generate IP Address Range:</a:t>
            </a:r>
          </a:p>
          <a:p>
            <a:pPr lvl="1"/>
            <a:r>
              <a:rPr lang="en-US" sz="2800" dirty="0" smtClean="0"/>
              <a:t>IP Address</a:t>
            </a:r>
          </a:p>
          <a:p>
            <a:pPr lvl="1"/>
            <a:r>
              <a:rPr lang="en-US" sz="2800" dirty="0" err="1" smtClean="0"/>
              <a:t>NetworkIP</a:t>
            </a:r>
            <a:r>
              <a:rPr lang="en-US" sz="2800" dirty="0" smtClean="0"/>
              <a:t> (First IP Address of Range)</a:t>
            </a:r>
          </a:p>
          <a:p>
            <a:pPr lvl="1"/>
            <a:r>
              <a:rPr lang="en-US" sz="2800" dirty="0" smtClean="0"/>
              <a:t>Gateway</a:t>
            </a:r>
          </a:p>
          <a:p>
            <a:pPr lvl="1"/>
            <a:r>
              <a:rPr lang="en-US" sz="2800" dirty="0" err="1" smtClean="0"/>
              <a:t>Subnetmask</a:t>
            </a:r>
            <a:endParaRPr lang="en-US" sz="2800" dirty="0" smtClean="0"/>
          </a:p>
          <a:p>
            <a:pPr marL="530352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84806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59854"/>
            <a:ext cx="9601200" cy="510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Subnetmask</a:t>
            </a:r>
            <a:r>
              <a:rPr lang="en-US" sz="2800" dirty="0" smtClean="0"/>
              <a:t> of IP Address:</a:t>
            </a:r>
          </a:p>
          <a:p>
            <a:pPr marL="1444752" lvl="3" indent="0">
              <a:buNone/>
            </a:pPr>
            <a:r>
              <a:rPr lang="en-US" sz="2600" dirty="0" smtClean="0"/>
              <a:t>Ex: Input: 120.70.85.4/26</a:t>
            </a:r>
          </a:p>
          <a:p>
            <a:pPr marL="1444752" lvl="3" indent="0">
              <a:buNone/>
            </a:pPr>
            <a:r>
              <a:rPr lang="en-US" sz="2600" dirty="0" err="1" smtClean="0"/>
              <a:t>Netmask</a:t>
            </a:r>
            <a:r>
              <a:rPr lang="en-US" sz="2600" dirty="0" smtClean="0"/>
              <a:t> = 26 =&gt; first 26 bit are 1, last 6 bit are 0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2600" dirty="0" err="1" smtClean="0"/>
              <a:t>Subnetmask</a:t>
            </a:r>
            <a:r>
              <a:rPr lang="en-US" sz="2600" dirty="0" smtClean="0"/>
              <a:t>: 255.255.255.x (first 24 bit are 1)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2600" dirty="0"/>
              <a:t>x</a:t>
            </a:r>
            <a:r>
              <a:rPr lang="en-US" sz="2600" dirty="0" smtClean="0"/>
              <a:t> in binary: 11000000 =&gt; x = 2^7 + 2^6 = 192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2600" dirty="0" err="1" smtClean="0"/>
              <a:t>Subnetmask</a:t>
            </a:r>
            <a:r>
              <a:rPr lang="en-US" sz="2600" dirty="0" smtClean="0"/>
              <a:t> = 255.255.255.192</a:t>
            </a:r>
          </a:p>
          <a:p>
            <a:pPr marL="1444752" lvl="3" indent="0">
              <a:buNone/>
            </a:pPr>
            <a:endParaRPr lang="en-US" sz="2600" dirty="0" smtClean="0"/>
          </a:p>
          <a:p>
            <a:pPr marL="1444625" lvl="3" indent="-1444625">
              <a:buNone/>
            </a:pPr>
            <a:r>
              <a:rPr lang="en-US" sz="2800" dirty="0" smtClean="0"/>
              <a:t>IP </a:t>
            </a:r>
            <a:r>
              <a:rPr lang="en-US" sz="2800" dirty="0"/>
              <a:t>Addresses are in the same range when:</a:t>
            </a:r>
          </a:p>
          <a:p>
            <a:pPr marL="1444752" lvl="3" indent="0">
              <a:buNone/>
            </a:pPr>
            <a:r>
              <a:rPr lang="en-US" sz="2600" dirty="0"/>
              <a:t>IP Address AND </a:t>
            </a:r>
            <a:r>
              <a:rPr lang="en-US" sz="2600" dirty="0" err="1"/>
              <a:t>Subnetmask</a:t>
            </a:r>
            <a:r>
              <a:rPr lang="en-US" sz="2600" dirty="0"/>
              <a:t> = </a:t>
            </a:r>
            <a:r>
              <a:rPr lang="en-US" sz="2600" dirty="0" err="1"/>
              <a:t>NetworkIP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677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89397"/>
            <a:ext cx="9601200" cy="6005532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sz="2600" dirty="0" smtClean="0"/>
          </a:p>
          <a:p>
            <a:pPr marL="1444625" lvl="3" indent="-1444625">
              <a:buNone/>
            </a:pPr>
            <a:r>
              <a:rPr lang="en-US" sz="3100" dirty="0" smtClean="0"/>
              <a:t>With </a:t>
            </a:r>
            <a:r>
              <a:rPr lang="en-US" sz="3100" dirty="0" err="1"/>
              <a:t>netmask</a:t>
            </a:r>
            <a:r>
              <a:rPr lang="en-US" sz="3100" dirty="0"/>
              <a:t> 26, we have 4 ranges of IP:</a:t>
            </a:r>
          </a:p>
          <a:p>
            <a:pPr marL="1444752" lvl="3" indent="0">
              <a:buNone/>
            </a:pPr>
            <a:r>
              <a:rPr lang="en-US" sz="3100" dirty="0"/>
              <a:t>Range 1: 120.70.85.0 -&gt; 120.70.85.63</a:t>
            </a:r>
          </a:p>
          <a:p>
            <a:pPr marL="1444752" lvl="3" indent="0">
              <a:buNone/>
            </a:pPr>
            <a:r>
              <a:rPr lang="en-US" sz="3100" dirty="0"/>
              <a:t>Range 2: …………….. .64 -&gt;……………. .127</a:t>
            </a:r>
          </a:p>
          <a:p>
            <a:pPr marL="1444752" lvl="3" indent="0">
              <a:buNone/>
            </a:pPr>
            <a:r>
              <a:rPr lang="en-US" sz="3100" dirty="0"/>
              <a:t>Range 3: …………….. .128 -&gt;………….. .191</a:t>
            </a:r>
          </a:p>
          <a:p>
            <a:pPr marL="1444752" lvl="3" indent="0">
              <a:buNone/>
            </a:pPr>
            <a:r>
              <a:rPr lang="en-US" sz="3100" dirty="0"/>
              <a:t>Range 4: </a:t>
            </a:r>
            <a:r>
              <a:rPr lang="en-US" sz="3100" dirty="0" smtClean="0"/>
              <a:t>…………….. 192 -&gt; ………….. .255</a:t>
            </a:r>
          </a:p>
          <a:p>
            <a:pPr marL="1444625" lvl="3" indent="-1444625">
              <a:buNone/>
            </a:pPr>
            <a:r>
              <a:rPr lang="en-US" sz="3100" dirty="0" smtClean="0"/>
              <a:t>4 </a:t>
            </a:r>
            <a:r>
              <a:rPr lang="en-US" sz="3100" dirty="0" err="1" smtClean="0"/>
              <a:t>NetworkIP</a:t>
            </a:r>
            <a:r>
              <a:rPr lang="en-US" sz="3100" dirty="0" smtClean="0"/>
              <a:t> are just different at last number: </a:t>
            </a:r>
            <a:r>
              <a:rPr lang="en-US" sz="3100" dirty="0"/>
              <a:t>0, 64, 128, </a:t>
            </a:r>
            <a:r>
              <a:rPr lang="en-US" sz="3100" dirty="0" smtClean="0"/>
              <a:t>192</a:t>
            </a:r>
          </a:p>
          <a:p>
            <a:pPr marL="1444625" lvl="3" indent="-1444625">
              <a:buNone/>
            </a:pPr>
            <a:r>
              <a:rPr lang="en-US" sz="3100" dirty="0" smtClean="0"/>
              <a:t>We can see: 		  0 = 0*64</a:t>
            </a:r>
          </a:p>
          <a:p>
            <a:pPr marL="1444752" lvl="3" indent="0">
              <a:buNone/>
            </a:pPr>
            <a:r>
              <a:rPr lang="en-US" sz="3100" dirty="0"/>
              <a:t> </a:t>
            </a:r>
            <a:r>
              <a:rPr lang="en-US" sz="3100" dirty="0" smtClean="0"/>
              <a:t>                    64 = 1*64</a:t>
            </a:r>
          </a:p>
          <a:p>
            <a:pPr marL="1444752" lvl="3" indent="0">
              <a:buNone/>
            </a:pPr>
            <a:r>
              <a:rPr lang="en-US" sz="3100" dirty="0"/>
              <a:t> </a:t>
            </a:r>
            <a:r>
              <a:rPr lang="en-US" sz="3100" dirty="0" smtClean="0"/>
              <a:t>                   128 = 2*64</a:t>
            </a:r>
          </a:p>
          <a:p>
            <a:pPr marL="1444752" lvl="3" indent="0">
              <a:buNone/>
            </a:pPr>
            <a:r>
              <a:rPr lang="en-US" sz="3100" dirty="0"/>
              <a:t> </a:t>
            </a:r>
            <a:r>
              <a:rPr lang="en-US" sz="3100" dirty="0" smtClean="0"/>
              <a:t>                   192 = 3*64</a:t>
            </a:r>
          </a:p>
          <a:p>
            <a:pPr marL="1444752" lvl="3" indent="0">
              <a:buNone/>
            </a:pPr>
            <a:r>
              <a:rPr lang="en-US" sz="3100" dirty="0" smtClean="0"/>
              <a:t>=&gt; 0, 1, 2, 3: count = 4 = number of ranges</a:t>
            </a:r>
          </a:p>
          <a:p>
            <a:pPr lvl="3">
              <a:buFont typeface="Symbol" panose="05050102010706020507" pitchFamily="18" charset="2"/>
              <a:buChar char="Þ"/>
            </a:pPr>
            <a:r>
              <a:rPr lang="en-US" sz="3100" dirty="0" smtClean="0"/>
              <a:t>64 : base number of </a:t>
            </a:r>
            <a:r>
              <a:rPr lang="en-US" sz="3100" dirty="0" err="1" smtClean="0"/>
              <a:t>NetworkIP</a:t>
            </a:r>
            <a:endParaRPr lang="en-US" sz="3100" dirty="0" smtClean="0"/>
          </a:p>
          <a:p>
            <a:pPr marL="1444752" lvl="3" indent="0">
              <a:buNone/>
            </a:pPr>
            <a:endParaRPr lang="en-US" sz="3100" dirty="0" smtClean="0"/>
          </a:p>
          <a:p>
            <a:pPr marL="0" lvl="3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=&gt; So, if we want to find out </a:t>
            </a:r>
            <a:r>
              <a:rPr lang="en-US" sz="3100" dirty="0" err="1" smtClean="0">
                <a:solidFill>
                  <a:srgbClr val="FF0000"/>
                </a:solidFill>
              </a:rPr>
              <a:t>NetworkIPs</a:t>
            </a:r>
            <a:r>
              <a:rPr lang="en-US" sz="3100" dirty="0" smtClean="0">
                <a:solidFill>
                  <a:srgbClr val="FF0000"/>
                </a:solidFill>
              </a:rPr>
              <a:t>, we must find the number of ranges and base number of </a:t>
            </a:r>
            <a:r>
              <a:rPr lang="en-US" sz="3100" dirty="0" err="1" smtClean="0">
                <a:solidFill>
                  <a:srgbClr val="FF0000"/>
                </a:solidFill>
              </a:rPr>
              <a:t>NetworkIP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endParaRPr lang="en-US" sz="31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8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39588"/>
            <a:ext cx="9601200" cy="5127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In all case of </a:t>
            </a:r>
            <a:r>
              <a:rPr lang="en-US" sz="3200" dirty="0" err="1" smtClean="0"/>
              <a:t>Netmask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a = </a:t>
            </a:r>
            <a:r>
              <a:rPr lang="en-US" sz="3200" dirty="0" err="1" smtClean="0"/>
              <a:t>Netmask</a:t>
            </a:r>
            <a:r>
              <a:rPr lang="en-US" sz="3200" dirty="0" smtClean="0"/>
              <a:t> mod 8</a:t>
            </a:r>
          </a:p>
          <a:p>
            <a:pPr>
              <a:buFontTx/>
              <a:buChar char="-"/>
            </a:pPr>
            <a:r>
              <a:rPr lang="en-US" sz="3200" dirty="0" smtClean="0"/>
              <a:t>Number of range = 2^a</a:t>
            </a:r>
          </a:p>
          <a:p>
            <a:pPr>
              <a:buFontTx/>
              <a:buChar char="-"/>
            </a:pPr>
            <a:r>
              <a:rPr lang="en-US" sz="3200" dirty="0" smtClean="0"/>
              <a:t>Base number of </a:t>
            </a:r>
            <a:r>
              <a:rPr lang="en-US" sz="3200" dirty="0" err="1" smtClean="0"/>
              <a:t>NetworkIP</a:t>
            </a:r>
            <a:r>
              <a:rPr lang="en-US" sz="3200" dirty="0" smtClean="0"/>
              <a:t> = 2^(8 – a)</a:t>
            </a:r>
          </a:p>
          <a:p>
            <a:pPr marL="0" indent="0">
              <a:buNone/>
            </a:pPr>
            <a:r>
              <a:rPr lang="en-US" sz="3200" dirty="0" smtClean="0"/>
              <a:t>( In above example: a = 2; number of range = 4; base number of </a:t>
            </a:r>
            <a:r>
              <a:rPr lang="en-US" sz="3200" dirty="0" err="1" smtClean="0"/>
              <a:t>NetworkIP</a:t>
            </a:r>
            <a:r>
              <a:rPr lang="en-US" sz="3200" dirty="0" smtClean="0"/>
              <a:t> = 2^6 = 64)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3200" dirty="0" err="1" smtClean="0"/>
              <a:t>NetworkIP</a:t>
            </a:r>
            <a:r>
              <a:rPr lang="en-US" sz="3200" dirty="0" smtClean="0"/>
              <a:t> = </a:t>
            </a:r>
            <a:r>
              <a:rPr lang="en-US" sz="3200" dirty="0" err="1" smtClean="0"/>
              <a:t>i</a:t>
            </a:r>
            <a:r>
              <a:rPr lang="en-US" sz="3200" dirty="0" smtClean="0"/>
              <a:t>*Base number (with 0&lt; I &lt; number of range)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3200" dirty="0" smtClean="0"/>
              <a:t>We have list of </a:t>
            </a:r>
            <a:r>
              <a:rPr lang="en-US" sz="3200" dirty="0" err="1" smtClean="0"/>
              <a:t>NetworkIPs</a:t>
            </a:r>
            <a:endParaRPr lang="en-US" sz="32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1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39588"/>
            <a:ext cx="9601200" cy="512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From list of </a:t>
            </a:r>
            <a:r>
              <a:rPr lang="en-US" sz="2800" dirty="0" err="1" smtClean="0"/>
              <a:t>NetworkIPs</a:t>
            </a:r>
            <a:r>
              <a:rPr lang="en-US" sz="2800" dirty="0" smtClean="0"/>
              <a:t>, we will find out the </a:t>
            </a:r>
            <a:r>
              <a:rPr lang="en-US" sz="2800" dirty="0" err="1" smtClean="0"/>
              <a:t>NetworkIP</a:t>
            </a:r>
            <a:r>
              <a:rPr lang="en-US" sz="2800" dirty="0" smtClean="0"/>
              <a:t> of necessary range.</a:t>
            </a:r>
          </a:p>
          <a:p>
            <a:pPr marL="0" indent="0">
              <a:buNone/>
            </a:pPr>
            <a:r>
              <a:rPr lang="en-US" sz="2800" dirty="0" smtClean="0"/>
              <a:t>Inputted IP: A.B.C.D</a:t>
            </a:r>
          </a:p>
          <a:p>
            <a:pPr marL="0" indent="0">
              <a:buNone/>
            </a:pPr>
            <a:r>
              <a:rPr lang="en-US" sz="2800" dirty="0" smtClean="0"/>
              <a:t>A,B,C is same between IP Addresses =&gt; We care about D</a:t>
            </a:r>
          </a:p>
          <a:p>
            <a:pPr marL="0" indent="0">
              <a:buNone/>
            </a:pPr>
            <a:r>
              <a:rPr lang="en-US" sz="2800" dirty="0" smtClean="0"/>
              <a:t>head = List(Fourth number of </a:t>
            </a:r>
            <a:r>
              <a:rPr lang="en-US" sz="2800" dirty="0" err="1" smtClean="0"/>
              <a:t>NetworkIPs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If(head[</a:t>
            </a:r>
            <a:r>
              <a:rPr lang="en-US" sz="2800" dirty="0" err="1" smtClean="0"/>
              <a:t>i</a:t>
            </a:r>
            <a:r>
              <a:rPr lang="en-US" sz="2800" dirty="0" smtClean="0"/>
              <a:t>] ≤ D &lt; head[i+1]) </a:t>
            </a:r>
          </a:p>
          <a:p>
            <a:pPr marL="0" indent="0">
              <a:buNone/>
            </a:pPr>
            <a:r>
              <a:rPr lang="en-US" sz="2800" dirty="0" smtClean="0"/>
              <a:t>Fourth number of </a:t>
            </a:r>
            <a:r>
              <a:rPr lang="en-US" sz="2800" dirty="0" err="1" smtClean="0"/>
              <a:t>NetworkIP</a:t>
            </a:r>
            <a:r>
              <a:rPr lang="en-US" sz="2800" dirty="0" smtClean="0"/>
              <a:t> = head[i-1]</a:t>
            </a:r>
          </a:p>
          <a:p>
            <a:pPr marL="0" indent="0">
              <a:buNone/>
            </a:pPr>
            <a:r>
              <a:rPr lang="en-US" sz="2800" dirty="0" smtClean="0"/>
              <a:t>Else (head[</a:t>
            </a:r>
            <a:r>
              <a:rPr lang="en-US" sz="2800" dirty="0" err="1" smtClean="0"/>
              <a:t>i</a:t>
            </a:r>
            <a:r>
              <a:rPr lang="en-US" sz="2800" dirty="0" smtClean="0"/>
              <a:t>] ≤ D &lt; 255)</a:t>
            </a:r>
          </a:p>
          <a:p>
            <a:pPr marL="0" indent="0">
              <a:buNone/>
            </a:pPr>
            <a:r>
              <a:rPr lang="en-US" sz="2800" dirty="0"/>
              <a:t>Fourth number of </a:t>
            </a:r>
            <a:r>
              <a:rPr lang="en-US" sz="2800" dirty="0" err="1"/>
              <a:t>NetworkIP</a:t>
            </a:r>
            <a:r>
              <a:rPr lang="en-US" sz="2800" dirty="0"/>
              <a:t> = </a:t>
            </a:r>
            <a:r>
              <a:rPr lang="en-US" sz="2800" dirty="0" smtClean="0"/>
              <a:t>head[i+1]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1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0"/>
            <a:ext cx="9601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In </a:t>
            </a:r>
            <a:r>
              <a:rPr lang="en-US" sz="3200" dirty="0"/>
              <a:t>above example: Inputted IP Address: 120.70.85.</a:t>
            </a:r>
            <a:r>
              <a:rPr lang="en-US" sz="3200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sz="3200" dirty="0"/>
              <a:t>In list of </a:t>
            </a:r>
            <a:r>
              <a:rPr lang="en-US" sz="3200" dirty="0" err="1"/>
              <a:t>NetworkIP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120.70.85.</a:t>
            </a:r>
            <a:r>
              <a:rPr lang="en-US" sz="3200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; 120.70.85.</a:t>
            </a:r>
            <a:r>
              <a:rPr lang="en-US" sz="3200" dirty="0">
                <a:solidFill>
                  <a:srgbClr val="FF0000"/>
                </a:solidFill>
              </a:rPr>
              <a:t>64</a:t>
            </a:r>
            <a:r>
              <a:rPr lang="en-US" sz="3200" dirty="0"/>
              <a:t>; 120.70.85.128; 120.70.85.192</a:t>
            </a:r>
          </a:p>
          <a:p>
            <a:pPr marL="0" indent="0">
              <a:buNone/>
            </a:pPr>
            <a:r>
              <a:rPr lang="en-US" sz="3200" dirty="0"/>
              <a:t>We consider: 0&lt; 4&lt; 64 </a:t>
            </a:r>
          </a:p>
          <a:p>
            <a:pPr marL="0" indent="0">
              <a:buNone/>
            </a:pPr>
            <a:r>
              <a:rPr lang="en-US" sz="3200" dirty="0"/>
              <a:t>=&gt; </a:t>
            </a:r>
            <a:r>
              <a:rPr lang="en-US" sz="3200" dirty="0" err="1"/>
              <a:t>NetworkIP</a:t>
            </a:r>
            <a:r>
              <a:rPr lang="en-US" sz="3200" dirty="0"/>
              <a:t> of necessary range: 120.70.85.0</a:t>
            </a:r>
          </a:p>
        </p:txBody>
      </p:sp>
    </p:spTree>
    <p:extLst>
      <p:ext uri="{BB962C8B-B14F-4D97-AF65-F5344CB8AC3E}">
        <p14:creationId xmlns:p14="http://schemas.microsoft.com/office/powerpoint/2010/main" val="27166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9701"/>
            <a:ext cx="9601200" cy="5197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NetworkIP</a:t>
            </a:r>
            <a:r>
              <a:rPr lang="en-US" sz="2800" dirty="0" smtClean="0"/>
              <a:t> of range, we can generate list of IP Addresses of range easily.</a:t>
            </a:r>
          </a:p>
          <a:p>
            <a:pPr marL="0" indent="0">
              <a:buNone/>
            </a:pPr>
            <a:r>
              <a:rPr lang="en-US" sz="2800" dirty="0" smtClean="0"/>
              <a:t>Fourth number of </a:t>
            </a:r>
            <a:r>
              <a:rPr lang="en-US" sz="2800" dirty="0" err="1" smtClean="0"/>
              <a:t>NetworkIP</a:t>
            </a:r>
            <a:r>
              <a:rPr lang="en-US" sz="2800" dirty="0" smtClean="0"/>
              <a:t> = </a:t>
            </a:r>
            <a:r>
              <a:rPr lang="en-US" sz="2800" dirty="0" err="1" smtClean="0"/>
              <a:t>startIndex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By variable count = 0;</a:t>
            </a:r>
          </a:p>
          <a:p>
            <a:pPr marL="0" indent="0">
              <a:buNone/>
            </a:pPr>
            <a:r>
              <a:rPr lang="en-US" sz="2800" dirty="0" smtClean="0"/>
              <a:t>if(heads contain </a:t>
            </a:r>
            <a:r>
              <a:rPr lang="en-US" sz="2800" dirty="0" err="1" smtClean="0"/>
              <a:t>i</a:t>
            </a:r>
            <a:r>
              <a:rPr lang="en-US" sz="2800" dirty="0" smtClean="0"/>
              <a:t>) count++;(</a:t>
            </a:r>
            <a:r>
              <a:rPr lang="en-US" sz="2800" dirty="0" err="1" smtClean="0"/>
              <a:t>startIndex</a:t>
            </a:r>
            <a:r>
              <a:rPr lang="en-US" sz="2800" dirty="0" smtClean="0"/>
              <a:t> ≤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255)</a:t>
            </a:r>
          </a:p>
          <a:p>
            <a:pPr marL="0" indent="0">
              <a:buNone/>
            </a:pPr>
            <a:r>
              <a:rPr lang="en-US" sz="2800" dirty="0" smtClean="0"/>
              <a:t>And while (count&lt;2) we take IP Address in necessary range</a:t>
            </a:r>
          </a:p>
          <a:p>
            <a:pPr marL="0" indent="0">
              <a:buNone/>
            </a:pPr>
            <a:r>
              <a:rPr lang="en-US" sz="2800" dirty="0" smtClean="0"/>
              <a:t>From list of IP Address of range, we find </a:t>
            </a:r>
            <a:r>
              <a:rPr lang="en-US" sz="2800" dirty="0" err="1" smtClean="0"/>
              <a:t>NetworkIP</a:t>
            </a:r>
            <a:r>
              <a:rPr lang="en-US" sz="2800" dirty="0" smtClean="0"/>
              <a:t> and Gateway.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4955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</TotalTime>
  <Words>329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Symbol</vt:lpstr>
      <vt:lpstr>Crop</vt:lpstr>
      <vt:lpstr>Generate Ip address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Ip address range</dc:title>
  <dc:creator>Tien Huynh</dc:creator>
  <cp:lastModifiedBy>Tien Huynh</cp:lastModifiedBy>
  <cp:revision>10</cp:revision>
  <dcterms:created xsi:type="dcterms:W3CDTF">2016-04-07T13:10:17Z</dcterms:created>
  <dcterms:modified xsi:type="dcterms:W3CDTF">2016-04-07T14:38:34Z</dcterms:modified>
</cp:coreProperties>
</file>