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1" r:id="rId8"/>
    <p:sldId id="262" r:id="rId9"/>
    <p:sldId id="263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7FA9"/>
    <a:srgbClr val="FFFFFF"/>
    <a:srgbClr val="F4F4F4"/>
    <a:srgbClr val="1EB5DE"/>
    <a:srgbClr val="3C8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77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1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4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2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8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6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7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0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9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1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3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0D2A-3C89-41C8-9F02-A8417E9FC4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jpg"/><Relationship Id="rId7" Type="http://schemas.microsoft.com/office/2007/relationships/hdphoto" Target="../media/hdphoto1.wdp"/><Relationship Id="rId12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3229" y="2195264"/>
            <a:ext cx="9111176" cy="998099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mbria" panose="02040503050406030204" pitchFamily="18" charset="0"/>
              </a:rPr>
              <a:t>Build a Information Management System for a datacenter</a:t>
            </a:r>
          </a:p>
          <a:p>
            <a:pPr algn="l"/>
            <a:endParaRPr lang="en-US" sz="3600" b="1" dirty="0" smtClean="0"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86" y="197119"/>
            <a:ext cx="2798445" cy="780415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501661" y="928467"/>
            <a:ext cx="3868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Capstone Project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733229" y="2053361"/>
            <a:ext cx="9111176" cy="0"/>
          </a:xfrm>
          <a:prstGeom prst="line">
            <a:avLst/>
          </a:prstGeom>
          <a:ln w="76200">
            <a:solidFill>
              <a:srgbClr val="1EB5D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3607797" y="4022272"/>
            <a:ext cx="5205005" cy="5175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Instructor: Ngo Dang Ha An</a:t>
            </a:r>
            <a:endParaRPr lang="en-US" sz="2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828802" y="4706038"/>
            <a:ext cx="4842169" cy="19197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b="1" dirty="0" smtClean="0">
                <a:solidFill>
                  <a:srgbClr val="1EB5DE"/>
                </a:solidFill>
                <a:latin typeface="Cambria" panose="02040503050406030204" pitchFamily="18" charset="0"/>
              </a:rPr>
              <a:t>Member:</a:t>
            </a:r>
          </a:p>
          <a:p>
            <a:pPr marL="457200" indent="-457200" algn="l">
              <a:buFontTx/>
              <a:buChar char="-"/>
            </a:pPr>
            <a:r>
              <a:rPr lang="en-US" sz="2600" b="1" dirty="0" smtClean="0">
                <a:latin typeface="Cambria" panose="02040503050406030204" pitchFamily="18" charset="0"/>
              </a:rPr>
              <a:t>Le Thi Thu Ha</a:t>
            </a:r>
          </a:p>
          <a:p>
            <a:pPr marL="457200" indent="-457200" algn="l">
              <a:buFontTx/>
              <a:buChar char="-"/>
            </a:pPr>
            <a:r>
              <a:rPr lang="en-US" sz="2600" b="1" dirty="0" smtClean="0">
                <a:latin typeface="Cambria" panose="02040503050406030204" pitchFamily="18" charset="0"/>
              </a:rPr>
              <a:t>Huynh Lam Ha Tien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5271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57650" y="1185661"/>
            <a:ext cx="329565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latin typeface="Cambria" panose="02040503050406030204" pitchFamily="18" charset="0"/>
              </a:rPr>
              <a:t>Add Server</a:t>
            </a:r>
            <a:endParaRPr lang="en-US" sz="1400" b="1" dirty="0">
              <a:latin typeface="Cambria" panose="0204050305040603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057650" y="2031105"/>
            <a:ext cx="329565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latin typeface="Cambria" panose="02040503050406030204" pitchFamily="18" charset="0"/>
              </a:rPr>
              <a:t>Bring Server Away</a:t>
            </a:r>
            <a:endParaRPr lang="en-US" sz="1400" b="1" dirty="0">
              <a:latin typeface="Cambria" panose="020405030504060302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57650" y="2876549"/>
            <a:ext cx="329565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latin typeface="Cambria" panose="02040503050406030204" pitchFamily="18" charset="0"/>
              </a:rPr>
              <a:t>Assign IP Address</a:t>
            </a:r>
            <a:endParaRPr lang="en-US" sz="1400" b="1" dirty="0">
              <a:latin typeface="Cambria" panose="020405030504060302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057650" y="3638549"/>
            <a:ext cx="329565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latin typeface="Cambria" panose="02040503050406030204" pitchFamily="18" charset="0"/>
              </a:rPr>
              <a:t>Change IP Address</a:t>
            </a:r>
            <a:endParaRPr lang="en-US" sz="1400" b="1" dirty="0">
              <a:latin typeface="Cambria" panose="020405030504060302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57650" y="4393305"/>
            <a:ext cx="329565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latin typeface="Cambria" panose="02040503050406030204" pitchFamily="18" charset="0"/>
              </a:rPr>
              <a:t>Return IP Address</a:t>
            </a:r>
            <a:endParaRPr lang="en-US" sz="1400" b="1" dirty="0">
              <a:latin typeface="Cambria" panose="020405030504060302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57650" y="5155305"/>
            <a:ext cx="329565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latin typeface="Cambria" panose="02040503050406030204" pitchFamily="18" charset="0"/>
              </a:rPr>
              <a:t>Rent Rack</a:t>
            </a:r>
            <a:endParaRPr lang="en-US" sz="1400" b="1" dirty="0">
              <a:latin typeface="Cambria" panose="020405030504060302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57650" y="6012555"/>
            <a:ext cx="329565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latin typeface="Cambria" panose="02040503050406030204" pitchFamily="18" charset="0"/>
              </a:rPr>
              <a:t>Return Rack</a:t>
            </a:r>
            <a:endParaRPr lang="en-US" sz="14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768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038475"/>
            <a:ext cx="933450" cy="93345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90500" y="4191000"/>
            <a:ext cx="1981200" cy="1847850"/>
            <a:chOff x="438150" y="3409950"/>
            <a:chExt cx="1981200" cy="1847850"/>
          </a:xfrm>
        </p:grpSpPr>
        <p:sp>
          <p:nvSpPr>
            <p:cNvPr id="11" name="Rounded Rectangle 10"/>
            <p:cNvSpPr/>
            <p:nvPr/>
          </p:nvSpPr>
          <p:spPr>
            <a:xfrm>
              <a:off x="438150" y="3409950"/>
              <a:ext cx="1981200" cy="18478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5800" y="4000500"/>
              <a:ext cx="1524000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Request “Add Server”</a:t>
              </a:r>
              <a:endParaRPr lang="en-US" sz="12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85800" y="4529338"/>
              <a:ext cx="1524000" cy="4998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Request “Bring Server Away”</a:t>
              </a:r>
              <a:endParaRPr lang="en-US" sz="12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2925" y="3524250"/>
              <a:ext cx="1771650" cy="4762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Offline request</a:t>
              </a:r>
              <a:endParaRPr lang="en-US" dirty="0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3467100" y="3200400"/>
            <a:ext cx="1143000" cy="6858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Pending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5753100" y="3200400"/>
            <a:ext cx="1143000" cy="6858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Waiting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467100" y="5257799"/>
            <a:ext cx="7896225" cy="6858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Cancelled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467100" y="1307205"/>
            <a:ext cx="7896225" cy="6858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Rejected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8039100" y="3228975"/>
            <a:ext cx="1428750" cy="6858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Processing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10325100" y="3295650"/>
            <a:ext cx="1038225" cy="6858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Done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1600200" y="3457575"/>
            <a:ext cx="1676400" cy="204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ubtitle 1"/>
          <p:cNvSpPr>
            <a:spLocks noGrp="1"/>
          </p:cNvSpPr>
          <p:nvPr>
            <p:ph type="subTitle" idx="1"/>
          </p:nvPr>
        </p:nvSpPr>
        <p:spPr>
          <a:xfrm>
            <a:off x="952500" y="3068638"/>
            <a:ext cx="2971800" cy="588962"/>
          </a:xfrm>
        </p:spPr>
        <p:txBody>
          <a:bodyPr/>
          <a:lstStyle/>
          <a:p>
            <a:r>
              <a:rPr lang="en-US" dirty="0" smtClean="0"/>
              <a:t>Send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2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73150" y="3200400"/>
            <a:ext cx="1727200" cy="838200"/>
          </a:xfrm>
          <a:prstGeom prst="round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IMS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3867150" y="1498600"/>
            <a:ext cx="617220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Managing equipment is automatic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867150" y="2590800"/>
            <a:ext cx="617220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Automatic receive and analyze data report =&gt; System makes decisions.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867150" y="4953000"/>
            <a:ext cx="6172200" cy="6858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Require less human resource</a:t>
            </a:r>
            <a:endParaRPr lang="en-US" sz="1400" dirty="0"/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 flipV="1">
            <a:off x="2800350" y="1803400"/>
            <a:ext cx="1066800" cy="181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 flipV="1">
            <a:off x="2800350" y="3048000"/>
            <a:ext cx="10668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13" idx="1"/>
          </p:cNvCxnSpPr>
          <p:nvPr/>
        </p:nvCxnSpPr>
        <p:spPr>
          <a:xfrm>
            <a:off x="2800350" y="3619500"/>
            <a:ext cx="1066800" cy="652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8" idx="1"/>
          </p:cNvCxnSpPr>
          <p:nvPr/>
        </p:nvCxnSpPr>
        <p:spPr>
          <a:xfrm>
            <a:off x="2800350" y="3619500"/>
            <a:ext cx="10668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67150" y="3859567"/>
            <a:ext cx="6172200" cy="825501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Notice based on SMS and notification in real time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1562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262" y="1942049"/>
            <a:ext cx="9144000" cy="3943595"/>
          </a:xfrm>
        </p:spPr>
        <p:txBody>
          <a:bodyPr>
            <a:noAutofit/>
          </a:bodyPr>
          <a:lstStyle/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  Current Situation</a:t>
            </a:r>
          </a:p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  Solution </a:t>
            </a:r>
          </a:p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  </a:t>
            </a:r>
            <a:r>
              <a:rPr lang="en-US" sz="3600" b="1" dirty="0" smtClean="0">
                <a:latin typeface="Cambria" panose="02040503050406030204" pitchFamily="18" charset="0"/>
              </a:rPr>
              <a:t>Demonstration</a:t>
            </a:r>
          </a:p>
          <a:p>
            <a:pPr marL="457200" indent="-457200" algn="l">
              <a:buAutoNum type="arabicPeriod"/>
            </a:pPr>
            <a:r>
              <a:rPr lang="en-US" sz="3600" b="1" dirty="0">
                <a:latin typeface="Cambria" panose="02040503050406030204" pitchFamily="18" charset="0"/>
              </a:rPr>
              <a:t> </a:t>
            </a:r>
            <a:r>
              <a:rPr lang="en-US" sz="3600" b="1" dirty="0" smtClean="0">
                <a:latin typeface="Cambria" panose="02040503050406030204" pitchFamily="18" charset="0"/>
              </a:rPr>
              <a:t> Advantages and Disadvantages</a:t>
            </a:r>
          </a:p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Future Plan</a:t>
            </a:r>
          </a:p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Question &amp; Answer</a:t>
            </a:r>
            <a:endParaRPr lang="en-US" sz="3600" b="1" dirty="0" smtClean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OUTLINE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66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0" y="2301875"/>
            <a:ext cx="3955825" cy="305389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510971" y="27577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497943" y="3207657"/>
            <a:ext cx="2844800" cy="29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43" y="1963623"/>
            <a:ext cx="3189663" cy="248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2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42" y="4386942"/>
            <a:ext cx="1143001" cy="1143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42" y="1513113"/>
            <a:ext cx="1117601" cy="1117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190" y="820322"/>
            <a:ext cx="1658257" cy="165825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 flipV="1">
            <a:off x="1973943" y="2049644"/>
            <a:ext cx="5396251" cy="2227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743" y="1649451"/>
            <a:ext cx="1082943" cy="108294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2037443" y="2472107"/>
            <a:ext cx="5332751" cy="280474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risscrossEtching trans="35000" pressur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37" y="3335947"/>
            <a:ext cx="1285875" cy="1266825"/>
          </a:xfrm>
          <a:prstGeom prst="rect">
            <a:avLst/>
          </a:prstGeom>
        </p:spPr>
      </p:pic>
      <p:sp>
        <p:nvSpPr>
          <p:cNvPr id="13" name="Subtitle 1"/>
          <p:cNvSpPr>
            <a:spLocks noGrp="1"/>
          </p:cNvSpPr>
          <p:nvPr>
            <p:ph type="subTitle" idx="1"/>
          </p:nvPr>
        </p:nvSpPr>
        <p:spPr>
          <a:xfrm rot="19963581">
            <a:off x="2183832" y="3606214"/>
            <a:ext cx="3541486" cy="41803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IP Address: 127.0.0.7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335" y="3808077"/>
            <a:ext cx="560636" cy="56063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332" y="3663118"/>
            <a:ext cx="550681" cy="55068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612" y="5379084"/>
            <a:ext cx="1478916" cy="14789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337" y="4304412"/>
            <a:ext cx="379084" cy="379084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stCxn id="6" idx="2"/>
          </p:cNvCxnSpPr>
          <p:nvPr/>
        </p:nvCxnSpPr>
        <p:spPr>
          <a:xfrm flipH="1">
            <a:off x="8719318" y="2478579"/>
            <a:ext cx="1" cy="264669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9083235" y="2472107"/>
            <a:ext cx="728" cy="264669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192" y="1615692"/>
            <a:ext cx="1312638" cy="131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4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743" y="2387586"/>
            <a:ext cx="2438400" cy="24384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315200" y="1157516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Management</a:t>
            </a:r>
          </a:p>
        </p:txBody>
      </p:sp>
      <p:sp>
        <p:nvSpPr>
          <p:cNvPr id="10" name="Oval 9"/>
          <p:cNvSpPr/>
          <p:nvPr/>
        </p:nvSpPr>
        <p:spPr>
          <a:xfrm>
            <a:off x="9643837" y="2413896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Maintenance Management</a:t>
            </a:r>
          </a:p>
        </p:txBody>
      </p:sp>
      <p:sp>
        <p:nvSpPr>
          <p:cNvPr id="11" name="Oval 10"/>
          <p:cNvSpPr/>
          <p:nvPr/>
        </p:nvSpPr>
        <p:spPr>
          <a:xfrm>
            <a:off x="9643837" y="4294389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Facility Management</a:t>
            </a:r>
          </a:p>
        </p:txBody>
      </p:sp>
      <p:sp>
        <p:nvSpPr>
          <p:cNvPr id="12" name="Oval 11"/>
          <p:cNvSpPr/>
          <p:nvPr/>
        </p:nvSpPr>
        <p:spPr>
          <a:xfrm>
            <a:off x="3692979" y="1162054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Energy Management</a:t>
            </a:r>
          </a:p>
        </p:txBody>
      </p:sp>
      <p:sp>
        <p:nvSpPr>
          <p:cNvPr id="13" name="Oval 12"/>
          <p:cNvSpPr/>
          <p:nvPr/>
        </p:nvSpPr>
        <p:spPr>
          <a:xfrm>
            <a:off x="696687" y="2307782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 Management</a:t>
            </a:r>
          </a:p>
        </p:txBody>
      </p:sp>
      <p:sp>
        <p:nvSpPr>
          <p:cNvPr id="14" name="Oval 13"/>
          <p:cNvSpPr/>
          <p:nvPr/>
        </p:nvSpPr>
        <p:spPr>
          <a:xfrm>
            <a:off x="3692979" y="5754865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Management</a:t>
            </a:r>
          </a:p>
        </p:txBody>
      </p:sp>
      <p:sp>
        <p:nvSpPr>
          <p:cNvPr id="15" name="Oval 14"/>
          <p:cNvSpPr/>
          <p:nvPr/>
        </p:nvSpPr>
        <p:spPr>
          <a:xfrm>
            <a:off x="696687" y="4169140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Capacity Management</a:t>
            </a:r>
          </a:p>
        </p:txBody>
      </p:sp>
      <p:sp>
        <p:nvSpPr>
          <p:cNvPr id="16" name="Oval 15"/>
          <p:cNvSpPr/>
          <p:nvPr/>
        </p:nvSpPr>
        <p:spPr>
          <a:xfrm>
            <a:off x="6945087" y="5754865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Asset Management</a:t>
            </a:r>
          </a:p>
        </p:txBody>
      </p:sp>
      <p:cxnSp>
        <p:nvCxnSpPr>
          <p:cNvPr id="18" name="Straight Connector 17"/>
          <p:cNvCxnSpPr>
            <a:stCxn id="13" idx="6"/>
            <a:endCxn id="7" idx="1"/>
          </p:cNvCxnSpPr>
          <p:nvPr/>
        </p:nvCxnSpPr>
        <p:spPr>
          <a:xfrm>
            <a:off x="2873829" y="2772239"/>
            <a:ext cx="2452914" cy="834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5"/>
          </p:cNvCxnSpPr>
          <p:nvPr/>
        </p:nvCxnSpPr>
        <p:spPr>
          <a:xfrm>
            <a:off x="5551286" y="1954932"/>
            <a:ext cx="318835" cy="817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4"/>
          </p:cNvCxnSpPr>
          <p:nvPr/>
        </p:nvCxnSpPr>
        <p:spPr>
          <a:xfrm flipH="1">
            <a:off x="7503885" y="2086430"/>
            <a:ext cx="899886" cy="847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2"/>
          </p:cNvCxnSpPr>
          <p:nvPr/>
        </p:nvCxnSpPr>
        <p:spPr>
          <a:xfrm flipH="1">
            <a:off x="7728428" y="2878353"/>
            <a:ext cx="1915409" cy="728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2"/>
          </p:cNvCxnSpPr>
          <p:nvPr/>
        </p:nvCxnSpPr>
        <p:spPr>
          <a:xfrm flipH="1" flipV="1">
            <a:off x="7746786" y="4169140"/>
            <a:ext cx="1897051" cy="589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6" idx="0"/>
          </p:cNvCxnSpPr>
          <p:nvPr/>
        </p:nvCxnSpPr>
        <p:spPr>
          <a:xfrm flipH="1" flipV="1">
            <a:off x="7275055" y="4633597"/>
            <a:ext cx="758603" cy="112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0"/>
          </p:cNvCxnSpPr>
          <p:nvPr/>
        </p:nvCxnSpPr>
        <p:spPr>
          <a:xfrm flipV="1">
            <a:off x="4781550" y="4758846"/>
            <a:ext cx="893675" cy="996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5" idx="6"/>
          </p:cNvCxnSpPr>
          <p:nvPr/>
        </p:nvCxnSpPr>
        <p:spPr>
          <a:xfrm flipV="1">
            <a:off x="2873829" y="4165575"/>
            <a:ext cx="2493505" cy="46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2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743" y="2387586"/>
            <a:ext cx="2438400" cy="24384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315200" y="1157516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Management</a:t>
            </a:r>
          </a:p>
        </p:txBody>
      </p:sp>
      <p:sp>
        <p:nvSpPr>
          <p:cNvPr id="10" name="Oval 9"/>
          <p:cNvSpPr/>
          <p:nvPr/>
        </p:nvSpPr>
        <p:spPr>
          <a:xfrm>
            <a:off x="9643837" y="2413896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Maintenance Management</a:t>
            </a:r>
          </a:p>
        </p:txBody>
      </p:sp>
      <p:sp>
        <p:nvSpPr>
          <p:cNvPr id="11" name="Oval 10"/>
          <p:cNvSpPr/>
          <p:nvPr/>
        </p:nvSpPr>
        <p:spPr>
          <a:xfrm>
            <a:off x="9643837" y="4294389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Facility Management</a:t>
            </a:r>
          </a:p>
        </p:txBody>
      </p:sp>
      <p:sp>
        <p:nvSpPr>
          <p:cNvPr id="12" name="Oval 11"/>
          <p:cNvSpPr/>
          <p:nvPr/>
        </p:nvSpPr>
        <p:spPr>
          <a:xfrm>
            <a:off x="3692979" y="1162054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Energy Management</a:t>
            </a:r>
          </a:p>
        </p:txBody>
      </p:sp>
      <p:sp>
        <p:nvSpPr>
          <p:cNvPr id="13" name="Oval 12"/>
          <p:cNvSpPr/>
          <p:nvPr/>
        </p:nvSpPr>
        <p:spPr>
          <a:xfrm>
            <a:off x="696687" y="2307782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 Management</a:t>
            </a:r>
          </a:p>
        </p:txBody>
      </p:sp>
      <p:sp>
        <p:nvSpPr>
          <p:cNvPr id="14" name="Oval 13"/>
          <p:cNvSpPr/>
          <p:nvPr/>
        </p:nvSpPr>
        <p:spPr>
          <a:xfrm>
            <a:off x="3692979" y="5754865"/>
            <a:ext cx="2177142" cy="928914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Customer Management</a:t>
            </a:r>
          </a:p>
        </p:txBody>
      </p:sp>
      <p:sp>
        <p:nvSpPr>
          <p:cNvPr id="15" name="Oval 14"/>
          <p:cNvSpPr/>
          <p:nvPr/>
        </p:nvSpPr>
        <p:spPr>
          <a:xfrm>
            <a:off x="696687" y="4169140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Capacity Management</a:t>
            </a:r>
          </a:p>
        </p:txBody>
      </p:sp>
      <p:sp>
        <p:nvSpPr>
          <p:cNvPr id="16" name="Oval 15"/>
          <p:cNvSpPr/>
          <p:nvPr/>
        </p:nvSpPr>
        <p:spPr>
          <a:xfrm>
            <a:off x="6945087" y="5754865"/>
            <a:ext cx="2177142" cy="928914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Asset Management</a:t>
            </a:r>
          </a:p>
        </p:txBody>
      </p:sp>
      <p:cxnSp>
        <p:nvCxnSpPr>
          <p:cNvPr id="18" name="Straight Connector 17"/>
          <p:cNvCxnSpPr>
            <a:stCxn id="13" idx="6"/>
            <a:endCxn id="7" idx="1"/>
          </p:cNvCxnSpPr>
          <p:nvPr/>
        </p:nvCxnSpPr>
        <p:spPr>
          <a:xfrm>
            <a:off x="2873829" y="2772239"/>
            <a:ext cx="2452914" cy="834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5"/>
          </p:cNvCxnSpPr>
          <p:nvPr/>
        </p:nvCxnSpPr>
        <p:spPr>
          <a:xfrm>
            <a:off x="5551286" y="1954932"/>
            <a:ext cx="318835" cy="817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4"/>
          </p:cNvCxnSpPr>
          <p:nvPr/>
        </p:nvCxnSpPr>
        <p:spPr>
          <a:xfrm flipH="1">
            <a:off x="7503885" y="2086430"/>
            <a:ext cx="899886" cy="847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2"/>
          </p:cNvCxnSpPr>
          <p:nvPr/>
        </p:nvCxnSpPr>
        <p:spPr>
          <a:xfrm flipH="1">
            <a:off x="7728428" y="2878353"/>
            <a:ext cx="1915409" cy="728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2"/>
          </p:cNvCxnSpPr>
          <p:nvPr/>
        </p:nvCxnSpPr>
        <p:spPr>
          <a:xfrm flipH="1" flipV="1">
            <a:off x="7746786" y="4169140"/>
            <a:ext cx="1897051" cy="589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6" idx="0"/>
          </p:cNvCxnSpPr>
          <p:nvPr/>
        </p:nvCxnSpPr>
        <p:spPr>
          <a:xfrm flipH="1" flipV="1">
            <a:off x="7275055" y="4633597"/>
            <a:ext cx="758603" cy="112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0"/>
          </p:cNvCxnSpPr>
          <p:nvPr/>
        </p:nvCxnSpPr>
        <p:spPr>
          <a:xfrm flipV="1">
            <a:off x="4781550" y="4758846"/>
            <a:ext cx="893675" cy="996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5" idx="6"/>
          </p:cNvCxnSpPr>
          <p:nvPr/>
        </p:nvCxnSpPr>
        <p:spPr>
          <a:xfrm flipV="1">
            <a:off x="2873829" y="4165575"/>
            <a:ext cx="2493505" cy="46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82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691368" y="1790700"/>
            <a:ext cx="8809263" cy="3969933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277" y="2401138"/>
            <a:ext cx="2323710" cy="14937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985" y="2409394"/>
            <a:ext cx="1899822" cy="149371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887123" y="4281846"/>
            <a:ext cx="2689773" cy="61713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IP Address</a:t>
            </a:r>
            <a:endParaRPr lang="en-US" sz="4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Subtitle 1"/>
          <p:cNvSpPr>
            <a:spLocks noGrp="1"/>
          </p:cNvSpPr>
          <p:nvPr>
            <p:ph type="subTitle" idx="1"/>
          </p:nvPr>
        </p:nvSpPr>
        <p:spPr>
          <a:xfrm>
            <a:off x="4667429" y="5198614"/>
            <a:ext cx="3116396" cy="49371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Asset Management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181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571750"/>
            <a:ext cx="2000250" cy="20002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600575" y="2971800"/>
            <a:ext cx="3028950" cy="1466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/>
              <a:t>IMS</a:t>
            </a:r>
            <a:endParaRPr lang="en-US" sz="6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840" y="2571750"/>
            <a:ext cx="1658257" cy="16582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842" y="3367120"/>
            <a:ext cx="1312638" cy="131263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2876550" y="3571875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800975" y="3571875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876550" y="4023439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800975" y="4027328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10100" y="2242929"/>
            <a:ext cx="2971800" cy="588962"/>
          </a:xfrm>
        </p:spPr>
        <p:txBody>
          <a:bodyPr/>
          <a:lstStyle/>
          <a:p>
            <a:r>
              <a:rPr lang="en-US" dirty="0" smtClean="0"/>
              <a:t>Shift Manager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60" y="3279278"/>
            <a:ext cx="883148" cy="883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90" y="5198121"/>
            <a:ext cx="892470" cy="892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999920"/>
            <a:ext cx="1028700" cy="1028700"/>
          </a:xfrm>
          <a:prstGeom prst="rect">
            <a:avLst/>
          </a:prstGeom>
        </p:spPr>
      </p:pic>
      <p:sp>
        <p:nvSpPr>
          <p:cNvPr id="7" name="Subtitle 1"/>
          <p:cNvSpPr txBox="1">
            <a:spLocks/>
          </p:cNvSpPr>
          <p:nvPr/>
        </p:nvSpPr>
        <p:spPr>
          <a:xfrm>
            <a:off x="-263375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624434" y="4148138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Shift Head</a:t>
            </a:r>
            <a:endParaRPr lang="en-US" dirty="0"/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6305550" y="1380476"/>
            <a:ext cx="4610100" cy="1203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46" y="5198121"/>
            <a:ext cx="892470" cy="892470"/>
          </a:xfrm>
          <a:prstGeom prst="rect">
            <a:avLst/>
          </a:prstGeom>
        </p:spPr>
      </p:pic>
      <p:sp>
        <p:nvSpPr>
          <p:cNvPr id="13" name="Subtitle 1"/>
          <p:cNvSpPr txBox="1">
            <a:spLocks/>
          </p:cNvSpPr>
          <p:nvPr/>
        </p:nvSpPr>
        <p:spPr>
          <a:xfrm>
            <a:off x="1066008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Staff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60" y="3279278"/>
            <a:ext cx="883148" cy="88314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002" y="5198121"/>
            <a:ext cx="892470" cy="892470"/>
          </a:xfrm>
          <a:prstGeom prst="rect">
            <a:avLst/>
          </a:prstGeom>
        </p:spPr>
      </p:pic>
      <p:sp>
        <p:nvSpPr>
          <p:cNvPr id="31" name="Subtitle 1"/>
          <p:cNvSpPr txBox="1">
            <a:spLocks/>
          </p:cNvSpPr>
          <p:nvPr/>
        </p:nvSpPr>
        <p:spPr>
          <a:xfrm>
            <a:off x="2136925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>
            <a:off x="3024734" y="4205289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Shift Head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8" y="5198121"/>
            <a:ext cx="892470" cy="892470"/>
          </a:xfrm>
          <a:prstGeom prst="rect">
            <a:avLst/>
          </a:prstGeom>
        </p:spPr>
      </p:pic>
      <p:sp>
        <p:nvSpPr>
          <p:cNvPr id="34" name="Subtitle 1"/>
          <p:cNvSpPr txBox="1">
            <a:spLocks/>
          </p:cNvSpPr>
          <p:nvPr/>
        </p:nvSpPr>
        <p:spPr>
          <a:xfrm>
            <a:off x="3466308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Staff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83" y="3279278"/>
            <a:ext cx="883148" cy="8831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14" y="5198121"/>
            <a:ext cx="892470" cy="892470"/>
          </a:xfrm>
          <a:prstGeom prst="rect">
            <a:avLst/>
          </a:prstGeom>
        </p:spPr>
      </p:pic>
      <p:sp>
        <p:nvSpPr>
          <p:cNvPr id="37" name="Subtitle 1"/>
          <p:cNvSpPr txBox="1">
            <a:spLocks/>
          </p:cNvSpPr>
          <p:nvPr/>
        </p:nvSpPr>
        <p:spPr>
          <a:xfrm>
            <a:off x="4566448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38" name="Subtitle 1"/>
          <p:cNvSpPr txBox="1">
            <a:spLocks/>
          </p:cNvSpPr>
          <p:nvPr/>
        </p:nvSpPr>
        <p:spPr>
          <a:xfrm>
            <a:off x="5454257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Shift Head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70" y="5198121"/>
            <a:ext cx="892470" cy="892470"/>
          </a:xfrm>
          <a:prstGeom prst="rect">
            <a:avLst/>
          </a:prstGeom>
        </p:spPr>
      </p:pic>
      <p:sp>
        <p:nvSpPr>
          <p:cNvPr id="40" name="Subtitle 1"/>
          <p:cNvSpPr txBox="1">
            <a:spLocks/>
          </p:cNvSpPr>
          <p:nvPr/>
        </p:nvSpPr>
        <p:spPr>
          <a:xfrm>
            <a:off x="5895831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Staff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369" y="3279278"/>
            <a:ext cx="883148" cy="88314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426" y="5198121"/>
            <a:ext cx="892470" cy="892470"/>
          </a:xfrm>
          <a:prstGeom prst="rect">
            <a:avLst/>
          </a:prstGeom>
        </p:spPr>
      </p:pic>
      <p:sp>
        <p:nvSpPr>
          <p:cNvPr id="43" name="Subtitle 1"/>
          <p:cNvSpPr txBox="1">
            <a:spLocks/>
          </p:cNvSpPr>
          <p:nvPr/>
        </p:nvSpPr>
        <p:spPr>
          <a:xfrm>
            <a:off x="7184234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44" name="Subtitle 1"/>
          <p:cNvSpPr txBox="1">
            <a:spLocks/>
          </p:cNvSpPr>
          <p:nvPr/>
        </p:nvSpPr>
        <p:spPr>
          <a:xfrm>
            <a:off x="8072043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Shift Head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282" y="5198121"/>
            <a:ext cx="892470" cy="892470"/>
          </a:xfrm>
          <a:prstGeom prst="rect">
            <a:avLst/>
          </a:prstGeom>
        </p:spPr>
      </p:pic>
      <p:sp>
        <p:nvSpPr>
          <p:cNvPr id="46" name="Subtitle 1"/>
          <p:cNvSpPr txBox="1">
            <a:spLocks/>
          </p:cNvSpPr>
          <p:nvPr/>
        </p:nvSpPr>
        <p:spPr>
          <a:xfrm>
            <a:off x="8513617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Staff</a:t>
            </a:r>
            <a:endParaRPr lang="en-US" dirty="0"/>
          </a:p>
        </p:txBody>
      </p:sp>
      <p:cxnSp>
        <p:nvCxnSpPr>
          <p:cNvPr id="50" name="Straight Connector 49"/>
          <p:cNvCxnSpPr>
            <a:stCxn id="3" idx="0"/>
          </p:cNvCxnSpPr>
          <p:nvPr/>
        </p:nvCxnSpPr>
        <p:spPr>
          <a:xfrm flipV="1">
            <a:off x="2110334" y="2028620"/>
            <a:ext cx="2998391" cy="125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763945" y="2583952"/>
            <a:ext cx="344780" cy="69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591300" y="2707922"/>
            <a:ext cx="92884" cy="571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164245" y="2133942"/>
            <a:ext cx="2027651" cy="1312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" idx="0"/>
          </p:cNvCxnSpPr>
          <p:nvPr/>
        </p:nvCxnSpPr>
        <p:spPr>
          <a:xfrm flipH="1">
            <a:off x="1222525" y="4525848"/>
            <a:ext cx="373360" cy="67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12" idx="0"/>
          </p:cNvCxnSpPr>
          <p:nvPr/>
        </p:nvCxnSpPr>
        <p:spPr>
          <a:xfrm>
            <a:off x="2168311" y="4631474"/>
            <a:ext cx="308070" cy="56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910930" y="4392936"/>
            <a:ext cx="412737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33" idx="0"/>
          </p:cNvCxnSpPr>
          <p:nvPr/>
        </p:nvCxnSpPr>
        <p:spPr>
          <a:xfrm>
            <a:off x="4724825" y="4436579"/>
            <a:ext cx="259268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399176" y="4426014"/>
            <a:ext cx="262469" cy="77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39" idx="0"/>
          </p:cNvCxnSpPr>
          <p:nvPr/>
        </p:nvCxnSpPr>
        <p:spPr>
          <a:xfrm>
            <a:off x="7137453" y="4436579"/>
            <a:ext cx="354352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42" idx="0"/>
          </p:cNvCxnSpPr>
          <p:nvPr/>
        </p:nvCxnSpPr>
        <p:spPr>
          <a:xfrm flipH="1">
            <a:off x="8745661" y="4436579"/>
            <a:ext cx="556309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9772134" y="4392936"/>
            <a:ext cx="383900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2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183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MAYTINH</dc:creator>
  <cp:lastModifiedBy>MAYTINH</cp:lastModifiedBy>
  <cp:revision>24</cp:revision>
  <dcterms:created xsi:type="dcterms:W3CDTF">2016-04-07T04:27:10Z</dcterms:created>
  <dcterms:modified xsi:type="dcterms:W3CDTF">2016-04-07T10:10:28Z</dcterms:modified>
</cp:coreProperties>
</file>