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976">
          <p15:clr>
            <a:srgbClr val="9AA0A6"/>
          </p15:clr>
        </p15:guide>
        <p15:guide id="4" orient="horz" pos="171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976"/>
        <p:guide pos="171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04825" y="1265200"/>
            <a:ext cx="1371600" cy="1066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見出し１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763325" y="1265200"/>
            <a:ext cx="7075800" cy="106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見出し1の内容をいろいろ記載するエリア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ほげほげ</a:t>
            </a:r>
            <a:r>
              <a:rPr lang="ja">
                <a:solidFill>
                  <a:schemeClr val="dk1"/>
                </a:solidFill>
              </a:rPr>
              <a:t>ほげほげほげほげほげほげほげほげ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ほげほげほげほげほげほげほげほげほげほげ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0" y="609600"/>
            <a:ext cx="8839200" cy="76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04800" y="685800"/>
            <a:ext cx="8839200" cy="76200"/>
          </a:xfrm>
          <a:prstGeom prst="rect">
            <a:avLst/>
          </a:prstGeom>
          <a:solidFill>
            <a:srgbClr val="CF58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04825" y="2448336"/>
            <a:ext cx="1371600" cy="1066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見出し２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1763325" y="2448336"/>
            <a:ext cx="7075800" cy="106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見出し2の内容をいろいろ記載するエリア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ほげほげほげほげほげほげほげほげほげほげ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ほげほげほげほげほげほげほげほげほげほげ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304875" y="3641750"/>
            <a:ext cx="1371600" cy="1066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見出し３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1763375" y="3641750"/>
            <a:ext cx="7075800" cy="106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見出し3の内容をいろいろ記載するエリア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ほげほげほげほげほげほげほげほげほげほげ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ほげほげほげほげほげほげほげほげほげほげ</a:t>
            </a:r>
            <a:endParaRPr/>
          </a:p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304800" y="848325"/>
            <a:ext cx="85344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ほげほげなんかかっこいい文章を書く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304800" y="93975"/>
            <a:ext cx="85344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600"/>
              <a:t>お試しプレゼンテーションタイトル</a:t>
            </a:r>
            <a:endParaRPr sz="2600"/>
          </a:p>
        </p:txBody>
      </p:sp>
      <p:sp>
        <p:nvSpPr>
          <p:cNvPr id="65" name="Google Shape;65;p13"/>
          <p:cNvSpPr/>
          <p:nvPr/>
        </p:nvSpPr>
        <p:spPr>
          <a:xfrm>
            <a:off x="7467625" y="93975"/>
            <a:ext cx="1371600" cy="353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FF0000"/>
                </a:solidFill>
              </a:rPr>
              <a:t>Confidential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499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317400" y="4960825"/>
            <a:ext cx="13716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(c</a:t>
            </a:r>
            <a:r>
              <a:rPr lang="ja" sz="1100">
                <a:solidFill>
                  <a:schemeClr val="dk1"/>
                </a:solidFill>
              </a:rPr>
              <a:t>) 2020 beglee.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