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Source Code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e610845ac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e610845a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e610845a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e610845a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e610845a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e610845a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e610845a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e610845a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e610845a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e610845a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e610845a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e610845a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e610845a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e610845a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e610845a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e610845a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e610845a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e610845a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rgbClr val="F9CB9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Diagnosing depression in social media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59436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Jeffrey 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The end.</a:t>
            </a:r>
            <a:endParaRPr sz="5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Thank you! </a:t>
            </a:r>
            <a:endParaRPr sz="5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Scraped data over 120,000 tweets from social media site Twitter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LIWC lexicon to gauge emotion in text (sadness)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Handled class imbalance of depressed and not depressed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NLP on social media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Trained logistic regression model with 85% accuracy  depression of individual based on social media post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 flask front end to capture the user’s feelings that day. A basic ‘type your feelings’ text box and diagnose for depression using model.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(class Imbalance - binary classification)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572000" y="1733575"/>
            <a:ext cx="4260300" cy="18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Upsampled minority and downsampled majority to even out the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class_weight= ‘balanced’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114580 not depressed, 6188 depressed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4432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5542550" y="182975"/>
            <a:ext cx="34185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Word clouds</a:t>
            </a:r>
            <a:endParaRPr sz="4800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903425"/>
            <a:ext cx="8520600" cy="3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Depressed							Depressed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 Depressed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2975"/>
            <a:ext cx="4492651" cy="367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2650" y="1355100"/>
            <a:ext cx="4659350" cy="367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Happiest words indicative of not depressed (log reg)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-10" l="0" r="0" t="-8554"/>
          <a:stretch/>
        </p:blipFill>
        <p:spPr>
          <a:xfrm>
            <a:off x="793550" y="366250"/>
            <a:ext cx="7426550" cy="47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important words that predicted the classes 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625" y="1163100"/>
            <a:ext cx="6360824" cy="374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76800"/>
            <a:ext cx="8520600" cy="3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* 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Accuracy, F1 = 85% *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Accuracy, F1 = 62%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Naive-Bayes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Accuracy, F1 = 79%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front-end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85% f1, acc for logistic regression (best model)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facebook posts for better training data on LIWC lexicon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will be used in Flask front-end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Consult physician about sadness for extended time to diagnose depression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cannot distinguish light/heavy (degree) of depression, but detecting early light depression is beneficial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