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5e7c7a28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5e7c7a28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5e7c7a28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5e7c7a28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5e7c7a28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5e7c7a28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5e7c7a28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5e7c7a28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5e7c7a28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5e7c7a28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e7c7a28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e7c7a28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5e7c7a28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5e7c7a28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5e7c7a28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5e7c7a28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5e7c7a28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5e7c7a28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5e7c7a28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5e7c7a28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5e7c7a28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5e7c7a28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Tanzanian Water Well Crisis: A Predictive Model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6547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Jeffrey 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3 Models (Interpret)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7650" y="1853850"/>
            <a:ext cx="76887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 used ‘Precision’ as my most important evaluation metric to minimize false positives (the prediction of a well to be functional when it is not). Accuracy is also important. 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31550"/>
            <a:ext cx="2294775" cy="154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342075" y="4249025"/>
            <a:ext cx="20394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Random Forest w/ RFECV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Accuracy : 0.730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Precision: 0.780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342075" y="2571750"/>
            <a:ext cx="473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3376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3405413" y="4249025"/>
            <a:ext cx="12354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Random Forest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Accuracy:  .730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Precision: .782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6202325" y="4249025"/>
            <a:ext cx="16674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XGBoost w/ GridSCV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Accuracy: .781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Precision: .771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5738" y="2519600"/>
            <a:ext cx="2294775" cy="156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3862000" y="2459250"/>
            <a:ext cx="1760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384         784  =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1168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873375" y="2454600"/>
            <a:ext cx="1826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378         750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= 1128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5571" y="2525275"/>
            <a:ext cx="2294775" cy="155513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/>
        </p:nvSpPr>
        <p:spPr>
          <a:xfrm>
            <a:off x="6784625" y="2474575"/>
            <a:ext cx="19095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49              1125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= 1174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 of Water Wells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50" y="1848969"/>
            <a:ext cx="3935486" cy="226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8525" y="1848975"/>
            <a:ext cx="3877050" cy="22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/>
        </p:nvSpPr>
        <p:spPr>
          <a:xfrm>
            <a:off x="1815350" y="1848975"/>
            <a:ext cx="16920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All Wells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5580550" y="1877025"/>
            <a:ext cx="1737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Needs Maintenance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493050" y="4247025"/>
            <a:ext cx="79251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Broken wells are evenly dispersed wherever there are wells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Pockets of the country where there are no wells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 (Repair efforts)</a:t>
            </a:r>
            <a:endParaRPr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Wells start to break down at 18-20 years old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From our heatmaps, wells that need maintenance are dispersed throughout country. Meaning if there was a broken well, there would be a functional one nearby (3-5 miles).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Construction efforts include pinpointing broken wells (accuracy metric) XGBoost w/ GridSearch is the best model. (.781 Accuracy)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Pockets of the country that have no wells. How are they getting water?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137" y="1318650"/>
            <a:ext cx="6129724" cy="35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 AND SCRUB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OF 59,400 OBSERVATION POINTS FROM DRIVENDATA.ORG, PUMP IT UP: DATA MINING THE WATER TABLE OF WATER CRISIS IN TANZANIA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MAINLY CATEGORICAL DATA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TERNARY CLASSIFICATION PROBLEM WHERE TARGET VARIABLE IS ‘STATUS GROUP’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WANT TO PREDICT IF THE WELL FALLS INTO THE  3 CLASSES:  </a:t>
            </a:r>
            <a:r>
              <a:rPr b="1" i="1" lang="en" u="sng"/>
              <a:t>‘FUNCTIONAL’,  ‘NEEDS REPAIR’, AND ‘NON FUNCTIONAL’</a:t>
            </a:r>
            <a:endParaRPr b="1" i="1" u="sng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(The problem)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749700" y="2078875"/>
            <a:ext cx="4668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59,400 WATER WELLS IN TANZANIA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46% NEED MAINTENANCE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>
                <a:solidFill>
                  <a:srgbClr val="0000FF"/>
                </a:solidFill>
              </a:rPr>
              <a:t>PAYMENT</a:t>
            </a:r>
            <a:r>
              <a:rPr b="1" lang="en"/>
              <a:t> </a:t>
            </a:r>
            <a:r>
              <a:rPr lang="en"/>
              <a:t>HAD GOOD CORRELATION TO WELL FUNCTIONALITY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DRY &amp; UNPOTABLE WELLS HAD SLIGHT NEGATIVE CORRELATION WITH FUNCTIONALITY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38" y="2078875"/>
            <a:ext cx="275272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- Potability vs Functionality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520400" y="2078875"/>
            <a:ext cx="3897900" cy="27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Key Points: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Still about 21,500 wells have potable water in need of maintenance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Unpotable water were: milky, colored, or flouride abandoned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9.7% of wells have unpotable water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3790950" cy="27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1637275" y="766050"/>
            <a:ext cx="6780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(The problem- deeper analysis)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4723300" y="1489700"/>
            <a:ext cx="3694800" cy="3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20% of wells have less than optimum water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9.7% of wells have unpotable water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Age </a:t>
            </a:r>
            <a:r>
              <a:rPr lang="en"/>
              <a:t>of wells before breakdown is 18-20 years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Hardest hit regions are Mbeya, Morogoro, Shinyanga, Kilaminjaro, Kagera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00" y="1489699"/>
            <a:ext cx="3806500" cy="33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- Age and Maintenance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4775925" y="2078875"/>
            <a:ext cx="3642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Key Points: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 20 years old wells start needing maintenance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With the amt of wells built in 2000, right now is the time to start addressing major repair plans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22400"/>
            <a:ext cx="3914775" cy="277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105875" y="1318650"/>
            <a:ext cx="8865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- Mechanism of Wells and Functionality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4684050" y="2078875"/>
            <a:ext cx="3734100" cy="27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Key Points: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Submersible, motor pump and other</a:t>
            </a:r>
            <a:r>
              <a:rPr lang="en"/>
              <a:t> need the most maintenance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About 26,000 wells are not mechanized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3848100" cy="27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700" cy="3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Models 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50" y="2078875"/>
            <a:ext cx="2632200" cy="27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Ridge Classifier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Bagging w/ Ridge Classifier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Random Forest ✓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Extra Trees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XGBoost w/ Gridsearch </a:t>
            </a:r>
            <a:r>
              <a:rPr lang="en"/>
              <a:t>✓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4090125" y="2521325"/>
            <a:ext cx="2632200" cy="21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K-Nearest Neighbors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Voting Classifier w/ knn, dtc, rfc, bagging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Bagging w/ rfc 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AdaBoost w/ rfc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Gradient Boosting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729450" y="1916200"/>
            <a:ext cx="7620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trategy: To use RFECV to narrow down our features (93 to 47) and then fit our data thru different models with the  features. Models tested included:  ✓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