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6858000" cy="9906000" type="A4"/>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3FDF5FE-17E7-0124-1F18-581FE0883E4C}" name="Fabrice.Thut" initials="F" userId="S::Fabrice.Thut@bbbaden.ch::7797283b-deb2-4095-a23a-9534c889f14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66"/>
    <a:srgbClr val="3333CC"/>
    <a:srgbClr val="0033CC"/>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78" autoAdjust="0"/>
    <p:restoredTop sz="94660"/>
  </p:normalViewPr>
  <p:slideViewPr>
    <p:cSldViewPr snapToGrid="0">
      <p:cViewPr>
        <p:scale>
          <a:sx n="125" d="100"/>
          <a:sy n="125" d="100"/>
        </p:scale>
        <p:origin x="660" y="-39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Mastertitelformat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B8FDF6C-9B07-4782-AA2B-07EAA2872B3C}" type="datetimeFigureOut">
              <a:rPr lang="de-CH" smtClean="0"/>
              <a:t>18.09.2025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3658569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B8FDF6C-9B07-4782-AA2B-07EAA2872B3C}" type="datetimeFigureOut">
              <a:rPr lang="de-CH" smtClean="0"/>
              <a:t>18.09.2025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3067394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B8FDF6C-9B07-4782-AA2B-07EAA2872B3C}" type="datetimeFigureOut">
              <a:rPr lang="de-CH" smtClean="0"/>
              <a:t>18.09.2025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2349363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B8FDF6C-9B07-4782-AA2B-07EAA2872B3C}" type="datetimeFigureOut">
              <a:rPr lang="de-CH" smtClean="0"/>
              <a:t>18.09.2025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3751992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B8FDF6C-9B07-4782-AA2B-07EAA2872B3C}" type="datetimeFigureOut">
              <a:rPr lang="de-CH" smtClean="0"/>
              <a:t>18.09.2025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1329748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B8FDF6C-9B07-4782-AA2B-07EAA2872B3C}" type="datetimeFigureOut">
              <a:rPr lang="de-CH" smtClean="0"/>
              <a:t>18.09.2025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115437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de-DE"/>
              <a:t>Mastertitelformat bearbeiten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472381" y="3618442"/>
            <a:ext cx="2901255" cy="532218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3471863" y="3618442"/>
            <a:ext cx="2915543" cy="532218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B8FDF6C-9B07-4782-AA2B-07EAA2872B3C}" type="datetimeFigureOut">
              <a:rPr lang="de-CH" smtClean="0"/>
              <a:t>18.09.2025</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2345880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B8FDF6C-9B07-4782-AA2B-07EAA2872B3C}" type="datetimeFigureOut">
              <a:rPr lang="de-CH" smtClean="0"/>
              <a:t>18.09.2025</a:t>
            </a:fld>
            <a:endParaRPr lang="de-CH"/>
          </a:p>
        </p:txBody>
      </p:sp>
      <p:sp>
        <p:nvSpPr>
          <p:cNvPr id="4" name="Footer Placeholder 3"/>
          <p:cNvSpPr>
            <a:spLocks noGrp="1"/>
          </p:cNvSpPr>
          <p:nvPr>
            <p:ph type="ftr" sz="quarter" idx="11"/>
          </p:nvPr>
        </p:nvSpPr>
        <p:spPr/>
        <p:txBody>
          <a:bodyPr/>
          <a:lstStyle/>
          <a:p>
            <a:endParaRPr lang="de-CH"/>
          </a:p>
        </p:txBody>
      </p:sp>
      <p:sp>
        <p:nvSpPr>
          <p:cNvPr id="5" name="Slide Number Placeholder 4"/>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949230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8FDF6C-9B07-4782-AA2B-07EAA2872B3C}" type="datetimeFigureOut">
              <a:rPr lang="de-CH" smtClean="0"/>
              <a:t>18.09.2025</a:t>
            </a:fld>
            <a:endParaRPr lang="de-CH"/>
          </a:p>
        </p:txBody>
      </p:sp>
      <p:sp>
        <p:nvSpPr>
          <p:cNvPr id="3" name="Footer Placeholder 2"/>
          <p:cNvSpPr>
            <a:spLocks noGrp="1"/>
          </p:cNvSpPr>
          <p:nvPr>
            <p:ph type="ftr" sz="quarter" idx="11"/>
          </p:nvPr>
        </p:nvSpPr>
        <p:spPr/>
        <p:txBody>
          <a:bodyPr/>
          <a:lstStyle/>
          <a:p>
            <a:endParaRPr lang="de-CH"/>
          </a:p>
        </p:txBody>
      </p:sp>
      <p:sp>
        <p:nvSpPr>
          <p:cNvPr id="4" name="Slide Number Placeholder 3"/>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4142605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DB8FDF6C-9B07-4782-AA2B-07EAA2872B3C}" type="datetimeFigureOut">
              <a:rPr lang="de-CH" smtClean="0"/>
              <a:t>18.09.2025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49526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DB8FDF6C-9B07-4782-AA2B-07EAA2872B3C}" type="datetimeFigureOut">
              <a:rPr lang="de-CH" smtClean="0"/>
              <a:t>18.09.2025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9A5175ED-A264-4BA1-93AD-224520E57639}" type="slidenum">
              <a:rPr lang="de-CH" smtClean="0"/>
              <a:t>‹Nr.›</a:t>
            </a:fld>
            <a:endParaRPr lang="de-CH"/>
          </a:p>
        </p:txBody>
      </p:sp>
    </p:spTree>
    <p:extLst>
      <p:ext uri="{BB962C8B-B14F-4D97-AF65-F5344CB8AC3E}">
        <p14:creationId xmlns:p14="http://schemas.microsoft.com/office/powerpoint/2010/main" val="208912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B8FDF6C-9B07-4782-AA2B-07EAA2872B3C}" type="datetimeFigureOut">
              <a:rPr lang="de-CH" smtClean="0"/>
              <a:t>18.09.2025</a:t>
            </a:fld>
            <a:endParaRPr lang="de-CH"/>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de-CH"/>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A5175ED-A264-4BA1-93AD-224520E57639}" type="slidenum">
              <a:rPr lang="de-CH" smtClean="0"/>
              <a:t>‹Nr.›</a:t>
            </a:fld>
            <a:endParaRPr lang="de-CH"/>
          </a:p>
        </p:txBody>
      </p:sp>
    </p:spTree>
    <p:extLst>
      <p:ext uri="{BB962C8B-B14F-4D97-AF65-F5344CB8AC3E}">
        <p14:creationId xmlns:p14="http://schemas.microsoft.com/office/powerpoint/2010/main" val="20333156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a:extLst>
              <a:ext uri="{FF2B5EF4-FFF2-40B4-BE49-F238E27FC236}">
                <a16:creationId xmlns:a16="http://schemas.microsoft.com/office/drawing/2014/main" id="{21AA5DBD-B2C7-405C-8A3E-D9133923CDA8}"/>
              </a:ext>
            </a:extLst>
          </p:cNvPr>
          <p:cNvSpPr/>
          <p:nvPr/>
        </p:nvSpPr>
        <p:spPr>
          <a:xfrm>
            <a:off x="-12267" y="0"/>
            <a:ext cx="2424688" cy="9906000"/>
          </a:xfrm>
          <a:prstGeom prst="rect">
            <a:avLst/>
          </a:prstGeom>
          <a:solidFill>
            <a:srgbClr val="3399FF"/>
          </a:solidFill>
          <a:ln w="3175">
            <a:miter lim="400000"/>
          </a:ln>
        </p:spPr>
        <p:txBody>
          <a:bodyPr lIns="38100" tIns="38100" rIns="38100" bIns="38100" anchor="ctr"/>
          <a:lstStyle/>
          <a:p>
            <a:pPr>
              <a:defRPr sz="2800" b="0">
                <a:solidFill>
                  <a:srgbClr val="FFFFFF"/>
                </a:solidFill>
                <a:latin typeface="+mn-lt"/>
                <a:ea typeface="+mn-ea"/>
                <a:cs typeface="+mn-cs"/>
                <a:sym typeface="Helvetica Neue Medium"/>
              </a:defRPr>
            </a:pPr>
            <a:endParaRPr sz="1000" dirty="0">
              <a:latin typeface="Arial" panose="020B0604020202020204" pitchFamily="34" charset="0"/>
              <a:cs typeface="Arial" panose="020B0604020202020204" pitchFamily="34" charset="0"/>
            </a:endParaRPr>
          </a:p>
        </p:txBody>
      </p:sp>
      <p:pic>
        <p:nvPicPr>
          <p:cNvPr id="13" name="Grafik 12">
            <a:extLst>
              <a:ext uri="{FF2B5EF4-FFF2-40B4-BE49-F238E27FC236}">
                <a16:creationId xmlns:a16="http://schemas.microsoft.com/office/drawing/2014/main" id="{03233123-723B-4324-A8A6-69E6A99678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505" y="2637035"/>
            <a:ext cx="336384" cy="336384"/>
          </a:xfrm>
          <a:prstGeom prst="rect">
            <a:avLst/>
          </a:prstGeom>
        </p:spPr>
      </p:pic>
      <p:pic>
        <p:nvPicPr>
          <p:cNvPr id="17" name="Grafik 16">
            <a:extLst>
              <a:ext uri="{FF2B5EF4-FFF2-40B4-BE49-F238E27FC236}">
                <a16:creationId xmlns:a16="http://schemas.microsoft.com/office/drawing/2014/main" id="{4593B6B9-3901-4D5E-A4D8-0783BFBDC2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066" y="8627364"/>
            <a:ext cx="265742" cy="265742"/>
          </a:xfrm>
          <a:prstGeom prst="rect">
            <a:avLst/>
          </a:prstGeom>
        </p:spPr>
      </p:pic>
      <p:pic>
        <p:nvPicPr>
          <p:cNvPr id="19" name="Grafik 18">
            <a:extLst>
              <a:ext uri="{FF2B5EF4-FFF2-40B4-BE49-F238E27FC236}">
                <a16:creationId xmlns:a16="http://schemas.microsoft.com/office/drawing/2014/main" id="{39B1C6BA-449A-45F7-AD97-30B9A02E59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532" y="8627364"/>
            <a:ext cx="265742" cy="265742"/>
          </a:xfrm>
          <a:prstGeom prst="rect">
            <a:avLst/>
          </a:prstGeom>
        </p:spPr>
      </p:pic>
      <p:pic>
        <p:nvPicPr>
          <p:cNvPr id="21" name="Grafik 20">
            <a:extLst>
              <a:ext uri="{FF2B5EF4-FFF2-40B4-BE49-F238E27FC236}">
                <a16:creationId xmlns:a16="http://schemas.microsoft.com/office/drawing/2014/main" id="{5E90D334-B823-4FA8-867D-060B2D360D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9085" y="8607554"/>
            <a:ext cx="265742" cy="265742"/>
          </a:xfrm>
          <a:prstGeom prst="rect">
            <a:avLst/>
          </a:prstGeom>
        </p:spPr>
      </p:pic>
      <p:pic>
        <p:nvPicPr>
          <p:cNvPr id="23" name="Grafik 22">
            <a:extLst>
              <a:ext uri="{FF2B5EF4-FFF2-40B4-BE49-F238E27FC236}">
                <a16:creationId xmlns:a16="http://schemas.microsoft.com/office/drawing/2014/main" id="{AE7590BA-3AE6-4FD4-8D2E-0FAFDC51A2E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2676" y="9197885"/>
            <a:ext cx="265742" cy="265742"/>
          </a:xfrm>
          <a:prstGeom prst="rect">
            <a:avLst/>
          </a:prstGeom>
        </p:spPr>
      </p:pic>
      <p:pic>
        <p:nvPicPr>
          <p:cNvPr id="25" name="Grafik 24">
            <a:extLst>
              <a:ext uri="{FF2B5EF4-FFF2-40B4-BE49-F238E27FC236}">
                <a16:creationId xmlns:a16="http://schemas.microsoft.com/office/drawing/2014/main" id="{22134F42-5646-43BB-ADBB-CDA4720F2D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57675" y="9209255"/>
            <a:ext cx="265742" cy="265742"/>
          </a:xfrm>
          <a:prstGeom prst="rect">
            <a:avLst/>
          </a:prstGeom>
        </p:spPr>
      </p:pic>
      <p:pic>
        <p:nvPicPr>
          <p:cNvPr id="27" name="Grafik 26">
            <a:extLst>
              <a:ext uri="{FF2B5EF4-FFF2-40B4-BE49-F238E27FC236}">
                <a16:creationId xmlns:a16="http://schemas.microsoft.com/office/drawing/2014/main" id="{C39FC19A-1D94-4C61-BE41-211F41B7601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7117" y="2643818"/>
            <a:ext cx="336384" cy="336384"/>
          </a:xfrm>
          <a:prstGeom prst="rect">
            <a:avLst/>
          </a:prstGeom>
        </p:spPr>
      </p:pic>
      <p:sp>
        <p:nvSpPr>
          <p:cNvPr id="28" name="Rechteck">
            <a:extLst>
              <a:ext uri="{FF2B5EF4-FFF2-40B4-BE49-F238E27FC236}">
                <a16:creationId xmlns:a16="http://schemas.microsoft.com/office/drawing/2014/main" id="{4750C0A6-490D-4A49-8A18-E73489E56FE9}"/>
              </a:ext>
            </a:extLst>
          </p:cNvPr>
          <p:cNvSpPr/>
          <p:nvPr/>
        </p:nvSpPr>
        <p:spPr>
          <a:xfrm>
            <a:off x="2411288" y="6787"/>
            <a:ext cx="147600" cy="9663113"/>
          </a:xfrm>
          <a:prstGeom prst="rect">
            <a:avLst/>
          </a:prstGeom>
          <a:solidFill>
            <a:srgbClr val="92E2FF"/>
          </a:solidFill>
          <a:ln w="3175">
            <a:miter lim="400000"/>
          </a:ln>
        </p:spPr>
        <p:txBody>
          <a:bodyPr lIns="38100" tIns="38100" rIns="38100" bIns="38100" anchor="ctr"/>
          <a:lstStyle/>
          <a:p>
            <a:endParaRPr sz="2800" dirty="0">
              <a:solidFill>
                <a:srgbClr val="FFFFFF"/>
              </a:solidFill>
            </a:endParaRPr>
          </a:p>
        </p:txBody>
      </p:sp>
      <p:sp>
        <p:nvSpPr>
          <p:cNvPr id="30" name="Rechtwinkliges Dreieck 29">
            <a:extLst>
              <a:ext uri="{FF2B5EF4-FFF2-40B4-BE49-F238E27FC236}">
                <a16:creationId xmlns:a16="http://schemas.microsoft.com/office/drawing/2014/main" id="{F58D6FA0-8034-4CC5-8929-30729B0E12D2}"/>
              </a:ext>
            </a:extLst>
          </p:cNvPr>
          <p:cNvSpPr/>
          <p:nvPr/>
        </p:nvSpPr>
        <p:spPr>
          <a:xfrm rot="5400000">
            <a:off x="2366237" y="9714847"/>
            <a:ext cx="239910" cy="147600"/>
          </a:xfrm>
          <a:prstGeom prst="rtTriangle">
            <a:avLst/>
          </a:prstGeom>
          <a:solidFill>
            <a:srgbClr val="92E2FF"/>
          </a:solidFill>
          <a:ln w="3175">
            <a:miter lim="400000"/>
          </a:ln>
        </p:spPr>
        <p:txBody>
          <a:bodyPr lIns="38100" tIns="38100" rIns="38100" bIns="38100" anchor="ctr"/>
          <a:lstStyle/>
          <a:p>
            <a:endParaRPr lang="de-CH" sz="2800">
              <a:solidFill>
                <a:srgbClr val="FFFFFF"/>
              </a:solidFill>
            </a:endParaRPr>
          </a:p>
        </p:txBody>
      </p:sp>
      <p:pic>
        <p:nvPicPr>
          <p:cNvPr id="39" name="Grafik 38">
            <a:extLst>
              <a:ext uri="{FF2B5EF4-FFF2-40B4-BE49-F238E27FC236}">
                <a16:creationId xmlns:a16="http://schemas.microsoft.com/office/drawing/2014/main" id="{6E0480FC-CEC0-4058-8BF3-E581E2F5576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59895" y="8651756"/>
            <a:ext cx="265742" cy="265742"/>
          </a:xfrm>
          <a:prstGeom prst="rect">
            <a:avLst/>
          </a:prstGeom>
        </p:spPr>
      </p:pic>
      <p:pic>
        <p:nvPicPr>
          <p:cNvPr id="41" name="Grafik 40">
            <a:extLst>
              <a:ext uri="{FF2B5EF4-FFF2-40B4-BE49-F238E27FC236}">
                <a16:creationId xmlns:a16="http://schemas.microsoft.com/office/drawing/2014/main" id="{D4050124-EE2D-47CC-97A8-EC898F3705B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61029" y="9197885"/>
            <a:ext cx="265742" cy="265742"/>
          </a:xfrm>
          <a:prstGeom prst="rect">
            <a:avLst/>
          </a:prstGeom>
        </p:spPr>
      </p:pic>
      <p:sp>
        <p:nvSpPr>
          <p:cNvPr id="46" name="40%">
            <a:extLst>
              <a:ext uri="{FF2B5EF4-FFF2-40B4-BE49-F238E27FC236}">
                <a16:creationId xmlns:a16="http://schemas.microsoft.com/office/drawing/2014/main" id="{B105F850-775B-4953-9FDA-6173836F405B}"/>
              </a:ext>
            </a:extLst>
          </p:cNvPr>
          <p:cNvSpPr txBox="1"/>
          <p:nvPr/>
        </p:nvSpPr>
        <p:spPr>
          <a:xfrm>
            <a:off x="141795" y="8946358"/>
            <a:ext cx="485219"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1</a:t>
            </a:r>
            <a:r>
              <a:rPr sz="1000" dirty="0">
                <a:latin typeface="Arial" panose="020B0604020202020204" pitchFamily="34" charset="0"/>
                <a:cs typeface="Arial" panose="020B0604020202020204" pitchFamily="34" charset="0"/>
              </a:rPr>
              <a:t>0%</a:t>
            </a:r>
          </a:p>
        </p:txBody>
      </p:sp>
      <p:sp>
        <p:nvSpPr>
          <p:cNvPr id="47" name="5%">
            <a:extLst>
              <a:ext uri="{FF2B5EF4-FFF2-40B4-BE49-F238E27FC236}">
                <a16:creationId xmlns:a16="http://schemas.microsoft.com/office/drawing/2014/main" id="{B761FD74-41CC-4517-8360-224480B54095}"/>
              </a:ext>
            </a:extLst>
          </p:cNvPr>
          <p:cNvSpPr txBox="1"/>
          <p:nvPr/>
        </p:nvSpPr>
        <p:spPr>
          <a:xfrm>
            <a:off x="989085" y="8933779"/>
            <a:ext cx="37164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CH" sz="1000" dirty="0">
                <a:latin typeface="Arial" panose="020B0604020202020204" pitchFamily="34" charset="0"/>
                <a:cs typeface="Arial" panose="020B0604020202020204" pitchFamily="34" charset="0"/>
              </a:rPr>
              <a:t>50</a:t>
            </a:r>
            <a:r>
              <a:rPr sz="1000" dirty="0">
                <a:latin typeface="Arial" panose="020B0604020202020204" pitchFamily="34" charset="0"/>
                <a:cs typeface="Arial" panose="020B0604020202020204" pitchFamily="34" charset="0"/>
              </a:rPr>
              <a:t>%</a:t>
            </a:r>
          </a:p>
        </p:txBody>
      </p:sp>
      <p:sp>
        <p:nvSpPr>
          <p:cNvPr id="48" name="15%">
            <a:extLst>
              <a:ext uri="{FF2B5EF4-FFF2-40B4-BE49-F238E27FC236}">
                <a16:creationId xmlns:a16="http://schemas.microsoft.com/office/drawing/2014/main" id="{B3AFBE9D-3B87-4EEE-A4DC-243DAB4A00FF}"/>
              </a:ext>
            </a:extLst>
          </p:cNvPr>
          <p:cNvSpPr txBox="1"/>
          <p:nvPr/>
        </p:nvSpPr>
        <p:spPr>
          <a:xfrm>
            <a:off x="570182" y="8946358"/>
            <a:ext cx="485219"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CH" sz="1000" dirty="0">
                <a:latin typeface="Arial" panose="020B0604020202020204" pitchFamily="34" charset="0"/>
                <a:cs typeface="Arial" panose="020B0604020202020204" pitchFamily="34" charset="0"/>
              </a:rPr>
              <a:t>5</a:t>
            </a:r>
            <a:r>
              <a:rPr sz="1000" dirty="0">
                <a:latin typeface="Arial" panose="020B0604020202020204" pitchFamily="34" charset="0"/>
                <a:cs typeface="Arial" panose="020B0604020202020204" pitchFamily="34" charset="0"/>
              </a:rPr>
              <a:t>%</a:t>
            </a:r>
          </a:p>
        </p:txBody>
      </p:sp>
      <p:sp>
        <p:nvSpPr>
          <p:cNvPr id="49" name="40%">
            <a:extLst>
              <a:ext uri="{FF2B5EF4-FFF2-40B4-BE49-F238E27FC236}">
                <a16:creationId xmlns:a16="http://schemas.microsoft.com/office/drawing/2014/main" id="{141A722F-4165-4835-A979-F38C4B4AB514}"/>
              </a:ext>
            </a:extLst>
          </p:cNvPr>
          <p:cNvSpPr txBox="1"/>
          <p:nvPr/>
        </p:nvSpPr>
        <p:spPr>
          <a:xfrm>
            <a:off x="529148" y="9511349"/>
            <a:ext cx="37164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0%</a:t>
            </a:r>
          </a:p>
        </p:txBody>
      </p:sp>
      <p:sp>
        <p:nvSpPr>
          <p:cNvPr id="50" name="0%">
            <a:extLst>
              <a:ext uri="{FF2B5EF4-FFF2-40B4-BE49-F238E27FC236}">
                <a16:creationId xmlns:a16="http://schemas.microsoft.com/office/drawing/2014/main" id="{93267ABD-3B59-438D-939B-BF4207DA111D}"/>
              </a:ext>
            </a:extLst>
          </p:cNvPr>
          <p:cNvSpPr txBox="1"/>
          <p:nvPr/>
        </p:nvSpPr>
        <p:spPr>
          <a:xfrm>
            <a:off x="935999" y="9511349"/>
            <a:ext cx="37164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0%</a:t>
            </a:r>
          </a:p>
        </p:txBody>
      </p:sp>
      <p:pic>
        <p:nvPicPr>
          <p:cNvPr id="52" name="Grafik 51">
            <a:extLst>
              <a:ext uri="{FF2B5EF4-FFF2-40B4-BE49-F238E27FC236}">
                <a16:creationId xmlns:a16="http://schemas.microsoft.com/office/drawing/2014/main" id="{88EBA1F5-BD3C-4CCB-A476-F54709F9062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88922" y="8656394"/>
            <a:ext cx="265743" cy="265743"/>
          </a:xfrm>
          <a:prstGeom prst="rect">
            <a:avLst/>
          </a:prstGeom>
        </p:spPr>
      </p:pic>
      <p:sp>
        <p:nvSpPr>
          <p:cNvPr id="53" name="40%">
            <a:extLst>
              <a:ext uri="{FF2B5EF4-FFF2-40B4-BE49-F238E27FC236}">
                <a16:creationId xmlns:a16="http://schemas.microsoft.com/office/drawing/2014/main" id="{93F35EC7-36D9-4745-9986-C4FE7847053C}"/>
              </a:ext>
            </a:extLst>
          </p:cNvPr>
          <p:cNvSpPr txBox="1"/>
          <p:nvPr/>
        </p:nvSpPr>
        <p:spPr>
          <a:xfrm>
            <a:off x="120429" y="9513745"/>
            <a:ext cx="485219"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10</a:t>
            </a:r>
            <a:r>
              <a:rPr sz="1000" dirty="0">
                <a:latin typeface="Arial" panose="020B0604020202020204" pitchFamily="34" charset="0"/>
                <a:cs typeface="Arial" panose="020B0604020202020204" pitchFamily="34" charset="0"/>
              </a:rPr>
              <a:t>%</a:t>
            </a:r>
          </a:p>
        </p:txBody>
      </p:sp>
      <p:sp>
        <p:nvSpPr>
          <p:cNvPr id="54" name="5%">
            <a:extLst>
              <a:ext uri="{FF2B5EF4-FFF2-40B4-BE49-F238E27FC236}">
                <a16:creationId xmlns:a16="http://schemas.microsoft.com/office/drawing/2014/main" id="{42115540-9E2E-4549-A8B0-48B52CFC47CF}"/>
              </a:ext>
            </a:extLst>
          </p:cNvPr>
          <p:cNvSpPr txBox="1"/>
          <p:nvPr/>
        </p:nvSpPr>
        <p:spPr>
          <a:xfrm>
            <a:off x="1445958" y="8946359"/>
            <a:ext cx="485219"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5</a:t>
            </a:r>
            <a:r>
              <a:rPr sz="1000" dirty="0">
                <a:latin typeface="Arial" panose="020B0604020202020204" pitchFamily="34" charset="0"/>
                <a:cs typeface="Arial" panose="020B0604020202020204" pitchFamily="34" charset="0"/>
              </a:rPr>
              <a:t>%</a:t>
            </a:r>
          </a:p>
        </p:txBody>
      </p:sp>
      <p:sp>
        <p:nvSpPr>
          <p:cNvPr id="56" name="5%">
            <a:extLst>
              <a:ext uri="{FF2B5EF4-FFF2-40B4-BE49-F238E27FC236}">
                <a16:creationId xmlns:a16="http://schemas.microsoft.com/office/drawing/2014/main" id="{D9049078-B517-4566-B31B-5005796A8C8F}"/>
              </a:ext>
            </a:extLst>
          </p:cNvPr>
          <p:cNvSpPr txBox="1"/>
          <p:nvPr/>
        </p:nvSpPr>
        <p:spPr>
          <a:xfrm>
            <a:off x="1830089" y="8952984"/>
            <a:ext cx="485219"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20</a:t>
            </a:r>
            <a:r>
              <a:rPr sz="1000" dirty="0">
                <a:latin typeface="Arial" panose="020B0604020202020204" pitchFamily="34" charset="0"/>
                <a:cs typeface="Arial" panose="020B0604020202020204" pitchFamily="34" charset="0"/>
              </a:rPr>
              <a:t>%</a:t>
            </a:r>
          </a:p>
        </p:txBody>
      </p:sp>
      <p:sp>
        <p:nvSpPr>
          <p:cNvPr id="57" name="Persönlichkeit">
            <a:extLst>
              <a:ext uri="{FF2B5EF4-FFF2-40B4-BE49-F238E27FC236}">
                <a16:creationId xmlns:a16="http://schemas.microsoft.com/office/drawing/2014/main" id="{28B2D65B-7C0A-4540-9BB1-3A2BA1C3B320}"/>
              </a:ext>
            </a:extLst>
          </p:cNvPr>
          <p:cNvSpPr txBox="1"/>
          <p:nvPr/>
        </p:nvSpPr>
        <p:spPr>
          <a:xfrm>
            <a:off x="134284" y="4389010"/>
            <a:ext cx="1357206"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defPPr>
              <a:defRPr lang="en-US"/>
            </a:defPPr>
            <a:lvl1pPr>
              <a:defRPr sz="1000" b="0" spc="70">
                <a:solidFill>
                  <a:srgbClr val="FFFFFF"/>
                </a:solidFill>
                <a:latin typeface="Arial" panose="020B0604020202020204" pitchFamily="34" charset="0"/>
                <a:ea typeface="Futura"/>
                <a:cs typeface="Arial" panose="020B0604020202020204" pitchFamily="34" charset="0"/>
              </a:defRPr>
            </a:lvl1pPr>
          </a:lstStyle>
          <a:p>
            <a:r>
              <a:rPr lang="de-CH" dirty="0"/>
              <a:t>Internet</a:t>
            </a:r>
            <a:endParaRPr dirty="0"/>
          </a:p>
        </p:txBody>
      </p:sp>
      <p:sp>
        <p:nvSpPr>
          <p:cNvPr id="58" name="Extrovertiert">
            <a:extLst>
              <a:ext uri="{FF2B5EF4-FFF2-40B4-BE49-F238E27FC236}">
                <a16:creationId xmlns:a16="http://schemas.microsoft.com/office/drawing/2014/main" id="{A8560577-5D82-4078-A956-BA30B12556FD}"/>
              </a:ext>
            </a:extLst>
          </p:cNvPr>
          <p:cNvSpPr txBox="1"/>
          <p:nvPr/>
        </p:nvSpPr>
        <p:spPr>
          <a:xfrm>
            <a:off x="82760" y="5533534"/>
            <a:ext cx="88992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Extrovertiert</a:t>
            </a:r>
            <a:endParaRPr sz="1000" dirty="0">
              <a:latin typeface="Arial" panose="020B0604020202020204" pitchFamily="34" charset="0"/>
              <a:cs typeface="Arial" panose="020B0604020202020204" pitchFamily="34" charset="0"/>
            </a:endParaRPr>
          </a:p>
        </p:txBody>
      </p:sp>
      <p:sp>
        <p:nvSpPr>
          <p:cNvPr id="59" name="Introvertiert">
            <a:extLst>
              <a:ext uri="{FF2B5EF4-FFF2-40B4-BE49-F238E27FC236}">
                <a16:creationId xmlns:a16="http://schemas.microsoft.com/office/drawing/2014/main" id="{124657A9-77EC-40D8-B30E-DCE00AD3FC02}"/>
              </a:ext>
            </a:extLst>
          </p:cNvPr>
          <p:cNvSpPr txBox="1"/>
          <p:nvPr/>
        </p:nvSpPr>
        <p:spPr>
          <a:xfrm>
            <a:off x="1388058" y="5537642"/>
            <a:ext cx="852703"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Introvertiert</a:t>
            </a:r>
            <a:endParaRPr sz="1000" dirty="0">
              <a:latin typeface="Arial" panose="020B0604020202020204" pitchFamily="34" charset="0"/>
              <a:cs typeface="Arial" panose="020B0604020202020204" pitchFamily="34" charset="0"/>
            </a:endParaRPr>
          </a:p>
        </p:txBody>
      </p:sp>
      <p:sp>
        <p:nvSpPr>
          <p:cNvPr id="60" name="Planer">
            <a:extLst>
              <a:ext uri="{FF2B5EF4-FFF2-40B4-BE49-F238E27FC236}">
                <a16:creationId xmlns:a16="http://schemas.microsoft.com/office/drawing/2014/main" id="{D0FE18F3-FED4-4291-A264-345476A3EB02}"/>
              </a:ext>
            </a:extLst>
          </p:cNvPr>
          <p:cNvSpPr txBox="1"/>
          <p:nvPr/>
        </p:nvSpPr>
        <p:spPr>
          <a:xfrm>
            <a:off x="77024" y="5893187"/>
            <a:ext cx="102269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defPPr>
              <a:defRPr lang="en-US"/>
            </a:defPPr>
            <a:lvl1pPr>
              <a:defRPr sz="1000" b="0" spc="70">
                <a:solidFill>
                  <a:srgbClr val="FFFFFF"/>
                </a:solidFill>
                <a:latin typeface="Arial" panose="020B0604020202020204" pitchFamily="34" charset="0"/>
                <a:ea typeface="Futura"/>
                <a:cs typeface="Arial" panose="020B0604020202020204" pitchFamily="34" charset="0"/>
              </a:defRPr>
            </a:lvl1pPr>
          </a:lstStyle>
          <a:p>
            <a:r>
              <a:rPr dirty="0"/>
              <a:t>Planer</a:t>
            </a:r>
          </a:p>
        </p:txBody>
      </p:sp>
      <p:sp>
        <p:nvSpPr>
          <p:cNvPr id="61" name="Spontan">
            <a:extLst>
              <a:ext uri="{FF2B5EF4-FFF2-40B4-BE49-F238E27FC236}">
                <a16:creationId xmlns:a16="http://schemas.microsoft.com/office/drawing/2014/main" id="{88C99627-9916-45EB-B20F-0BCF83C38230}"/>
              </a:ext>
            </a:extLst>
          </p:cNvPr>
          <p:cNvSpPr txBox="1"/>
          <p:nvPr/>
        </p:nvSpPr>
        <p:spPr>
          <a:xfrm>
            <a:off x="1566050" y="5893187"/>
            <a:ext cx="612497"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Spontan</a:t>
            </a:r>
            <a:endParaRPr sz="1000" dirty="0">
              <a:latin typeface="Arial" panose="020B0604020202020204" pitchFamily="34" charset="0"/>
              <a:cs typeface="Arial" panose="020B0604020202020204" pitchFamily="34" charset="0"/>
            </a:endParaRPr>
          </a:p>
        </p:txBody>
      </p:sp>
      <p:sp>
        <p:nvSpPr>
          <p:cNvPr id="62" name="Fühlen">
            <a:extLst>
              <a:ext uri="{FF2B5EF4-FFF2-40B4-BE49-F238E27FC236}">
                <a16:creationId xmlns:a16="http://schemas.microsoft.com/office/drawing/2014/main" id="{6747BE4F-8950-43D7-92CD-F1E0184B75EA}"/>
              </a:ext>
            </a:extLst>
          </p:cNvPr>
          <p:cNvSpPr txBox="1"/>
          <p:nvPr/>
        </p:nvSpPr>
        <p:spPr>
          <a:xfrm>
            <a:off x="1725637" y="6265328"/>
            <a:ext cx="692318"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Fühlen</a:t>
            </a:r>
            <a:endParaRPr sz="1000" dirty="0">
              <a:latin typeface="Arial" panose="020B0604020202020204" pitchFamily="34" charset="0"/>
              <a:cs typeface="Arial" panose="020B0604020202020204" pitchFamily="34" charset="0"/>
            </a:endParaRPr>
          </a:p>
        </p:txBody>
      </p:sp>
      <p:sp>
        <p:nvSpPr>
          <p:cNvPr id="63" name="Konservativ">
            <a:extLst>
              <a:ext uri="{FF2B5EF4-FFF2-40B4-BE49-F238E27FC236}">
                <a16:creationId xmlns:a16="http://schemas.microsoft.com/office/drawing/2014/main" id="{5CA6DB11-9BCE-46D7-BD8F-B487B45784CC}"/>
              </a:ext>
            </a:extLst>
          </p:cNvPr>
          <p:cNvSpPr txBox="1"/>
          <p:nvPr/>
        </p:nvSpPr>
        <p:spPr>
          <a:xfrm>
            <a:off x="82340" y="6663407"/>
            <a:ext cx="838450"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Konservativ</a:t>
            </a:r>
            <a:endParaRPr sz="1000" dirty="0">
              <a:latin typeface="Arial" panose="020B0604020202020204" pitchFamily="34" charset="0"/>
              <a:cs typeface="Arial" panose="020B0604020202020204" pitchFamily="34" charset="0"/>
            </a:endParaRPr>
          </a:p>
        </p:txBody>
      </p:sp>
      <p:sp>
        <p:nvSpPr>
          <p:cNvPr id="64" name="Liberal">
            <a:extLst>
              <a:ext uri="{FF2B5EF4-FFF2-40B4-BE49-F238E27FC236}">
                <a16:creationId xmlns:a16="http://schemas.microsoft.com/office/drawing/2014/main" id="{CBB632E1-2BE6-4B4E-8ECF-5009DEBD8877}"/>
              </a:ext>
            </a:extLst>
          </p:cNvPr>
          <p:cNvSpPr txBox="1"/>
          <p:nvPr/>
        </p:nvSpPr>
        <p:spPr>
          <a:xfrm>
            <a:off x="1765096" y="6649904"/>
            <a:ext cx="51938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Liberal</a:t>
            </a:r>
          </a:p>
        </p:txBody>
      </p:sp>
      <p:sp>
        <p:nvSpPr>
          <p:cNvPr id="65" name="Anführer">
            <a:extLst>
              <a:ext uri="{FF2B5EF4-FFF2-40B4-BE49-F238E27FC236}">
                <a16:creationId xmlns:a16="http://schemas.microsoft.com/office/drawing/2014/main" id="{263BF284-5B72-4F84-A1D0-EB617316CB00}"/>
              </a:ext>
            </a:extLst>
          </p:cNvPr>
          <p:cNvSpPr txBox="1"/>
          <p:nvPr/>
        </p:nvSpPr>
        <p:spPr>
          <a:xfrm>
            <a:off x="104432" y="7101330"/>
            <a:ext cx="647214"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Anführer</a:t>
            </a:r>
            <a:endParaRPr sz="1000" dirty="0">
              <a:latin typeface="Arial" panose="020B0604020202020204" pitchFamily="34" charset="0"/>
              <a:cs typeface="Arial" panose="020B0604020202020204" pitchFamily="34" charset="0"/>
            </a:endParaRPr>
          </a:p>
        </p:txBody>
      </p:sp>
      <p:sp>
        <p:nvSpPr>
          <p:cNvPr id="66" name="Nachahmer">
            <a:extLst>
              <a:ext uri="{FF2B5EF4-FFF2-40B4-BE49-F238E27FC236}">
                <a16:creationId xmlns:a16="http://schemas.microsoft.com/office/drawing/2014/main" id="{D5226E57-86B7-4C63-B917-4FDDC04A6B2B}"/>
              </a:ext>
            </a:extLst>
          </p:cNvPr>
          <p:cNvSpPr txBox="1"/>
          <p:nvPr/>
        </p:nvSpPr>
        <p:spPr>
          <a:xfrm>
            <a:off x="1453692" y="7069712"/>
            <a:ext cx="839372"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Nachahmer</a:t>
            </a:r>
            <a:endParaRPr sz="1000" dirty="0">
              <a:latin typeface="Arial" panose="020B0604020202020204" pitchFamily="34" charset="0"/>
              <a:cs typeface="Arial" panose="020B0604020202020204" pitchFamily="34" charset="0"/>
            </a:endParaRPr>
          </a:p>
        </p:txBody>
      </p:sp>
      <p:sp>
        <p:nvSpPr>
          <p:cNvPr id="67" name="Internet">
            <a:extLst>
              <a:ext uri="{FF2B5EF4-FFF2-40B4-BE49-F238E27FC236}">
                <a16:creationId xmlns:a16="http://schemas.microsoft.com/office/drawing/2014/main" id="{74A13C56-17B0-4C31-9510-B5E300B78A64}"/>
              </a:ext>
            </a:extLst>
          </p:cNvPr>
          <p:cNvSpPr txBox="1"/>
          <p:nvPr/>
        </p:nvSpPr>
        <p:spPr>
          <a:xfrm>
            <a:off x="101283" y="3669842"/>
            <a:ext cx="961917"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lang="de-DE" sz="1000" dirty="0">
                <a:latin typeface="Arial" panose="020B0604020202020204" pitchFamily="34" charset="0"/>
                <a:cs typeface="Arial" panose="020B0604020202020204" pitchFamily="34" charset="0"/>
              </a:rPr>
              <a:t>Technologie</a:t>
            </a:r>
            <a:endParaRPr sz="1000" dirty="0">
              <a:latin typeface="Arial" panose="020B0604020202020204" pitchFamily="34" charset="0"/>
              <a:cs typeface="Arial" panose="020B0604020202020204" pitchFamily="34" charset="0"/>
            </a:endParaRPr>
          </a:p>
        </p:txBody>
      </p:sp>
      <p:sp>
        <p:nvSpPr>
          <p:cNvPr id="68" name="Software und Apps">
            <a:extLst>
              <a:ext uri="{FF2B5EF4-FFF2-40B4-BE49-F238E27FC236}">
                <a16:creationId xmlns:a16="http://schemas.microsoft.com/office/drawing/2014/main" id="{3362B1B7-D87D-481B-BE54-011F77612331}"/>
              </a:ext>
            </a:extLst>
          </p:cNvPr>
          <p:cNvSpPr txBox="1"/>
          <p:nvPr/>
        </p:nvSpPr>
        <p:spPr>
          <a:xfrm>
            <a:off x="110811" y="4049132"/>
            <a:ext cx="1337834"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400" b="0" spc="70">
                <a:solidFill>
                  <a:srgbClr val="FFFFFF"/>
                </a:solidFill>
                <a:latin typeface="Futura"/>
                <a:ea typeface="Futura"/>
                <a:cs typeface="Futura"/>
                <a:sym typeface="Futura"/>
              </a:defRPr>
            </a:lvl1pPr>
          </a:lstStyle>
          <a:p>
            <a:r>
              <a:rPr sz="1000" dirty="0">
                <a:latin typeface="Arial" panose="020B0604020202020204" pitchFamily="34" charset="0"/>
                <a:cs typeface="Arial" panose="020B0604020202020204" pitchFamily="34" charset="0"/>
              </a:rPr>
              <a:t>Software und Apps</a:t>
            </a:r>
          </a:p>
        </p:txBody>
      </p:sp>
      <p:grpSp>
        <p:nvGrpSpPr>
          <p:cNvPr id="69" name="Gruppieren">
            <a:extLst>
              <a:ext uri="{FF2B5EF4-FFF2-40B4-BE49-F238E27FC236}">
                <a16:creationId xmlns:a16="http://schemas.microsoft.com/office/drawing/2014/main" id="{73036BEA-3C64-43A8-B277-49908D089151}"/>
              </a:ext>
            </a:extLst>
          </p:cNvPr>
          <p:cNvGrpSpPr/>
          <p:nvPr/>
        </p:nvGrpSpPr>
        <p:grpSpPr>
          <a:xfrm>
            <a:off x="104433" y="7323266"/>
            <a:ext cx="2095556" cy="45719"/>
            <a:chOff x="0" y="0"/>
            <a:chExt cx="2805665" cy="47887"/>
          </a:xfrm>
        </p:grpSpPr>
        <p:sp>
          <p:nvSpPr>
            <p:cNvPr id="70" name="Rechteck">
              <a:extLst>
                <a:ext uri="{FF2B5EF4-FFF2-40B4-BE49-F238E27FC236}">
                  <a16:creationId xmlns:a16="http://schemas.microsoft.com/office/drawing/2014/main" id="{5D8690B6-5E99-4750-88E0-64565D577282}"/>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1" name="Rechteck">
              <a:extLst>
                <a:ext uri="{FF2B5EF4-FFF2-40B4-BE49-F238E27FC236}">
                  <a16:creationId xmlns:a16="http://schemas.microsoft.com/office/drawing/2014/main" id="{32848BB3-5727-4D6A-A110-F633A76793A3}"/>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2" name="Rechteck">
              <a:extLst>
                <a:ext uri="{FF2B5EF4-FFF2-40B4-BE49-F238E27FC236}">
                  <a16:creationId xmlns:a16="http://schemas.microsoft.com/office/drawing/2014/main" id="{50062F09-FC3A-4349-86B5-36B0E542BC34}"/>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3" name="Rechteck">
              <a:extLst>
                <a:ext uri="{FF2B5EF4-FFF2-40B4-BE49-F238E27FC236}">
                  <a16:creationId xmlns:a16="http://schemas.microsoft.com/office/drawing/2014/main" id="{A73686BC-7D33-487D-A59D-B8A2614EC025}"/>
                </a:ext>
              </a:extLst>
            </p:cNvPr>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4" name="Rechteck">
              <a:extLst>
                <a:ext uri="{FF2B5EF4-FFF2-40B4-BE49-F238E27FC236}">
                  <a16:creationId xmlns:a16="http://schemas.microsoft.com/office/drawing/2014/main" id="{2D768AB4-9B3F-4F96-A6FA-02EA6985981F}"/>
                </a:ext>
              </a:extLst>
            </p:cNvPr>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75" name="Gruppieren">
            <a:extLst>
              <a:ext uri="{FF2B5EF4-FFF2-40B4-BE49-F238E27FC236}">
                <a16:creationId xmlns:a16="http://schemas.microsoft.com/office/drawing/2014/main" id="{4D4FF668-DE76-4CF4-8B89-92E1B6AA5D57}"/>
              </a:ext>
            </a:extLst>
          </p:cNvPr>
          <p:cNvGrpSpPr/>
          <p:nvPr/>
        </p:nvGrpSpPr>
        <p:grpSpPr>
          <a:xfrm>
            <a:off x="104433" y="6915851"/>
            <a:ext cx="2095556" cy="45719"/>
            <a:chOff x="0" y="0"/>
            <a:chExt cx="2805665" cy="47887"/>
          </a:xfrm>
        </p:grpSpPr>
        <p:sp>
          <p:nvSpPr>
            <p:cNvPr id="76" name="Rechteck">
              <a:extLst>
                <a:ext uri="{FF2B5EF4-FFF2-40B4-BE49-F238E27FC236}">
                  <a16:creationId xmlns:a16="http://schemas.microsoft.com/office/drawing/2014/main" id="{2893C15A-D55F-48CF-81A6-F3AB22FFC2D2}"/>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7" name="Rechteck">
              <a:extLst>
                <a:ext uri="{FF2B5EF4-FFF2-40B4-BE49-F238E27FC236}">
                  <a16:creationId xmlns:a16="http://schemas.microsoft.com/office/drawing/2014/main" id="{894ED74E-0855-43C5-932B-565CB7C6450D}"/>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8" name="Rechteck">
              <a:extLst>
                <a:ext uri="{FF2B5EF4-FFF2-40B4-BE49-F238E27FC236}">
                  <a16:creationId xmlns:a16="http://schemas.microsoft.com/office/drawing/2014/main" id="{E07F87FB-4967-49CB-B94A-BAB21B47469C}"/>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79" name="Rechteck">
              <a:extLst>
                <a:ext uri="{FF2B5EF4-FFF2-40B4-BE49-F238E27FC236}">
                  <a16:creationId xmlns:a16="http://schemas.microsoft.com/office/drawing/2014/main" id="{C845B0A9-1EBA-4AEF-A447-6554E0DC703C}"/>
                </a:ext>
              </a:extLst>
            </p:cNvPr>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0" name="Rechteck">
              <a:extLst>
                <a:ext uri="{FF2B5EF4-FFF2-40B4-BE49-F238E27FC236}">
                  <a16:creationId xmlns:a16="http://schemas.microsoft.com/office/drawing/2014/main" id="{163E74F4-C97B-4DEB-AB21-694386DCF696}"/>
                </a:ext>
              </a:extLst>
            </p:cNvPr>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81" name="Gruppieren">
            <a:extLst>
              <a:ext uri="{FF2B5EF4-FFF2-40B4-BE49-F238E27FC236}">
                <a16:creationId xmlns:a16="http://schemas.microsoft.com/office/drawing/2014/main" id="{06EC8F4D-5979-4CD0-8C8F-0207328C6B99}"/>
              </a:ext>
            </a:extLst>
          </p:cNvPr>
          <p:cNvGrpSpPr/>
          <p:nvPr/>
        </p:nvGrpSpPr>
        <p:grpSpPr>
          <a:xfrm>
            <a:off x="104433" y="6509182"/>
            <a:ext cx="2095556" cy="45719"/>
            <a:chOff x="0" y="0"/>
            <a:chExt cx="2805665" cy="47887"/>
          </a:xfrm>
        </p:grpSpPr>
        <p:sp>
          <p:nvSpPr>
            <p:cNvPr id="82" name="Rechteck">
              <a:extLst>
                <a:ext uri="{FF2B5EF4-FFF2-40B4-BE49-F238E27FC236}">
                  <a16:creationId xmlns:a16="http://schemas.microsoft.com/office/drawing/2014/main" id="{981752B2-BA7C-4625-B3BD-C21A8A17C794}"/>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3" name="Rechteck">
              <a:extLst>
                <a:ext uri="{FF2B5EF4-FFF2-40B4-BE49-F238E27FC236}">
                  <a16:creationId xmlns:a16="http://schemas.microsoft.com/office/drawing/2014/main" id="{4B4202E3-481A-4E89-91C4-A67D664BEEC1}"/>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4" name="Rechteck">
              <a:extLst>
                <a:ext uri="{FF2B5EF4-FFF2-40B4-BE49-F238E27FC236}">
                  <a16:creationId xmlns:a16="http://schemas.microsoft.com/office/drawing/2014/main" id="{F7E302B0-AEA3-4392-8C92-8B5FC3DDDD96}"/>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5" name="Rechteck">
              <a:extLst>
                <a:ext uri="{FF2B5EF4-FFF2-40B4-BE49-F238E27FC236}">
                  <a16:creationId xmlns:a16="http://schemas.microsoft.com/office/drawing/2014/main" id="{A8E1725A-20BE-4B0A-A477-341A0AF44666}"/>
                </a:ext>
              </a:extLst>
            </p:cNvPr>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86" name="Rechteck">
              <a:extLst>
                <a:ext uri="{FF2B5EF4-FFF2-40B4-BE49-F238E27FC236}">
                  <a16:creationId xmlns:a16="http://schemas.microsoft.com/office/drawing/2014/main" id="{18BE0286-73B7-4FB5-BBC5-7D83BA983331}"/>
                </a:ext>
              </a:extLst>
            </p:cNvPr>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sp>
        <p:nvSpPr>
          <p:cNvPr id="87" name="Denken">
            <a:extLst>
              <a:ext uri="{FF2B5EF4-FFF2-40B4-BE49-F238E27FC236}">
                <a16:creationId xmlns:a16="http://schemas.microsoft.com/office/drawing/2014/main" id="{B75F36B9-DE97-47B1-B92E-F3DD298050BB}"/>
              </a:ext>
            </a:extLst>
          </p:cNvPr>
          <p:cNvSpPr txBox="1"/>
          <p:nvPr/>
        </p:nvSpPr>
        <p:spPr>
          <a:xfrm>
            <a:off x="83050" y="6264018"/>
            <a:ext cx="601603" cy="21226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lstStyle>
            <a:lvl1pPr algn="l">
              <a:defRPr sz="1400" b="0" spc="70">
                <a:solidFill>
                  <a:srgbClr val="FFFFFF"/>
                </a:solidFill>
                <a:latin typeface="Futura"/>
                <a:ea typeface="Futura"/>
                <a:cs typeface="Futura"/>
                <a:sym typeface="Futura"/>
              </a:defRPr>
            </a:lvl1pPr>
          </a:lstStyle>
          <a:p>
            <a:r>
              <a:rPr sz="1000" dirty="0" err="1">
                <a:latin typeface="Arial" panose="020B0604020202020204" pitchFamily="34" charset="0"/>
                <a:cs typeface="Arial" panose="020B0604020202020204" pitchFamily="34" charset="0"/>
              </a:rPr>
              <a:t>Denken</a:t>
            </a:r>
            <a:endParaRPr sz="1000" dirty="0">
              <a:latin typeface="Arial" panose="020B0604020202020204" pitchFamily="34" charset="0"/>
              <a:cs typeface="Arial" panose="020B0604020202020204" pitchFamily="34" charset="0"/>
            </a:endParaRPr>
          </a:p>
        </p:txBody>
      </p:sp>
      <p:grpSp>
        <p:nvGrpSpPr>
          <p:cNvPr id="88" name="Gruppieren">
            <a:extLst>
              <a:ext uri="{FF2B5EF4-FFF2-40B4-BE49-F238E27FC236}">
                <a16:creationId xmlns:a16="http://schemas.microsoft.com/office/drawing/2014/main" id="{1B92D507-E313-4252-8D04-83EF27025506}"/>
              </a:ext>
            </a:extLst>
          </p:cNvPr>
          <p:cNvGrpSpPr/>
          <p:nvPr/>
        </p:nvGrpSpPr>
        <p:grpSpPr>
          <a:xfrm>
            <a:off x="104432" y="6128603"/>
            <a:ext cx="2062348" cy="45719"/>
            <a:chOff x="0" y="0"/>
            <a:chExt cx="2761205" cy="47887"/>
          </a:xfrm>
        </p:grpSpPr>
        <p:sp>
          <p:nvSpPr>
            <p:cNvPr id="89" name="Rechteck">
              <a:extLst>
                <a:ext uri="{FF2B5EF4-FFF2-40B4-BE49-F238E27FC236}">
                  <a16:creationId xmlns:a16="http://schemas.microsoft.com/office/drawing/2014/main" id="{A3C9F528-BB90-46BE-80DC-52099D74C9A6}"/>
                </a:ext>
              </a:extLst>
            </p:cNvPr>
            <p:cNvSpPr/>
            <p:nvPr/>
          </p:nvSpPr>
          <p:spPr>
            <a:xfrm>
              <a:off x="0" y="0"/>
              <a:ext cx="513828"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0" name="Rechteck">
              <a:extLst>
                <a:ext uri="{FF2B5EF4-FFF2-40B4-BE49-F238E27FC236}">
                  <a16:creationId xmlns:a16="http://schemas.microsoft.com/office/drawing/2014/main" id="{97DF5059-236D-45CA-920E-3ACB08422480}"/>
                </a:ext>
              </a:extLst>
            </p:cNvPr>
            <p:cNvSpPr/>
            <p:nvPr/>
          </p:nvSpPr>
          <p:spPr>
            <a:xfrm>
              <a:off x="1123689" y="0"/>
              <a:ext cx="513828"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1" name="Rechteck">
              <a:extLst>
                <a:ext uri="{FF2B5EF4-FFF2-40B4-BE49-F238E27FC236}">
                  <a16:creationId xmlns:a16="http://schemas.microsoft.com/office/drawing/2014/main" id="{A3204F46-9E27-4B78-B33E-F2E82A35F0E2}"/>
                </a:ext>
              </a:extLst>
            </p:cNvPr>
            <p:cNvSpPr/>
            <p:nvPr/>
          </p:nvSpPr>
          <p:spPr>
            <a:xfrm>
              <a:off x="561844" y="0"/>
              <a:ext cx="513828"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2" name="Rechteck">
              <a:extLst>
                <a:ext uri="{FF2B5EF4-FFF2-40B4-BE49-F238E27FC236}">
                  <a16:creationId xmlns:a16="http://schemas.microsoft.com/office/drawing/2014/main" id="{E3B81E32-966D-4D2B-9C5A-BDA5A15900F0}"/>
                </a:ext>
              </a:extLst>
            </p:cNvPr>
            <p:cNvSpPr/>
            <p:nvPr/>
          </p:nvSpPr>
          <p:spPr>
            <a:xfrm>
              <a:off x="1685533" y="0"/>
              <a:ext cx="513829"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3" name="Rechteck">
              <a:extLst>
                <a:ext uri="{FF2B5EF4-FFF2-40B4-BE49-F238E27FC236}">
                  <a16:creationId xmlns:a16="http://schemas.microsoft.com/office/drawing/2014/main" id="{935711A5-2D3F-4D34-BA88-720C70F80BDC}"/>
                </a:ext>
              </a:extLst>
            </p:cNvPr>
            <p:cNvSpPr/>
            <p:nvPr/>
          </p:nvSpPr>
          <p:spPr>
            <a:xfrm>
              <a:off x="2247378" y="0"/>
              <a:ext cx="513828"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94" name="Gruppieren">
            <a:extLst>
              <a:ext uri="{FF2B5EF4-FFF2-40B4-BE49-F238E27FC236}">
                <a16:creationId xmlns:a16="http://schemas.microsoft.com/office/drawing/2014/main" id="{52CB2843-423B-4B72-852C-4435ADDE85B1}"/>
              </a:ext>
            </a:extLst>
          </p:cNvPr>
          <p:cNvGrpSpPr/>
          <p:nvPr/>
        </p:nvGrpSpPr>
        <p:grpSpPr>
          <a:xfrm>
            <a:off x="104433" y="5764366"/>
            <a:ext cx="2095556" cy="45719"/>
            <a:chOff x="0" y="0"/>
            <a:chExt cx="2805665" cy="47887"/>
          </a:xfrm>
        </p:grpSpPr>
        <p:sp>
          <p:nvSpPr>
            <p:cNvPr id="95" name="Rechteck">
              <a:extLst>
                <a:ext uri="{FF2B5EF4-FFF2-40B4-BE49-F238E27FC236}">
                  <a16:creationId xmlns:a16="http://schemas.microsoft.com/office/drawing/2014/main" id="{E7AF644E-B7C8-48BA-9BC0-F16ED3FCD9BD}"/>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6" name="Rechteck">
              <a:extLst>
                <a:ext uri="{FF2B5EF4-FFF2-40B4-BE49-F238E27FC236}">
                  <a16:creationId xmlns:a16="http://schemas.microsoft.com/office/drawing/2014/main" id="{62CE3595-C01C-4834-B9EF-A74F8C8D0AAA}"/>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7" name="Rechteck">
              <a:extLst>
                <a:ext uri="{FF2B5EF4-FFF2-40B4-BE49-F238E27FC236}">
                  <a16:creationId xmlns:a16="http://schemas.microsoft.com/office/drawing/2014/main" id="{EBA9E952-394A-464C-AED1-2BAAE4332FA5}"/>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8" name="Rechteck">
              <a:extLst>
                <a:ext uri="{FF2B5EF4-FFF2-40B4-BE49-F238E27FC236}">
                  <a16:creationId xmlns:a16="http://schemas.microsoft.com/office/drawing/2014/main" id="{31BB97C8-DDB2-42E3-AA46-85C7FE8E76C7}"/>
                </a:ext>
              </a:extLst>
            </p:cNvPr>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99" name="Rechteck">
              <a:extLst>
                <a:ext uri="{FF2B5EF4-FFF2-40B4-BE49-F238E27FC236}">
                  <a16:creationId xmlns:a16="http://schemas.microsoft.com/office/drawing/2014/main" id="{66614AE4-75B5-4E0E-9950-5155BD83585C}"/>
                </a:ext>
              </a:extLst>
            </p:cNvPr>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100" name="Gruppieren">
            <a:extLst>
              <a:ext uri="{FF2B5EF4-FFF2-40B4-BE49-F238E27FC236}">
                <a16:creationId xmlns:a16="http://schemas.microsoft.com/office/drawing/2014/main" id="{2028818C-047B-4698-A128-2546B4C9A6C3}"/>
              </a:ext>
            </a:extLst>
          </p:cNvPr>
          <p:cNvGrpSpPr/>
          <p:nvPr/>
        </p:nvGrpSpPr>
        <p:grpSpPr>
          <a:xfrm>
            <a:off x="137507" y="4329509"/>
            <a:ext cx="2095556" cy="45719"/>
            <a:chOff x="0" y="0"/>
            <a:chExt cx="2805665" cy="47887"/>
          </a:xfrm>
        </p:grpSpPr>
        <p:sp>
          <p:nvSpPr>
            <p:cNvPr id="101" name="Rechteck">
              <a:extLst>
                <a:ext uri="{FF2B5EF4-FFF2-40B4-BE49-F238E27FC236}">
                  <a16:creationId xmlns:a16="http://schemas.microsoft.com/office/drawing/2014/main" id="{93507A3D-06A4-4B77-9637-72FD4F3E3537}"/>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2" name="Rechteck">
              <a:extLst>
                <a:ext uri="{FF2B5EF4-FFF2-40B4-BE49-F238E27FC236}">
                  <a16:creationId xmlns:a16="http://schemas.microsoft.com/office/drawing/2014/main" id="{D4076C11-A33F-4679-B084-F0A7D36FD31E}"/>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3" name="Rechteck">
              <a:extLst>
                <a:ext uri="{FF2B5EF4-FFF2-40B4-BE49-F238E27FC236}">
                  <a16:creationId xmlns:a16="http://schemas.microsoft.com/office/drawing/2014/main" id="{ED584246-6A7F-4E47-861C-A0935E8FDAE0}"/>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4" name="Rechteck">
              <a:extLst>
                <a:ext uri="{FF2B5EF4-FFF2-40B4-BE49-F238E27FC236}">
                  <a16:creationId xmlns:a16="http://schemas.microsoft.com/office/drawing/2014/main" id="{C8E00D01-A25E-4123-B26F-465076D35C01}"/>
                </a:ext>
              </a:extLst>
            </p:cNvPr>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5" name="Rechteck">
              <a:extLst>
                <a:ext uri="{FF2B5EF4-FFF2-40B4-BE49-F238E27FC236}">
                  <a16:creationId xmlns:a16="http://schemas.microsoft.com/office/drawing/2014/main" id="{EEDE575F-961E-46D4-A388-3C0627E5FE3E}"/>
                </a:ext>
              </a:extLst>
            </p:cNvPr>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106" name="Gruppieren">
            <a:extLst>
              <a:ext uri="{FF2B5EF4-FFF2-40B4-BE49-F238E27FC236}">
                <a16:creationId xmlns:a16="http://schemas.microsoft.com/office/drawing/2014/main" id="{8B3A4A61-FF7D-40BA-8E10-AE7DEC4CF8FA}"/>
              </a:ext>
            </a:extLst>
          </p:cNvPr>
          <p:cNvGrpSpPr/>
          <p:nvPr/>
        </p:nvGrpSpPr>
        <p:grpSpPr>
          <a:xfrm>
            <a:off x="137507" y="3930664"/>
            <a:ext cx="2095556" cy="45719"/>
            <a:chOff x="0" y="0"/>
            <a:chExt cx="2805665" cy="47887"/>
          </a:xfrm>
        </p:grpSpPr>
        <p:sp>
          <p:nvSpPr>
            <p:cNvPr id="107" name="Rechteck">
              <a:extLst>
                <a:ext uri="{FF2B5EF4-FFF2-40B4-BE49-F238E27FC236}">
                  <a16:creationId xmlns:a16="http://schemas.microsoft.com/office/drawing/2014/main" id="{DFA6F396-E9EA-4F96-A4C7-C346F6D5B455}"/>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8" name="Rechteck">
              <a:extLst>
                <a:ext uri="{FF2B5EF4-FFF2-40B4-BE49-F238E27FC236}">
                  <a16:creationId xmlns:a16="http://schemas.microsoft.com/office/drawing/2014/main" id="{3BC10C83-EACE-4C25-B121-AD97099C3738}"/>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09" name="Rechteck">
              <a:extLst>
                <a:ext uri="{FF2B5EF4-FFF2-40B4-BE49-F238E27FC236}">
                  <a16:creationId xmlns:a16="http://schemas.microsoft.com/office/drawing/2014/main" id="{B2D4D5E2-C33A-4F28-8A32-64EE292584B7}"/>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0" name="Rechteck">
              <a:extLst>
                <a:ext uri="{FF2B5EF4-FFF2-40B4-BE49-F238E27FC236}">
                  <a16:creationId xmlns:a16="http://schemas.microsoft.com/office/drawing/2014/main" id="{AC58726F-89BA-4722-B4A8-B21637F6AFEC}"/>
                </a:ext>
              </a:extLst>
            </p:cNvPr>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1" name="Rechteck">
              <a:extLst>
                <a:ext uri="{FF2B5EF4-FFF2-40B4-BE49-F238E27FC236}">
                  <a16:creationId xmlns:a16="http://schemas.microsoft.com/office/drawing/2014/main" id="{4D4E692F-772A-48C3-B7F5-DFA9C52DB3D8}"/>
                </a:ext>
              </a:extLst>
            </p:cNvPr>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grpSp>
        <p:nvGrpSpPr>
          <p:cNvPr id="112" name="Gruppieren">
            <a:extLst>
              <a:ext uri="{FF2B5EF4-FFF2-40B4-BE49-F238E27FC236}">
                <a16:creationId xmlns:a16="http://schemas.microsoft.com/office/drawing/2014/main" id="{0861659D-7998-4ECB-844C-8500CBC5A1DB}"/>
              </a:ext>
            </a:extLst>
          </p:cNvPr>
          <p:cNvGrpSpPr/>
          <p:nvPr/>
        </p:nvGrpSpPr>
        <p:grpSpPr>
          <a:xfrm>
            <a:off x="137507" y="4671205"/>
            <a:ext cx="2095556" cy="45719"/>
            <a:chOff x="0" y="0"/>
            <a:chExt cx="2805665" cy="47887"/>
          </a:xfrm>
        </p:grpSpPr>
        <p:sp>
          <p:nvSpPr>
            <p:cNvPr id="113" name="Rechteck">
              <a:extLst>
                <a:ext uri="{FF2B5EF4-FFF2-40B4-BE49-F238E27FC236}">
                  <a16:creationId xmlns:a16="http://schemas.microsoft.com/office/drawing/2014/main" id="{00375B53-89A5-4B13-9B85-92BF41485641}"/>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4" name="Rechteck">
              <a:extLst>
                <a:ext uri="{FF2B5EF4-FFF2-40B4-BE49-F238E27FC236}">
                  <a16:creationId xmlns:a16="http://schemas.microsoft.com/office/drawing/2014/main" id="{813A41FF-9DF7-4115-B365-72A290DA0639}"/>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5" name="Rechteck">
              <a:extLst>
                <a:ext uri="{FF2B5EF4-FFF2-40B4-BE49-F238E27FC236}">
                  <a16:creationId xmlns:a16="http://schemas.microsoft.com/office/drawing/2014/main" id="{8575CC6F-4346-48F6-8E8F-7BA7CF11E1E0}"/>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6" name="Rechteck">
              <a:extLst>
                <a:ext uri="{FF2B5EF4-FFF2-40B4-BE49-F238E27FC236}">
                  <a16:creationId xmlns:a16="http://schemas.microsoft.com/office/drawing/2014/main" id="{1AF2C3AB-9733-44F9-9C20-A508BCB317BD}"/>
                </a:ext>
              </a:extLst>
            </p:cNvPr>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17" name="Rechteck">
              <a:extLst>
                <a:ext uri="{FF2B5EF4-FFF2-40B4-BE49-F238E27FC236}">
                  <a16:creationId xmlns:a16="http://schemas.microsoft.com/office/drawing/2014/main" id="{14C5C638-E585-4A67-A7CC-F20C33B33C6F}"/>
                </a:ext>
              </a:extLst>
            </p:cNvPr>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sp>
        <p:nvSpPr>
          <p:cNvPr id="118" name="Persönlichkeit">
            <a:extLst>
              <a:ext uri="{FF2B5EF4-FFF2-40B4-BE49-F238E27FC236}">
                <a16:creationId xmlns:a16="http://schemas.microsoft.com/office/drawing/2014/main" id="{F1333136-F1A8-4260-92BE-552F2B7CB04F}"/>
              </a:ext>
            </a:extLst>
          </p:cNvPr>
          <p:cNvSpPr txBox="1"/>
          <p:nvPr/>
        </p:nvSpPr>
        <p:spPr>
          <a:xfrm>
            <a:off x="134284" y="4785593"/>
            <a:ext cx="1357206" cy="23083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2000" b="0" spc="100">
                <a:solidFill>
                  <a:srgbClr val="FFFFFF"/>
                </a:solidFill>
                <a:latin typeface="Futura"/>
                <a:ea typeface="Futura"/>
                <a:cs typeface="Futura"/>
                <a:sym typeface="Futura"/>
              </a:defRPr>
            </a:lvl1pPr>
          </a:lstStyle>
          <a:p>
            <a:r>
              <a:rPr lang="de-DE" sz="1000" dirty="0" err="1">
                <a:latin typeface="Arial" panose="020B0604020202020204" pitchFamily="34" charset="0"/>
                <a:cs typeface="Arial" panose="020B0604020202020204" pitchFamily="34" charset="0"/>
              </a:rPr>
              <a:t>Social</a:t>
            </a:r>
            <a:r>
              <a:rPr lang="de-DE" sz="1000" dirty="0">
                <a:latin typeface="Arial" panose="020B0604020202020204" pitchFamily="34" charset="0"/>
                <a:cs typeface="Arial" panose="020B0604020202020204" pitchFamily="34" charset="0"/>
              </a:rPr>
              <a:t> Network</a:t>
            </a:r>
            <a:endParaRPr sz="1000" dirty="0">
              <a:latin typeface="Arial" panose="020B0604020202020204" pitchFamily="34" charset="0"/>
              <a:cs typeface="Arial" panose="020B0604020202020204" pitchFamily="34" charset="0"/>
            </a:endParaRPr>
          </a:p>
        </p:txBody>
      </p:sp>
      <p:grpSp>
        <p:nvGrpSpPr>
          <p:cNvPr id="119" name="Gruppieren">
            <a:extLst>
              <a:ext uri="{FF2B5EF4-FFF2-40B4-BE49-F238E27FC236}">
                <a16:creationId xmlns:a16="http://schemas.microsoft.com/office/drawing/2014/main" id="{E6959EC7-1DEE-4663-A8C8-A013B9148424}"/>
              </a:ext>
            </a:extLst>
          </p:cNvPr>
          <p:cNvGrpSpPr/>
          <p:nvPr/>
        </p:nvGrpSpPr>
        <p:grpSpPr>
          <a:xfrm>
            <a:off x="137507" y="5048738"/>
            <a:ext cx="2095556" cy="45719"/>
            <a:chOff x="0" y="0"/>
            <a:chExt cx="2805665" cy="47887"/>
          </a:xfrm>
        </p:grpSpPr>
        <p:sp>
          <p:nvSpPr>
            <p:cNvPr id="120" name="Rechteck">
              <a:extLst>
                <a:ext uri="{FF2B5EF4-FFF2-40B4-BE49-F238E27FC236}">
                  <a16:creationId xmlns:a16="http://schemas.microsoft.com/office/drawing/2014/main" id="{82877763-BFF5-457A-A6AF-6232ABA92FB1}"/>
                </a:ext>
              </a:extLst>
            </p:cNvPr>
            <p:cNvSpPr/>
            <p:nvPr/>
          </p:nvSpPr>
          <p:spPr>
            <a:xfrm>
              <a:off x="0"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1" name="Rechteck">
              <a:extLst>
                <a:ext uri="{FF2B5EF4-FFF2-40B4-BE49-F238E27FC236}">
                  <a16:creationId xmlns:a16="http://schemas.microsoft.com/office/drawing/2014/main" id="{8A2CD27C-2697-411B-8B68-CA001240C03D}"/>
                </a:ext>
              </a:extLst>
            </p:cNvPr>
            <p:cNvSpPr/>
            <p:nvPr/>
          </p:nvSpPr>
          <p:spPr>
            <a:xfrm>
              <a:off x="1141782" y="0"/>
              <a:ext cx="522102"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2" name="Rechteck">
              <a:extLst>
                <a:ext uri="{FF2B5EF4-FFF2-40B4-BE49-F238E27FC236}">
                  <a16:creationId xmlns:a16="http://schemas.microsoft.com/office/drawing/2014/main" id="{993DFD79-B749-439C-AB0E-7D54E7EA0F1D}"/>
                </a:ext>
              </a:extLst>
            </p:cNvPr>
            <p:cNvSpPr/>
            <p:nvPr/>
          </p:nvSpPr>
          <p:spPr>
            <a:xfrm>
              <a:off x="570891"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3" name="Rechteck">
              <a:extLst>
                <a:ext uri="{FF2B5EF4-FFF2-40B4-BE49-F238E27FC236}">
                  <a16:creationId xmlns:a16="http://schemas.microsoft.com/office/drawing/2014/main" id="{8AEFA1C4-374D-414C-835E-795152424B48}"/>
                </a:ext>
              </a:extLst>
            </p:cNvPr>
            <p:cNvSpPr/>
            <p:nvPr/>
          </p:nvSpPr>
          <p:spPr>
            <a:xfrm>
              <a:off x="1712674"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sp>
          <p:nvSpPr>
            <p:cNvPr id="124" name="Rechteck">
              <a:extLst>
                <a:ext uri="{FF2B5EF4-FFF2-40B4-BE49-F238E27FC236}">
                  <a16:creationId xmlns:a16="http://schemas.microsoft.com/office/drawing/2014/main" id="{F213A40E-63A3-4EFA-9928-B064883278CA}"/>
                </a:ext>
              </a:extLst>
            </p:cNvPr>
            <p:cNvSpPr/>
            <p:nvPr/>
          </p:nvSpPr>
          <p:spPr>
            <a:xfrm>
              <a:off x="2283565" y="0"/>
              <a:ext cx="522101" cy="47888"/>
            </a:xfrm>
            <a:prstGeom prst="rect">
              <a:avLst/>
            </a:prstGeom>
            <a:solidFill>
              <a:srgbClr val="FFFFFF"/>
            </a:solidFill>
            <a:ln w="3175" cap="flat">
              <a:noFill/>
              <a:miter lim="400000"/>
            </a:ln>
            <a:effectLst/>
          </p:spPr>
          <p:txBody>
            <a:bodyPr wrap="square" lIns="38100" tIns="38100" rIns="38100" bIns="38100" numCol="1" anchor="ctr">
              <a:noAutofit/>
            </a:bodyPr>
            <a:lstStyle/>
            <a:p>
              <a:pPr>
                <a:defRPr sz="2800" b="0">
                  <a:solidFill>
                    <a:srgbClr val="FFFFFF"/>
                  </a:solidFill>
                  <a:latin typeface="+mn-lt"/>
                  <a:ea typeface="+mn-ea"/>
                  <a:cs typeface="+mn-cs"/>
                  <a:sym typeface="Helvetica Neue Medium"/>
                </a:defRPr>
              </a:pPr>
              <a:endParaRPr sz="1000">
                <a:latin typeface="Arial" panose="020B0604020202020204" pitchFamily="34" charset="0"/>
                <a:cs typeface="Arial" panose="020B0604020202020204" pitchFamily="34" charset="0"/>
              </a:endParaRPr>
            </a:p>
          </p:txBody>
        </p:sp>
      </p:grpSp>
      <p:sp>
        <p:nvSpPr>
          <p:cNvPr id="125" name="Rechteck">
            <a:extLst>
              <a:ext uri="{FF2B5EF4-FFF2-40B4-BE49-F238E27FC236}">
                <a16:creationId xmlns:a16="http://schemas.microsoft.com/office/drawing/2014/main" id="{FB0FBFAF-C580-4C89-ACB6-131CCB98D2F8}"/>
              </a:ext>
            </a:extLst>
          </p:cNvPr>
          <p:cNvSpPr/>
          <p:nvPr/>
        </p:nvSpPr>
        <p:spPr>
          <a:xfrm>
            <a:off x="0" y="1474922"/>
            <a:ext cx="2526008" cy="812514"/>
          </a:xfrm>
          <a:prstGeom prst="rect">
            <a:avLst/>
          </a:prstGeom>
          <a:solidFill>
            <a:srgbClr val="92E2FF"/>
          </a:solidFill>
          <a:ln w="3175">
            <a:miter lim="400000"/>
          </a:ln>
        </p:spPr>
        <p:txBody>
          <a:bodyPr lIns="38100" tIns="38100" rIns="38100" bIns="38100" anchor="ctr"/>
          <a:lstStyle/>
          <a:p>
            <a:endParaRPr sz="2800" dirty="0">
              <a:solidFill>
                <a:srgbClr val="FFFFFF"/>
              </a:solidFill>
              <a:latin typeface="Arial" panose="020B0604020202020204" pitchFamily="34" charset="0"/>
              <a:cs typeface="Arial" panose="020B0604020202020204" pitchFamily="34" charset="0"/>
            </a:endParaRPr>
          </a:p>
        </p:txBody>
      </p:sp>
      <p:sp>
        <p:nvSpPr>
          <p:cNvPr id="126" name="Alter">
            <a:extLst>
              <a:ext uri="{FF2B5EF4-FFF2-40B4-BE49-F238E27FC236}">
                <a16:creationId xmlns:a16="http://schemas.microsoft.com/office/drawing/2014/main" id="{82D282F1-200E-47BC-AE96-45EF9528BF33}"/>
              </a:ext>
            </a:extLst>
          </p:cNvPr>
          <p:cNvSpPr txBox="1"/>
          <p:nvPr/>
        </p:nvSpPr>
        <p:spPr>
          <a:xfrm>
            <a:off x="55658" y="1420003"/>
            <a:ext cx="2659447" cy="35394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sz="1800" b="1" dirty="0">
                <a:latin typeface="Arial" panose="020B0604020202020204" pitchFamily="34" charset="0"/>
                <a:cs typeface="Arial" panose="020B0604020202020204" pitchFamily="34" charset="0"/>
              </a:rPr>
              <a:t>Name</a:t>
            </a:r>
            <a:r>
              <a:rPr lang="de-DE" sz="1800" dirty="0">
                <a:latin typeface="Arial" panose="020B0604020202020204" pitchFamily="34" charset="0"/>
                <a:cs typeface="Arial" panose="020B0604020202020204" pitchFamily="34" charset="0"/>
              </a:rPr>
              <a:t>: </a:t>
            </a:r>
            <a:r>
              <a:rPr lang="de-DE" sz="1800" dirty="0"/>
              <a:t>Laura </a:t>
            </a:r>
            <a:r>
              <a:rPr lang="de-DE" sz="1800" dirty="0" err="1"/>
              <a:t>Shorra</a:t>
            </a:r>
            <a:endParaRPr sz="1800" dirty="0">
              <a:latin typeface="Arial" panose="020B0604020202020204" pitchFamily="34" charset="0"/>
              <a:cs typeface="Arial" panose="020B0604020202020204" pitchFamily="34" charset="0"/>
            </a:endParaRPr>
          </a:p>
        </p:txBody>
      </p:sp>
      <p:sp>
        <p:nvSpPr>
          <p:cNvPr id="127" name="Alter">
            <a:extLst>
              <a:ext uri="{FF2B5EF4-FFF2-40B4-BE49-F238E27FC236}">
                <a16:creationId xmlns:a16="http://schemas.microsoft.com/office/drawing/2014/main" id="{11BB9D78-05FB-4E72-84FD-82AEFE511AA8}"/>
              </a:ext>
            </a:extLst>
          </p:cNvPr>
          <p:cNvSpPr txBox="1"/>
          <p:nvPr/>
        </p:nvSpPr>
        <p:spPr>
          <a:xfrm>
            <a:off x="89889" y="1759313"/>
            <a:ext cx="2446182" cy="2616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sz="1200" b="1" dirty="0">
                <a:latin typeface="Arial" panose="020B0604020202020204" pitchFamily="34" charset="0"/>
                <a:cs typeface="Arial" panose="020B0604020202020204" pitchFamily="34" charset="0"/>
              </a:rPr>
              <a:t>Beruf</a:t>
            </a:r>
            <a:r>
              <a:rPr lang="de-DE" sz="1200" dirty="0">
                <a:latin typeface="Arial" panose="020B0604020202020204" pitchFamily="34" charset="0"/>
                <a:cs typeface="Arial" panose="020B0604020202020204" pitchFamily="34" charset="0"/>
              </a:rPr>
              <a:t>: </a:t>
            </a:r>
            <a:r>
              <a:rPr lang="de-DE" sz="1200" dirty="0"/>
              <a:t>Marketing-Spezialistin</a:t>
            </a:r>
            <a:endParaRPr sz="1200" dirty="0">
              <a:latin typeface="Arial" panose="020B0604020202020204" pitchFamily="34" charset="0"/>
              <a:cs typeface="Arial" panose="020B0604020202020204" pitchFamily="34" charset="0"/>
            </a:endParaRPr>
          </a:p>
        </p:txBody>
      </p:sp>
      <p:sp>
        <p:nvSpPr>
          <p:cNvPr id="128" name="Alter">
            <a:extLst>
              <a:ext uri="{FF2B5EF4-FFF2-40B4-BE49-F238E27FC236}">
                <a16:creationId xmlns:a16="http://schemas.microsoft.com/office/drawing/2014/main" id="{64604045-0650-4147-8288-58A2687C8947}"/>
              </a:ext>
            </a:extLst>
          </p:cNvPr>
          <p:cNvSpPr txBox="1"/>
          <p:nvPr/>
        </p:nvSpPr>
        <p:spPr>
          <a:xfrm>
            <a:off x="96249" y="2025609"/>
            <a:ext cx="2138406" cy="2616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lang="de-DE" sz="1200" b="1" dirty="0">
                <a:latin typeface="Arial" panose="020B0604020202020204" pitchFamily="34" charset="0"/>
                <a:cs typeface="Arial" panose="020B0604020202020204" pitchFamily="34" charset="0"/>
              </a:rPr>
              <a:t>Abschluss</a:t>
            </a:r>
            <a:r>
              <a:rPr lang="de-DE" sz="1200" dirty="0">
                <a:latin typeface="Arial" panose="020B0604020202020204" pitchFamily="34" charset="0"/>
                <a:cs typeface="Arial" panose="020B0604020202020204" pitchFamily="34" charset="0"/>
              </a:rPr>
              <a:t>: Uni in Zürich  </a:t>
            </a:r>
            <a:endParaRPr sz="1200" dirty="0">
              <a:latin typeface="Arial" panose="020B0604020202020204" pitchFamily="34" charset="0"/>
              <a:cs typeface="Arial" panose="020B0604020202020204" pitchFamily="34" charset="0"/>
            </a:endParaRPr>
          </a:p>
        </p:txBody>
      </p:sp>
      <p:sp>
        <p:nvSpPr>
          <p:cNvPr id="129" name="Rechteck">
            <a:extLst>
              <a:ext uri="{FF2B5EF4-FFF2-40B4-BE49-F238E27FC236}">
                <a16:creationId xmlns:a16="http://schemas.microsoft.com/office/drawing/2014/main" id="{3F0810EF-5BC7-4BD1-8421-E11BF336FF35}"/>
              </a:ext>
            </a:extLst>
          </p:cNvPr>
          <p:cNvSpPr/>
          <p:nvPr/>
        </p:nvSpPr>
        <p:spPr>
          <a:xfrm>
            <a:off x="2558179" y="722871"/>
            <a:ext cx="4292201" cy="633325"/>
          </a:xfrm>
          <a:prstGeom prst="rect">
            <a:avLst/>
          </a:prstGeom>
          <a:solidFill>
            <a:srgbClr val="92E2FF"/>
          </a:solidFill>
          <a:ln w="3175">
            <a:miter lim="400000"/>
          </a:ln>
        </p:spPr>
        <p:txBody>
          <a:bodyPr lIns="38100" tIns="38100" rIns="38100" bIns="38100" anchor="ctr"/>
          <a:lstStyle/>
          <a:p>
            <a:endParaRPr sz="2800" dirty="0">
              <a:solidFill>
                <a:srgbClr val="FFFFFF"/>
              </a:solidFill>
              <a:latin typeface="Arial" panose="020B0604020202020204" pitchFamily="34" charset="0"/>
              <a:cs typeface="Arial" panose="020B0604020202020204" pitchFamily="34" charset="0"/>
            </a:endParaRPr>
          </a:p>
        </p:txBody>
      </p:sp>
      <p:sp>
        <p:nvSpPr>
          <p:cNvPr id="42" name="Alter">
            <a:extLst>
              <a:ext uri="{FF2B5EF4-FFF2-40B4-BE49-F238E27FC236}">
                <a16:creationId xmlns:a16="http://schemas.microsoft.com/office/drawing/2014/main" id="{E9D5841D-B961-4677-ADD2-ED747BCE5EF2}"/>
              </a:ext>
            </a:extLst>
          </p:cNvPr>
          <p:cNvSpPr txBox="1"/>
          <p:nvPr/>
        </p:nvSpPr>
        <p:spPr>
          <a:xfrm>
            <a:off x="2652346" y="931204"/>
            <a:ext cx="1297833" cy="2462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500" b="0" spc="75">
                <a:solidFill>
                  <a:srgbClr val="FFFFFF"/>
                </a:solidFill>
                <a:latin typeface="Futura"/>
                <a:ea typeface="Futura"/>
                <a:cs typeface="Futura"/>
                <a:sym typeface="Futura"/>
              </a:defRPr>
            </a:lvl1pPr>
          </a:lstStyle>
          <a:p>
            <a:r>
              <a:rPr sz="1100" b="1" dirty="0">
                <a:latin typeface="Arial" panose="020B0604020202020204" pitchFamily="34" charset="0"/>
                <a:cs typeface="Arial" panose="020B0604020202020204" pitchFamily="34" charset="0"/>
              </a:rPr>
              <a:t>Alter</a:t>
            </a:r>
            <a:r>
              <a:rPr lang="de-CH" sz="1100" dirty="0">
                <a:latin typeface="Arial" panose="020B0604020202020204" pitchFamily="34" charset="0"/>
                <a:cs typeface="Arial" panose="020B0604020202020204" pitchFamily="34" charset="0"/>
              </a:rPr>
              <a:t>: </a:t>
            </a:r>
            <a:r>
              <a:rPr lang="de-DE" sz="1000" dirty="0"/>
              <a:t>28 Jahre</a:t>
            </a:r>
            <a:endParaRPr sz="1100" dirty="0">
              <a:latin typeface="Arial" panose="020B0604020202020204" pitchFamily="34" charset="0"/>
              <a:cs typeface="Arial" panose="020B0604020202020204" pitchFamily="34" charset="0"/>
            </a:endParaRPr>
          </a:p>
        </p:txBody>
      </p:sp>
      <p:sp>
        <p:nvSpPr>
          <p:cNvPr id="43" name="Wohnort">
            <a:extLst>
              <a:ext uri="{FF2B5EF4-FFF2-40B4-BE49-F238E27FC236}">
                <a16:creationId xmlns:a16="http://schemas.microsoft.com/office/drawing/2014/main" id="{B4B6DA3A-CE7A-4C1A-82F7-A06F4FEF286E}"/>
              </a:ext>
            </a:extLst>
          </p:cNvPr>
          <p:cNvSpPr txBox="1"/>
          <p:nvPr/>
        </p:nvSpPr>
        <p:spPr>
          <a:xfrm>
            <a:off x="3877062" y="933773"/>
            <a:ext cx="1279196" cy="2462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r>
              <a:rPr sz="1100" b="1" dirty="0" err="1">
                <a:latin typeface="Arial" panose="020B0604020202020204" pitchFamily="34" charset="0"/>
                <a:cs typeface="Arial" panose="020B0604020202020204" pitchFamily="34" charset="0"/>
              </a:rPr>
              <a:t>Wohnort</a:t>
            </a:r>
            <a:r>
              <a:rPr lang="de-CH" sz="1050" dirty="0">
                <a:latin typeface="Arial" panose="020B0604020202020204" pitchFamily="34" charset="0"/>
                <a:cs typeface="Arial" panose="020B0604020202020204" pitchFamily="34" charset="0"/>
              </a:rPr>
              <a:t>: </a:t>
            </a:r>
            <a:r>
              <a:rPr lang="de-DE" sz="1050" dirty="0"/>
              <a:t>Zürich</a:t>
            </a:r>
            <a:endParaRPr sz="1100" dirty="0">
              <a:latin typeface="Arial" panose="020B0604020202020204" pitchFamily="34" charset="0"/>
              <a:cs typeface="Arial" panose="020B0604020202020204" pitchFamily="34" charset="0"/>
            </a:endParaRPr>
          </a:p>
        </p:txBody>
      </p:sp>
      <p:sp>
        <p:nvSpPr>
          <p:cNvPr id="44" name="Familienstatus">
            <a:extLst>
              <a:ext uri="{FF2B5EF4-FFF2-40B4-BE49-F238E27FC236}">
                <a16:creationId xmlns:a16="http://schemas.microsoft.com/office/drawing/2014/main" id="{0EAEA570-8D74-43FC-8C79-3B6AD5E1ABED}"/>
              </a:ext>
            </a:extLst>
          </p:cNvPr>
          <p:cNvSpPr txBox="1"/>
          <p:nvPr/>
        </p:nvSpPr>
        <p:spPr>
          <a:xfrm>
            <a:off x="5174895" y="929028"/>
            <a:ext cx="1870737" cy="24622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500" b="0" spc="75">
                <a:solidFill>
                  <a:srgbClr val="FFFFFF"/>
                </a:solidFill>
                <a:latin typeface="Futura"/>
                <a:ea typeface="Futura"/>
                <a:cs typeface="Futura"/>
                <a:sym typeface="Futura"/>
              </a:defRPr>
            </a:lvl1pPr>
          </a:lstStyle>
          <a:p>
            <a:r>
              <a:rPr sz="1100" b="1" dirty="0" err="1">
                <a:latin typeface="Arial" panose="020B0604020202020204" pitchFamily="34" charset="0"/>
                <a:cs typeface="Arial" panose="020B0604020202020204" pitchFamily="34" charset="0"/>
              </a:rPr>
              <a:t>Familienstatus</a:t>
            </a:r>
            <a:r>
              <a:rPr lang="de-CH" sz="1100" dirty="0">
                <a:latin typeface="Arial" panose="020B0604020202020204" pitchFamily="34" charset="0"/>
                <a:cs typeface="Arial" panose="020B0604020202020204" pitchFamily="34" charset="0"/>
              </a:rPr>
              <a:t>: </a:t>
            </a:r>
            <a:r>
              <a:rPr lang="de-DE" sz="1050" dirty="0"/>
              <a:t>Ledig</a:t>
            </a:r>
            <a:endParaRPr sz="1100" dirty="0">
              <a:latin typeface="Arial" panose="020B0604020202020204" pitchFamily="34" charset="0"/>
              <a:cs typeface="Arial" panose="020B0604020202020204" pitchFamily="34" charset="0"/>
            </a:endParaRPr>
          </a:p>
        </p:txBody>
      </p:sp>
      <p:sp>
        <p:nvSpPr>
          <p:cNvPr id="130" name="Alter">
            <a:extLst>
              <a:ext uri="{FF2B5EF4-FFF2-40B4-BE49-F238E27FC236}">
                <a16:creationId xmlns:a16="http://schemas.microsoft.com/office/drawing/2014/main" id="{F5FC5F0C-C18F-4BAA-A0B3-F18DFEB8F87B}"/>
              </a:ext>
            </a:extLst>
          </p:cNvPr>
          <p:cNvSpPr txBox="1"/>
          <p:nvPr/>
        </p:nvSpPr>
        <p:spPr>
          <a:xfrm>
            <a:off x="1002651" y="1128820"/>
            <a:ext cx="77009" cy="2616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500" b="0" spc="75">
                <a:solidFill>
                  <a:srgbClr val="FFFFFF"/>
                </a:solidFill>
                <a:latin typeface="Futura"/>
                <a:ea typeface="Futura"/>
                <a:cs typeface="Futura"/>
                <a:sym typeface="Futura"/>
              </a:defRPr>
            </a:lvl1pPr>
          </a:lstStyle>
          <a:p>
            <a:endParaRPr sz="1200" dirty="0">
              <a:latin typeface="Arial" panose="020B0604020202020204" pitchFamily="34" charset="0"/>
              <a:cs typeface="Arial" panose="020B0604020202020204" pitchFamily="34" charset="0"/>
            </a:endParaRPr>
          </a:p>
        </p:txBody>
      </p:sp>
      <p:sp>
        <p:nvSpPr>
          <p:cNvPr id="133" name="Digitale Fähigkeiten">
            <a:extLst>
              <a:ext uri="{FF2B5EF4-FFF2-40B4-BE49-F238E27FC236}">
                <a16:creationId xmlns:a16="http://schemas.microsoft.com/office/drawing/2014/main" id="{95639156-22EA-4C71-9604-82EE6697CA59}"/>
              </a:ext>
            </a:extLst>
          </p:cNvPr>
          <p:cNvSpPr txBox="1"/>
          <p:nvPr/>
        </p:nvSpPr>
        <p:spPr>
          <a:xfrm>
            <a:off x="106044" y="3408655"/>
            <a:ext cx="2021387"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sz="1400" b="1" dirty="0" err="1">
                <a:latin typeface="Arial" panose="020B0604020202020204" pitchFamily="34" charset="0"/>
                <a:cs typeface="Arial" panose="020B0604020202020204" pitchFamily="34" charset="0"/>
              </a:rPr>
              <a:t>Digitale</a:t>
            </a:r>
            <a:r>
              <a:rPr sz="1400" b="1" dirty="0">
                <a:latin typeface="Arial" panose="020B0604020202020204" pitchFamily="34" charset="0"/>
                <a:cs typeface="Arial" panose="020B0604020202020204" pitchFamily="34" charset="0"/>
              </a:rPr>
              <a:t> </a:t>
            </a:r>
            <a:r>
              <a:rPr sz="1400" b="1" dirty="0" err="1">
                <a:latin typeface="Arial" panose="020B0604020202020204" pitchFamily="34" charset="0"/>
                <a:cs typeface="Arial" panose="020B0604020202020204" pitchFamily="34" charset="0"/>
              </a:rPr>
              <a:t>Fähigkeiten</a:t>
            </a:r>
            <a:endParaRPr sz="1400" b="1" dirty="0">
              <a:latin typeface="Arial" panose="020B0604020202020204" pitchFamily="34" charset="0"/>
              <a:cs typeface="Arial" panose="020B0604020202020204" pitchFamily="34" charset="0"/>
            </a:endParaRPr>
          </a:p>
        </p:txBody>
      </p:sp>
      <p:sp>
        <p:nvSpPr>
          <p:cNvPr id="137" name="Digitale Fähigkeiten">
            <a:extLst>
              <a:ext uri="{FF2B5EF4-FFF2-40B4-BE49-F238E27FC236}">
                <a16:creationId xmlns:a16="http://schemas.microsoft.com/office/drawing/2014/main" id="{CC16A71D-C474-48D6-B981-443BBB56BFFC}"/>
              </a:ext>
            </a:extLst>
          </p:cNvPr>
          <p:cNvSpPr txBox="1"/>
          <p:nvPr/>
        </p:nvSpPr>
        <p:spPr>
          <a:xfrm>
            <a:off x="79877" y="5241816"/>
            <a:ext cx="1479572"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b="1" dirty="0">
                <a:latin typeface="Arial" panose="020B0604020202020204" pitchFamily="34" charset="0"/>
                <a:cs typeface="Arial" panose="020B0604020202020204" pitchFamily="34" charset="0"/>
              </a:rPr>
              <a:t>Persönlichkeit</a:t>
            </a:r>
            <a:endParaRPr sz="1400" b="1" dirty="0">
              <a:latin typeface="Arial" panose="020B0604020202020204" pitchFamily="34" charset="0"/>
              <a:cs typeface="Arial" panose="020B0604020202020204" pitchFamily="34" charset="0"/>
            </a:endParaRPr>
          </a:p>
        </p:txBody>
      </p:sp>
      <p:sp>
        <p:nvSpPr>
          <p:cNvPr id="138" name="Charakter">
            <a:extLst>
              <a:ext uri="{FF2B5EF4-FFF2-40B4-BE49-F238E27FC236}">
                <a16:creationId xmlns:a16="http://schemas.microsoft.com/office/drawing/2014/main" id="{8D7F3BF6-1B15-4C33-ABAE-0DA9EADA750B}"/>
              </a:ext>
            </a:extLst>
          </p:cNvPr>
          <p:cNvSpPr txBox="1"/>
          <p:nvPr/>
        </p:nvSpPr>
        <p:spPr>
          <a:xfrm>
            <a:off x="2759049" y="5182946"/>
            <a:ext cx="1029128"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defPPr>
              <a:defRPr lang="en-US"/>
            </a:defPPr>
            <a:lvl1pPr>
              <a:defRPr sz="1400" b="0" spc="100">
                <a:solidFill>
                  <a:srgbClr val="FFFFFF"/>
                </a:solidFill>
                <a:latin typeface="Arial" panose="020B0604020202020204" pitchFamily="34" charset="0"/>
                <a:ea typeface="Futura"/>
                <a:cs typeface="Arial" panose="020B0604020202020204" pitchFamily="34" charset="0"/>
              </a:defRPr>
            </a:lvl1pPr>
          </a:lstStyle>
          <a:p>
            <a:r>
              <a:rPr b="1" dirty="0" err="1">
                <a:solidFill>
                  <a:schemeClr val="tx1"/>
                </a:solidFill>
              </a:rPr>
              <a:t>Charakter</a:t>
            </a:r>
            <a:endParaRPr b="1" dirty="0">
              <a:solidFill>
                <a:schemeClr val="tx1"/>
              </a:solidFill>
            </a:endParaRPr>
          </a:p>
        </p:txBody>
      </p:sp>
      <p:sp>
        <p:nvSpPr>
          <p:cNvPr id="142" name="„Kurzbeschreibung in Form eines Zitats. Wie würde sich unsere Persona selbst beschreiben?“">
            <a:extLst>
              <a:ext uri="{FF2B5EF4-FFF2-40B4-BE49-F238E27FC236}">
                <a16:creationId xmlns:a16="http://schemas.microsoft.com/office/drawing/2014/main" id="{BBBCFEF8-EC0F-4D66-8148-8817A5F7ECFA}"/>
              </a:ext>
            </a:extLst>
          </p:cNvPr>
          <p:cNvSpPr txBox="1"/>
          <p:nvPr/>
        </p:nvSpPr>
        <p:spPr>
          <a:xfrm>
            <a:off x="2756202" y="158675"/>
            <a:ext cx="3887052" cy="44627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defRPr b="0">
                <a:latin typeface="Avenir Book Oblique"/>
                <a:ea typeface="Avenir Book Oblique"/>
                <a:cs typeface="Avenir Book Oblique"/>
                <a:sym typeface="Avenir Book Oblique"/>
              </a:defRPr>
            </a:lvl1pPr>
          </a:lstStyle>
          <a:p>
            <a:r>
              <a:rPr lang="de-DE" sz="1200" dirty="0"/>
              <a:t>"Ich will meine Kinotickets schnell und einfach online buchen – ohne Stress an der Kasse."</a:t>
            </a:r>
            <a:endParaRPr sz="1200" dirty="0">
              <a:latin typeface="Arial" panose="020B0604020202020204" pitchFamily="34" charset="0"/>
              <a:cs typeface="Arial" panose="020B0604020202020204" pitchFamily="34" charset="0"/>
            </a:endParaRPr>
          </a:p>
        </p:txBody>
      </p:sp>
      <p:sp>
        <p:nvSpPr>
          <p:cNvPr id="143" name="Ziele">
            <a:extLst>
              <a:ext uri="{FF2B5EF4-FFF2-40B4-BE49-F238E27FC236}">
                <a16:creationId xmlns:a16="http://schemas.microsoft.com/office/drawing/2014/main" id="{B2EE2155-13D2-4FFB-BB35-742E358D63D8}"/>
              </a:ext>
            </a:extLst>
          </p:cNvPr>
          <p:cNvSpPr txBox="1"/>
          <p:nvPr/>
        </p:nvSpPr>
        <p:spPr>
          <a:xfrm>
            <a:off x="2756202" y="2708203"/>
            <a:ext cx="548227"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800" b="0" spc="90">
                <a:latin typeface="Futura"/>
                <a:ea typeface="Futura"/>
                <a:cs typeface="Futura"/>
                <a:sym typeface="Futura"/>
              </a:defRPr>
            </a:lvl1pPr>
          </a:lstStyle>
          <a:p>
            <a:r>
              <a:rPr sz="1400" b="1" spc="100" dirty="0" err="1">
                <a:latin typeface="Arial" panose="020B0604020202020204" pitchFamily="34" charset="0"/>
                <a:cs typeface="Arial" panose="020B0604020202020204" pitchFamily="34" charset="0"/>
              </a:rPr>
              <a:t>Ziele</a:t>
            </a:r>
            <a:endParaRPr sz="1400" b="1" spc="100" dirty="0">
              <a:latin typeface="Arial" panose="020B0604020202020204" pitchFamily="34" charset="0"/>
              <a:cs typeface="Arial" panose="020B0604020202020204" pitchFamily="34" charset="0"/>
            </a:endParaRPr>
          </a:p>
        </p:txBody>
      </p:sp>
      <p:sp>
        <p:nvSpPr>
          <p:cNvPr id="144" name="Motivationen">
            <a:extLst>
              <a:ext uri="{FF2B5EF4-FFF2-40B4-BE49-F238E27FC236}">
                <a16:creationId xmlns:a16="http://schemas.microsoft.com/office/drawing/2014/main" id="{BBCC0274-CC78-4EE8-AAD8-7A6FF29BB132}"/>
              </a:ext>
            </a:extLst>
          </p:cNvPr>
          <p:cNvSpPr txBox="1"/>
          <p:nvPr/>
        </p:nvSpPr>
        <p:spPr>
          <a:xfrm>
            <a:off x="5006211" y="2757223"/>
            <a:ext cx="1326856"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800" b="0" spc="90">
                <a:latin typeface="Futura"/>
                <a:ea typeface="Futura"/>
                <a:cs typeface="Futura"/>
                <a:sym typeface="Futura"/>
              </a:defRPr>
            </a:lvl1pPr>
          </a:lstStyle>
          <a:p>
            <a:r>
              <a:rPr sz="1400" b="1" spc="100" dirty="0" err="1">
                <a:latin typeface="Arial" panose="020B0604020202020204" pitchFamily="34" charset="0"/>
                <a:cs typeface="Arial" panose="020B0604020202020204" pitchFamily="34" charset="0"/>
              </a:rPr>
              <a:t>Motivationen</a:t>
            </a:r>
            <a:endParaRPr sz="1400" b="1" spc="100" dirty="0">
              <a:latin typeface="Arial" panose="020B0604020202020204" pitchFamily="34" charset="0"/>
              <a:cs typeface="Arial" panose="020B0604020202020204" pitchFamily="34" charset="0"/>
            </a:endParaRPr>
          </a:p>
        </p:txBody>
      </p:sp>
      <p:sp>
        <p:nvSpPr>
          <p:cNvPr id="145" name="Herausforderungen">
            <a:extLst>
              <a:ext uri="{FF2B5EF4-FFF2-40B4-BE49-F238E27FC236}">
                <a16:creationId xmlns:a16="http://schemas.microsoft.com/office/drawing/2014/main" id="{A082EC13-5361-496B-B95A-5E339CEAD11A}"/>
              </a:ext>
            </a:extLst>
          </p:cNvPr>
          <p:cNvSpPr txBox="1"/>
          <p:nvPr/>
        </p:nvSpPr>
        <p:spPr>
          <a:xfrm>
            <a:off x="2723544" y="3959089"/>
            <a:ext cx="2082498"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800" b="0" spc="90">
                <a:latin typeface="Futura"/>
                <a:ea typeface="Futura"/>
                <a:cs typeface="Futura"/>
                <a:sym typeface="Futura"/>
              </a:defRPr>
            </a:lvl1pPr>
          </a:lstStyle>
          <a:p>
            <a:r>
              <a:rPr sz="1400" b="1" spc="100" dirty="0" err="1">
                <a:latin typeface="Arial" panose="020B0604020202020204" pitchFamily="34" charset="0"/>
                <a:cs typeface="Arial" panose="020B0604020202020204" pitchFamily="34" charset="0"/>
              </a:rPr>
              <a:t>Herausforderungen</a:t>
            </a:r>
            <a:endParaRPr sz="1400" b="1" spc="100" dirty="0">
              <a:latin typeface="Arial" panose="020B0604020202020204" pitchFamily="34" charset="0"/>
              <a:cs typeface="Arial" panose="020B0604020202020204" pitchFamily="34" charset="0"/>
            </a:endParaRPr>
          </a:p>
        </p:txBody>
      </p:sp>
      <p:sp>
        <p:nvSpPr>
          <p:cNvPr id="146" name="Szenario/Bio">
            <a:extLst>
              <a:ext uri="{FF2B5EF4-FFF2-40B4-BE49-F238E27FC236}">
                <a16:creationId xmlns:a16="http://schemas.microsoft.com/office/drawing/2014/main" id="{2EA78725-E414-45A0-B0B0-77706EA3C96E}"/>
              </a:ext>
            </a:extLst>
          </p:cNvPr>
          <p:cNvSpPr txBox="1"/>
          <p:nvPr/>
        </p:nvSpPr>
        <p:spPr>
          <a:xfrm>
            <a:off x="2715106" y="1356198"/>
            <a:ext cx="1740361"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defPPr>
              <a:defRPr lang="en-US"/>
            </a:defPPr>
            <a:lvl1pPr>
              <a:defRPr sz="1400" b="0" spc="100">
                <a:latin typeface="Arial" panose="020B0604020202020204" pitchFamily="34" charset="0"/>
                <a:ea typeface="Futura"/>
                <a:cs typeface="Arial" panose="020B0604020202020204" pitchFamily="34" charset="0"/>
              </a:defRPr>
            </a:lvl1pPr>
          </a:lstStyle>
          <a:p>
            <a:r>
              <a:rPr b="1" dirty="0" err="1"/>
              <a:t>Szenario</a:t>
            </a:r>
            <a:r>
              <a:rPr b="1" dirty="0"/>
              <a:t>/Bio</a:t>
            </a:r>
          </a:p>
        </p:txBody>
      </p:sp>
      <p:sp>
        <p:nvSpPr>
          <p:cNvPr id="147" name="Abonnierte Accounts/Hashtags">
            <a:extLst>
              <a:ext uri="{FF2B5EF4-FFF2-40B4-BE49-F238E27FC236}">
                <a16:creationId xmlns:a16="http://schemas.microsoft.com/office/drawing/2014/main" id="{87FEAC49-8128-442C-B434-61E8026F1AD4}"/>
              </a:ext>
            </a:extLst>
          </p:cNvPr>
          <p:cNvSpPr txBox="1"/>
          <p:nvPr/>
        </p:nvSpPr>
        <p:spPr>
          <a:xfrm>
            <a:off x="2756202" y="6451493"/>
            <a:ext cx="2649187" cy="2616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sz="1200" b="1" dirty="0" err="1">
                <a:latin typeface="Arial" panose="020B0604020202020204" pitchFamily="34" charset="0"/>
                <a:cs typeface="Arial" panose="020B0604020202020204" pitchFamily="34" charset="0"/>
              </a:rPr>
              <a:t>Abonnierte</a:t>
            </a:r>
            <a:r>
              <a:rPr sz="1200" b="1" dirty="0">
                <a:latin typeface="Arial" panose="020B0604020202020204" pitchFamily="34" charset="0"/>
                <a:cs typeface="Arial" panose="020B0604020202020204" pitchFamily="34" charset="0"/>
              </a:rPr>
              <a:t> Accounts/Hashtags</a:t>
            </a:r>
          </a:p>
        </p:txBody>
      </p:sp>
      <p:sp>
        <p:nvSpPr>
          <p:cNvPr id="148" name="Erste Motivation…">
            <a:extLst>
              <a:ext uri="{FF2B5EF4-FFF2-40B4-BE49-F238E27FC236}">
                <a16:creationId xmlns:a16="http://schemas.microsoft.com/office/drawing/2014/main" id="{716B9DDC-2A4B-4505-A62E-C1F9B2CB09B4}"/>
              </a:ext>
            </a:extLst>
          </p:cNvPr>
          <p:cNvSpPr txBox="1"/>
          <p:nvPr/>
        </p:nvSpPr>
        <p:spPr>
          <a:xfrm>
            <a:off x="5006211" y="3180645"/>
            <a:ext cx="1765662" cy="630942"/>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p>
            <a:pPr marL="228600" indent="-228600">
              <a:buSzPct val="121000"/>
              <a:buChar char="•"/>
              <a:defRPr sz="1400" b="0" spc="70">
                <a:latin typeface="Avenir Book"/>
                <a:ea typeface="Avenir Book"/>
                <a:cs typeface="Avenir Book"/>
                <a:sym typeface="Avenir Book"/>
              </a:defRPr>
            </a:pPr>
            <a:r>
              <a:rPr lang="de-DE" sz="900" dirty="0">
                <a:sym typeface="Avenir Book"/>
              </a:rPr>
              <a:t>Komfort: keine Wartezeit an der Kasse</a:t>
            </a:r>
          </a:p>
          <a:p>
            <a:pPr marL="228600" indent="-228600">
              <a:buSzPct val="121000"/>
              <a:buChar char="•"/>
              <a:defRPr sz="1400" b="0" spc="70">
                <a:latin typeface="Avenir Book"/>
                <a:ea typeface="Avenir Book"/>
                <a:cs typeface="Avenir Book"/>
                <a:sym typeface="Avenir Book"/>
              </a:defRPr>
            </a:pPr>
            <a:r>
              <a:rPr lang="de-DE" sz="900" dirty="0">
                <a:latin typeface="Avenir Book"/>
                <a:cs typeface="Arial" panose="020B0604020202020204" pitchFamily="34" charset="0"/>
                <a:sym typeface="Avenir Book"/>
              </a:rPr>
              <a:t>Ins Kino mit Freunden zu gehen </a:t>
            </a:r>
            <a:endParaRPr sz="1200" dirty="0">
              <a:latin typeface="Avenir Book"/>
              <a:cs typeface="Arial" panose="020B0604020202020204" pitchFamily="34" charset="0"/>
            </a:endParaRPr>
          </a:p>
        </p:txBody>
      </p:sp>
      <p:sp>
        <p:nvSpPr>
          <p:cNvPr id="149" name="Erste Herausforderung…">
            <a:extLst>
              <a:ext uri="{FF2B5EF4-FFF2-40B4-BE49-F238E27FC236}">
                <a16:creationId xmlns:a16="http://schemas.microsoft.com/office/drawing/2014/main" id="{C55A746A-B1E1-49AF-BBE5-7976D69B59D2}"/>
              </a:ext>
            </a:extLst>
          </p:cNvPr>
          <p:cNvSpPr txBox="1"/>
          <p:nvPr/>
        </p:nvSpPr>
        <p:spPr>
          <a:xfrm>
            <a:off x="2745218" y="4352592"/>
            <a:ext cx="3642882" cy="5847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p>
            <a:pPr marL="228600" indent="-228600">
              <a:buSzPct val="121000"/>
              <a:buChar char="•"/>
              <a:defRPr sz="1400" b="0" spc="70">
                <a:latin typeface="Avenir Book"/>
                <a:ea typeface="Avenir Book"/>
                <a:cs typeface="Avenir Book"/>
                <a:sym typeface="Avenir Book"/>
              </a:defRPr>
            </a:pPr>
            <a:r>
              <a:rPr lang="de-DE" sz="1100" dirty="0">
                <a:sym typeface="Avenir Book"/>
              </a:rPr>
              <a:t>Wenig Zeit --</a:t>
            </a:r>
            <a:r>
              <a:rPr lang="de-DE" sz="600" dirty="0">
                <a:sym typeface="Avenir Book"/>
              </a:rPr>
              <a:t>&gt;</a:t>
            </a:r>
            <a:r>
              <a:rPr lang="de-DE" sz="1100" dirty="0">
                <a:sym typeface="Avenir Book"/>
              </a:rPr>
              <a:t> will keine komplizierte Navigation</a:t>
            </a:r>
          </a:p>
          <a:p>
            <a:pPr marL="228600" indent="-228600">
              <a:buSzPct val="121000"/>
              <a:buChar char="•"/>
              <a:defRPr sz="1400" b="0" spc="70">
                <a:latin typeface="Avenir Book"/>
                <a:ea typeface="Avenir Book"/>
                <a:cs typeface="Avenir Book"/>
                <a:sym typeface="Avenir Book"/>
              </a:defRPr>
            </a:pPr>
            <a:r>
              <a:rPr lang="de-DE" sz="1050" dirty="0">
                <a:sym typeface="Avenir Book"/>
              </a:rPr>
              <a:t>Unsicherheit, ob Tickets nach Online-Kauf sicher reserviert sind</a:t>
            </a:r>
            <a:endParaRPr sz="1000" dirty="0">
              <a:latin typeface="Arial" panose="020B0604020202020204" pitchFamily="34" charset="0"/>
              <a:cs typeface="Arial" panose="020B0604020202020204" pitchFamily="34" charset="0"/>
            </a:endParaRPr>
          </a:p>
        </p:txBody>
      </p:sp>
      <p:sp>
        <p:nvSpPr>
          <p:cNvPr id="150" name="Account #1…">
            <a:extLst>
              <a:ext uri="{FF2B5EF4-FFF2-40B4-BE49-F238E27FC236}">
                <a16:creationId xmlns:a16="http://schemas.microsoft.com/office/drawing/2014/main" id="{12F2016D-5BBA-4A1C-A545-84FADBBCDD17}"/>
              </a:ext>
            </a:extLst>
          </p:cNvPr>
          <p:cNvSpPr txBox="1"/>
          <p:nvPr/>
        </p:nvSpPr>
        <p:spPr>
          <a:xfrm>
            <a:off x="2784796" y="6968417"/>
            <a:ext cx="1069203" cy="41549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marL="228600" indent="-228600">
              <a:buSzPct val="121000"/>
              <a:buChar char="•"/>
              <a:defRPr sz="1400" b="0" spc="70">
                <a:latin typeface="Avenir Book"/>
                <a:ea typeface="Avenir Book"/>
                <a:cs typeface="Avenir Book"/>
                <a:sym typeface="Avenir Book"/>
              </a:defRPr>
            </a:pPr>
            <a:r>
              <a:rPr lang="de-DE" sz="1050" dirty="0">
                <a:sym typeface="Avenir Book"/>
              </a:rPr>
              <a:t>@NetflixDE</a:t>
            </a:r>
          </a:p>
          <a:p>
            <a:pPr marL="228600" indent="-228600">
              <a:buSzPct val="121000"/>
              <a:buChar char="•"/>
              <a:defRPr sz="1400" b="0" spc="70">
                <a:latin typeface="Avenir Book"/>
                <a:ea typeface="Avenir Book"/>
                <a:cs typeface="Avenir Book"/>
                <a:sym typeface="Avenir Book"/>
              </a:defRPr>
            </a:pPr>
            <a:r>
              <a:rPr lang="de-DE" sz="1050" dirty="0">
                <a:sym typeface="Avenir Book"/>
              </a:rPr>
              <a:t>@Kinowelt</a:t>
            </a:r>
          </a:p>
        </p:txBody>
      </p:sp>
      <p:sp>
        <p:nvSpPr>
          <p:cNvPr id="151" name="Lieblingsmarken">
            <a:extLst>
              <a:ext uri="{FF2B5EF4-FFF2-40B4-BE49-F238E27FC236}">
                <a16:creationId xmlns:a16="http://schemas.microsoft.com/office/drawing/2014/main" id="{C5A9759E-4F80-40F5-B55D-BCA666C04B83}"/>
              </a:ext>
            </a:extLst>
          </p:cNvPr>
          <p:cNvSpPr txBox="1"/>
          <p:nvPr/>
        </p:nvSpPr>
        <p:spPr>
          <a:xfrm>
            <a:off x="2835596" y="7704705"/>
            <a:ext cx="1344920" cy="2616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sz="1200" dirty="0" err="1">
                <a:latin typeface="Arial" panose="020B0604020202020204" pitchFamily="34" charset="0"/>
                <a:cs typeface="Arial" panose="020B0604020202020204" pitchFamily="34" charset="0"/>
              </a:rPr>
              <a:t>Lieblingsmarken</a:t>
            </a:r>
            <a:endParaRPr sz="1200" dirty="0">
              <a:latin typeface="Arial" panose="020B0604020202020204" pitchFamily="34" charset="0"/>
              <a:cs typeface="Arial" panose="020B0604020202020204" pitchFamily="34" charset="0"/>
            </a:endParaRPr>
          </a:p>
        </p:txBody>
      </p:sp>
      <p:sp>
        <p:nvSpPr>
          <p:cNvPr id="152" name="Marke #1…">
            <a:extLst>
              <a:ext uri="{FF2B5EF4-FFF2-40B4-BE49-F238E27FC236}">
                <a16:creationId xmlns:a16="http://schemas.microsoft.com/office/drawing/2014/main" id="{6C025018-2DA2-4655-AED1-59E8F191918F}"/>
              </a:ext>
            </a:extLst>
          </p:cNvPr>
          <p:cNvSpPr txBox="1"/>
          <p:nvPr/>
        </p:nvSpPr>
        <p:spPr>
          <a:xfrm>
            <a:off x="2816463" y="8152373"/>
            <a:ext cx="840295" cy="5847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marL="228600" indent="-228600">
              <a:buSzPct val="121000"/>
              <a:buChar char="•"/>
              <a:defRPr sz="1400" b="0" spc="70">
                <a:latin typeface="Avenir Book"/>
                <a:ea typeface="Avenir Book"/>
                <a:cs typeface="Avenir Book"/>
                <a:sym typeface="Avenir Book"/>
              </a:defRPr>
            </a:pPr>
            <a:r>
              <a:rPr lang="de-DE" sz="1100" dirty="0">
                <a:sym typeface="Avenir Book"/>
              </a:rPr>
              <a:t>Apple</a:t>
            </a:r>
          </a:p>
          <a:p>
            <a:pPr marL="228600" indent="-228600">
              <a:buSzPct val="121000"/>
              <a:buChar char="•"/>
              <a:defRPr sz="1400" b="0" spc="70">
                <a:latin typeface="Avenir Book"/>
                <a:ea typeface="Avenir Book"/>
                <a:cs typeface="Avenir Book"/>
                <a:sym typeface="Avenir Book"/>
              </a:defRPr>
            </a:pPr>
            <a:r>
              <a:rPr lang="de-DE" sz="1100" dirty="0">
                <a:sym typeface="Avenir Book"/>
              </a:rPr>
              <a:t>Netflix</a:t>
            </a:r>
          </a:p>
          <a:p>
            <a:pPr marL="228600" indent="-228600">
              <a:buSzPct val="121000"/>
              <a:buChar char="•"/>
              <a:defRPr sz="1400" b="0" spc="70">
                <a:latin typeface="Avenir Book"/>
                <a:ea typeface="Avenir Book"/>
                <a:cs typeface="Avenir Book"/>
                <a:sym typeface="Avenir Book"/>
              </a:defRPr>
            </a:pPr>
            <a:r>
              <a:rPr lang="de-DE" sz="1100" dirty="0">
                <a:sym typeface="Avenir Book"/>
              </a:rPr>
              <a:t>Zalando</a:t>
            </a:r>
            <a:endParaRPr sz="1050" dirty="0">
              <a:latin typeface="Arial" panose="020B0604020202020204" pitchFamily="34" charset="0"/>
              <a:cs typeface="Arial" panose="020B0604020202020204" pitchFamily="34" charset="0"/>
            </a:endParaRPr>
          </a:p>
        </p:txBody>
      </p:sp>
      <p:sp>
        <p:nvSpPr>
          <p:cNvPr id="153" name="Lieblingsapps">
            <a:extLst>
              <a:ext uri="{FF2B5EF4-FFF2-40B4-BE49-F238E27FC236}">
                <a16:creationId xmlns:a16="http://schemas.microsoft.com/office/drawing/2014/main" id="{3B62641B-A8D3-469F-82BF-DB7B518DA3C7}"/>
              </a:ext>
            </a:extLst>
          </p:cNvPr>
          <p:cNvSpPr txBox="1"/>
          <p:nvPr/>
        </p:nvSpPr>
        <p:spPr>
          <a:xfrm>
            <a:off x="4865020" y="7713842"/>
            <a:ext cx="1144865" cy="26161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lgn="l">
              <a:defRPr sz="1600" b="0" spc="80">
                <a:latin typeface="Futura"/>
                <a:ea typeface="Futura"/>
                <a:cs typeface="Futura"/>
                <a:sym typeface="Futura"/>
              </a:defRPr>
            </a:lvl1pPr>
          </a:lstStyle>
          <a:p>
            <a:r>
              <a:rPr sz="1200" dirty="0" err="1">
                <a:latin typeface="Arial" panose="020B0604020202020204" pitchFamily="34" charset="0"/>
                <a:cs typeface="Arial" panose="020B0604020202020204" pitchFamily="34" charset="0"/>
              </a:rPr>
              <a:t>Lieblingsapps</a:t>
            </a:r>
            <a:endParaRPr sz="1200" dirty="0">
              <a:latin typeface="Arial" panose="020B0604020202020204" pitchFamily="34" charset="0"/>
              <a:cs typeface="Arial" panose="020B0604020202020204" pitchFamily="34" charset="0"/>
            </a:endParaRPr>
          </a:p>
        </p:txBody>
      </p:sp>
      <p:sp>
        <p:nvSpPr>
          <p:cNvPr id="154" name="App #1…">
            <a:extLst>
              <a:ext uri="{FF2B5EF4-FFF2-40B4-BE49-F238E27FC236}">
                <a16:creationId xmlns:a16="http://schemas.microsoft.com/office/drawing/2014/main" id="{5268F232-9D43-44E2-86F5-63254F170D33}"/>
              </a:ext>
            </a:extLst>
          </p:cNvPr>
          <p:cNvSpPr txBox="1"/>
          <p:nvPr/>
        </p:nvSpPr>
        <p:spPr>
          <a:xfrm>
            <a:off x="4875454" y="8152375"/>
            <a:ext cx="943207" cy="5847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marL="228600" indent="-228600">
              <a:buSzPct val="121000"/>
              <a:buChar char="•"/>
              <a:defRPr sz="1400" b="0" spc="70">
                <a:latin typeface="Avenir Book"/>
                <a:ea typeface="Avenir Book"/>
                <a:cs typeface="Avenir Book"/>
                <a:sym typeface="Avenir Book"/>
              </a:defRPr>
            </a:pPr>
            <a:r>
              <a:rPr lang="de-DE" sz="1100" dirty="0">
                <a:sym typeface="Avenir Book"/>
              </a:rPr>
              <a:t>Disney+</a:t>
            </a:r>
          </a:p>
          <a:p>
            <a:pPr marL="228600" indent="-228600">
              <a:buSzPct val="121000"/>
              <a:buChar char="•"/>
              <a:defRPr sz="1400" b="0" spc="70">
                <a:latin typeface="Avenir Book"/>
                <a:ea typeface="Avenir Book"/>
                <a:cs typeface="Avenir Book"/>
                <a:sym typeface="Avenir Book"/>
              </a:defRPr>
            </a:pPr>
            <a:r>
              <a:rPr lang="de-DE" sz="1100" dirty="0">
                <a:sym typeface="Avenir Book"/>
              </a:rPr>
              <a:t>Instagram</a:t>
            </a:r>
          </a:p>
          <a:p>
            <a:pPr marL="228600" indent="-228600">
              <a:buSzPct val="121000"/>
              <a:buChar char="•"/>
              <a:defRPr sz="1400" b="0" spc="70">
                <a:latin typeface="Avenir Book"/>
                <a:ea typeface="Avenir Book"/>
                <a:cs typeface="Avenir Book"/>
                <a:sym typeface="Avenir Book"/>
              </a:defRPr>
            </a:pPr>
            <a:r>
              <a:rPr lang="de-DE" sz="1100" dirty="0" err="1">
                <a:latin typeface="Avenir Book"/>
                <a:cs typeface="Arial" panose="020B0604020202020204" pitchFamily="34" charset="0"/>
                <a:sym typeface="Avenir Book"/>
              </a:rPr>
              <a:t>Nitflix</a:t>
            </a:r>
            <a:endParaRPr sz="1050" dirty="0">
              <a:latin typeface="Avenir Book"/>
              <a:cs typeface="Arial" panose="020B0604020202020204" pitchFamily="34" charset="0"/>
            </a:endParaRPr>
          </a:p>
        </p:txBody>
      </p:sp>
      <p:sp>
        <p:nvSpPr>
          <p:cNvPr id="155" name="Hashtag #1…">
            <a:extLst>
              <a:ext uri="{FF2B5EF4-FFF2-40B4-BE49-F238E27FC236}">
                <a16:creationId xmlns:a16="http://schemas.microsoft.com/office/drawing/2014/main" id="{6DA8FC78-AA34-4555-B025-01AEF180B914}"/>
              </a:ext>
            </a:extLst>
          </p:cNvPr>
          <p:cNvSpPr txBox="1"/>
          <p:nvPr/>
        </p:nvSpPr>
        <p:spPr>
          <a:xfrm>
            <a:off x="4455467" y="6988457"/>
            <a:ext cx="1124667" cy="41549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marL="228600" indent="-228600">
              <a:buSzPct val="121000"/>
              <a:buChar char="•"/>
              <a:defRPr sz="1400" b="0" spc="70">
                <a:latin typeface="Avenir Book"/>
                <a:ea typeface="Avenir Book"/>
                <a:cs typeface="Avenir Book"/>
                <a:sym typeface="Avenir Book"/>
              </a:defRPr>
            </a:pPr>
            <a:r>
              <a:rPr lang="de-DE" sz="1100" dirty="0">
                <a:sym typeface="Avenir Book"/>
              </a:rPr>
              <a:t>#KinoZürich</a:t>
            </a:r>
          </a:p>
          <a:p>
            <a:pPr marL="228600" indent="-228600">
              <a:buSzPct val="121000"/>
              <a:buChar char="•"/>
              <a:defRPr sz="1400" b="0" spc="70">
                <a:latin typeface="Avenir Book"/>
                <a:ea typeface="Avenir Book"/>
                <a:cs typeface="Avenir Book"/>
                <a:sym typeface="Avenir Book"/>
              </a:defRPr>
            </a:pPr>
            <a:r>
              <a:rPr lang="de-DE" sz="1100" dirty="0">
                <a:sym typeface="Avenir Book"/>
              </a:rPr>
              <a:t>#CinemaLife</a:t>
            </a:r>
          </a:p>
        </p:txBody>
      </p:sp>
      <p:sp>
        <p:nvSpPr>
          <p:cNvPr id="156" name="Hobbys">
            <a:extLst>
              <a:ext uri="{FF2B5EF4-FFF2-40B4-BE49-F238E27FC236}">
                <a16:creationId xmlns:a16="http://schemas.microsoft.com/office/drawing/2014/main" id="{C19EB663-F7CA-4227-9DFC-48FC52BFA00F}"/>
              </a:ext>
            </a:extLst>
          </p:cNvPr>
          <p:cNvSpPr txBox="1"/>
          <p:nvPr/>
        </p:nvSpPr>
        <p:spPr>
          <a:xfrm>
            <a:off x="4875454" y="5167557"/>
            <a:ext cx="803552"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defPPr>
              <a:defRPr lang="en-US"/>
            </a:defPPr>
            <a:lvl1pPr>
              <a:defRPr sz="1400" b="0" spc="100">
                <a:latin typeface="Arial" panose="020B0604020202020204" pitchFamily="34" charset="0"/>
                <a:ea typeface="Futura"/>
                <a:cs typeface="Arial" panose="020B0604020202020204" pitchFamily="34" charset="0"/>
              </a:defRPr>
            </a:lvl1pPr>
          </a:lstStyle>
          <a:p>
            <a:r>
              <a:rPr b="1" dirty="0" err="1"/>
              <a:t>Hobbys</a:t>
            </a:r>
            <a:endParaRPr b="1" dirty="0"/>
          </a:p>
        </p:txBody>
      </p:sp>
      <p:sp>
        <p:nvSpPr>
          <p:cNvPr id="157" name="Hobby #1…">
            <a:extLst>
              <a:ext uri="{FF2B5EF4-FFF2-40B4-BE49-F238E27FC236}">
                <a16:creationId xmlns:a16="http://schemas.microsoft.com/office/drawing/2014/main" id="{F1068CE2-A5FB-44B7-ACCE-B1CB85536A9E}"/>
              </a:ext>
            </a:extLst>
          </p:cNvPr>
          <p:cNvSpPr txBox="1"/>
          <p:nvPr/>
        </p:nvSpPr>
        <p:spPr>
          <a:xfrm>
            <a:off x="4875454" y="5483178"/>
            <a:ext cx="803553" cy="723275"/>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p>
            <a:pPr marL="228600" indent="-228600">
              <a:buSzPct val="121000"/>
              <a:buChar char="•"/>
              <a:defRPr sz="1400" b="0" spc="70">
                <a:latin typeface="Avenir Book"/>
                <a:ea typeface="Avenir Book"/>
                <a:cs typeface="Avenir Book"/>
                <a:sym typeface="Avenir Book"/>
              </a:defRPr>
            </a:pPr>
            <a:r>
              <a:rPr lang="de-DE" sz="1400" dirty="0">
                <a:sym typeface="Avenir Book"/>
              </a:rPr>
              <a:t>Filme</a:t>
            </a:r>
            <a:endParaRPr sz="1200" dirty="0">
              <a:latin typeface="Arial" panose="020B0604020202020204" pitchFamily="34" charset="0"/>
              <a:cs typeface="Arial" panose="020B0604020202020204" pitchFamily="34" charset="0"/>
            </a:endParaRPr>
          </a:p>
          <a:p>
            <a:pPr marL="228600" indent="-228600">
              <a:buSzPct val="121000"/>
              <a:buChar char="•"/>
              <a:defRPr sz="1400" b="0" spc="70">
                <a:latin typeface="Avenir Book"/>
                <a:ea typeface="Avenir Book"/>
                <a:cs typeface="Avenir Book"/>
                <a:sym typeface="Avenir Book"/>
              </a:defRPr>
            </a:pPr>
            <a:r>
              <a:rPr lang="de-DE" sz="1400" dirty="0">
                <a:sym typeface="Avenir Book"/>
              </a:rPr>
              <a:t>Yoga</a:t>
            </a:r>
          </a:p>
          <a:p>
            <a:pPr marL="228600" indent="-228600">
              <a:buSzPct val="121000"/>
              <a:buChar char="•"/>
              <a:defRPr sz="1400" b="0" spc="70">
                <a:latin typeface="Avenir Book"/>
                <a:ea typeface="Avenir Book"/>
                <a:cs typeface="Avenir Book"/>
                <a:sym typeface="Avenir Book"/>
              </a:defRPr>
            </a:pPr>
            <a:r>
              <a:rPr lang="de-DE" sz="1400" dirty="0">
                <a:sym typeface="Avenir Book"/>
              </a:rPr>
              <a:t>Reisen</a:t>
            </a:r>
            <a:endParaRPr sz="1200" dirty="0">
              <a:latin typeface="Arial" panose="020B0604020202020204" pitchFamily="34" charset="0"/>
              <a:cs typeface="Arial" panose="020B0604020202020204" pitchFamily="34" charset="0"/>
            </a:endParaRPr>
          </a:p>
        </p:txBody>
      </p:sp>
      <p:sp>
        <p:nvSpPr>
          <p:cNvPr id="158" name="In einem kurzen Text sollte man an dieser Stelle die momentane Situation, in der sich unsere Persona befindet zusammenfassen. Dabei kann man Dinge wie die berufliche oder familiäre Situation sowie Gedanken und Ziele aufschreiben.">
            <a:extLst>
              <a:ext uri="{FF2B5EF4-FFF2-40B4-BE49-F238E27FC236}">
                <a16:creationId xmlns:a16="http://schemas.microsoft.com/office/drawing/2014/main" id="{2A108906-8453-449A-9AC4-F3A016E1F1C2}"/>
              </a:ext>
            </a:extLst>
          </p:cNvPr>
          <p:cNvSpPr txBox="1"/>
          <p:nvPr/>
        </p:nvSpPr>
        <p:spPr>
          <a:xfrm>
            <a:off x="2723544" y="1645120"/>
            <a:ext cx="3896179" cy="1000274"/>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lvl1pPr algn="l">
              <a:defRPr sz="1600" b="0">
                <a:latin typeface="Avenir Book"/>
                <a:ea typeface="Avenir Book"/>
                <a:cs typeface="Avenir Book"/>
                <a:sym typeface="Avenir Book"/>
              </a:defRPr>
            </a:lvl1pPr>
          </a:lstStyle>
          <a:p>
            <a:r>
              <a:rPr lang="de-DE" sz="1200" dirty="0"/>
              <a:t>Nach einem langen Arbeitstag möchte ich gerne spontan ins Kino gehen oder Tickets bequem im Voraus buchen – ohne dafür extra zur Kasse fahren zu müssen. Online-Reservierungen mit Sitzplatzauswahl sind mir wichtig, weil ich gerne mit Freunden ins Kino gehe und wir nebeneinander sitzen wollen</a:t>
            </a:r>
            <a:r>
              <a:rPr sz="1200" dirty="0">
                <a:latin typeface="Arial" panose="020B0604020202020204" pitchFamily="34" charset="0"/>
                <a:cs typeface="Arial" panose="020B0604020202020204" pitchFamily="34" charset="0"/>
              </a:rPr>
              <a:t>.</a:t>
            </a:r>
          </a:p>
        </p:txBody>
      </p:sp>
      <p:sp>
        <p:nvSpPr>
          <p:cNvPr id="159" name="Erstes Ziel…">
            <a:extLst>
              <a:ext uri="{FF2B5EF4-FFF2-40B4-BE49-F238E27FC236}">
                <a16:creationId xmlns:a16="http://schemas.microsoft.com/office/drawing/2014/main" id="{DFEEC7F6-6D13-4C17-A54A-A2491B08E128}"/>
              </a:ext>
            </a:extLst>
          </p:cNvPr>
          <p:cNvSpPr txBox="1"/>
          <p:nvPr/>
        </p:nvSpPr>
        <p:spPr>
          <a:xfrm>
            <a:off x="2762364" y="3051148"/>
            <a:ext cx="2341070" cy="90794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p>
            <a:pPr marL="228600" indent="-228600">
              <a:buSzPct val="121000"/>
              <a:buChar char="•"/>
              <a:defRPr sz="1400" b="0" spc="70">
                <a:latin typeface="Avenir Book"/>
                <a:ea typeface="Avenir Book"/>
                <a:cs typeface="Avenir Book"/>
                <a:sym typeface="Avenir Book"/>
              </a:defRPr>
            </a:pPr>
            <a:r>
              <a:rPr lang="de-DE" sz="900" dirty="0">
                <a:sym typeface="Avenir Book"/>
              </a:rPr>
              <a:t>Schnell und unkompliziert Tickets online kaufen</a:t>
            </a:r>
          </a:p>
          <a:p>
            <a:pPr marL="228600" indent="-228600">
              <a:buSzPct val="121000"/>
              <a:buChar char="•"/>
              <a:defRPr sz="1400" b="0" spc="70">
                <a:latin typeface="Avenir Book"/>
                <a:ea typeface="Avenir Book"/>
                <a:cs typeface="Avenir Book"/>
                <a:sym typeface="Avenir Book"/>
              </a:defRPr>
            </a:pPr>
            <a:r>
              <a:rPr lang="de-DE" sz="900" dirty="0">
                <a:sym typeface="Avenir Book"/>
              </a:rPr>
              <a:t>Sitzplätze für Freundesgruppen buchen</a:t>
            </a:r>
          </a:p>
          <a:p>
            <a:pPr marL="228600" indent="-228600">
              <a:buSzPct val="121000"/>
              <a:buChar char="•"/>
              <a:defRPr sz="1400" b="0" spc="70">
                <a:latin typeface="Avenir Book"/>
                <a:ea typeface="Avenir Book"/>
                <a:cs typeface="Avenir Book"/>
                <a:sym typeface="Avenir Book"/>
              </a:defRPr>
            </a:pPr>
            <a:r>
              <a:rPr lang="de-DE" sz="900" dirty="0">
                <a:sym typeface="Avenir Book"/>
              </a:rPr>
              <a:t>Immer aktuelle Infos über neue Filme  bekommen</a:t>
            </a:r>
            <a:endParaRPr sz="200" dirty="0">
              <a:latin typeface="Arial" panose="020B0604020202020204" pitchFamily="34" charset="0"/>
              <a:cs typeface="Arial" panose="020B0604020202020204" pitchFamily="34" charset="0"/>
            </a:endParaRPr>
          </a:p>
        </p:txBody>
      </p:sp>
      <p:pic>
        <p:nvPicPr>
          <p:cNvPr id="161" name="Grafik 160">
            <a:extLst>
              <a:ext uri="{FF2B5EF4-FFF2-40B4-BE49-F238E27FC236}">
                <a16:creationId xmlns:a16="http://schemas.microsoft.com/office/drawing/2014/main" id="{5545427F-69BB-4DA4-9F99-7C4D8704928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99459" y="7886105"/>
            <a:ext cx="361188" cy="361188"/>
          </a:xfrm>
          <a:prstGeom prst="rect">
            <a:avLst/>
          </a:prstGeom>
        </p:spPr>
      </p:pic>
      <p:pic>
        <p:nvPicPr>
          <p:cNvPr id="169" name="Grafik 168">
            <a:extLst>
              <a:ext uri="{FF2B5EF4-FFF2-40B4-BE49-F238E27FC236}">
                <a16:creationId xmlns:a16="http://schemas.microsoft.com/office/drawing/2014/main" id="{17C9401C-C23A-4003-BB6C-54B0C96C603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19705" y="7887675"/>
            <a:ext cx="361188" cy="361188"/>
          </a:xfrm>
          <a:prstGeom prst="rect">
            <a:avLst/>
          </a:prstGeom>
        </p:spPr>
      </p:pic>
      <p:sp>
        <p:nvSpPr>
          <p:cNvPr id="170" name="Digitale Fähigkeiten">
            <a:extLst>
              <a:ext uri="{FF2B5EF4-FFF2-40B4-BE49-F238E27FC236}">
                <a16:creationId xmlns:a16="http://schemas.microsoft.com/office/drawing/2014/main" id="{821DEF16-F116-4C22-BE2F-DF356BBE6A40}"/>
              </a:ext>
            </a:extLst>
          </p:cNvPr>
          <p:cNvSpPr txBox="1"/>
          <p:nvPr/>
        </p:nvSpPr>
        <p:spPr>
          <a:xfrm>
            <a:off x="100171" y="2325718"/>
            <a:ext cx="1256241"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b="1" dirty="0">
                <a:latin typeface="Arial" panose="020B0604020202020204" pitchFamily="34" charset="0"/>
                <a:cs typeface="Arial" panose="020B0604020202020204" pitchFamily="34" charset="0"/>
              </a:rPr>
              <a:t>Technologie</a:t>
            </a:r>
            <a:endParaRPr sz="1400" b="1" dirty="0">
              <a:latin typeface="Arial" panose="020B0604020202020204" pitchFamily="34" charset="0"/>
              <a:cs typeface="Arial" panose="020B0604020202020204" pitchFamily="34" charset="0"/>
            </a:endParaRPr>
          </a:p>
        </p:txBody>
      </p:sp>
      <p:pic>
        <p:nvPicPr>
          <p:cNvPr id="172" name="Grafik 171">
            <a:extLst>
              <a:ext uri="{FF2B5EF4-FFF2-40B4-BE49-F238E27FC236}">
                <a16:creationId xmlns:a16="http://schemas.microsoft.com/office/drawing/2014/main" id="{EFB8960E-621A-437A-B834-88ADB299AAB2}"/>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02737" y="2983398"/>
            <a:ext cx="361188" cy="361188"/>
          </a:xfrm>
          <a:prstGeom prst="rect">
            <a:avLst/>
          </a:prstGeom>
        </p:spPr>
      </p:pic>
      <p:pic>
        <p:nvPicPr>
          <p:cNvPr id="177" name="Grafik 176">
            <a:extLst>
              <a:ext uri="{FF2B5EF4-FFF2-40B4-BE49-F238E27FC236}">
                <a16:creationId xmlns:a16="http://schemas.microsoft.com/office/drawing/2014/main" id="{2F189659-2838-470D-BD56-03095B50F50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3297" y="2984018"/>
            <a:ext cx="361188" cy="361188"/>
          </a:xfrm>
          <a:prstGeom prst="rect">
            <a:avLst/>
          </a:prstGeom>
        </p:spPr>
      </p:pic>
      <p:sp>
        <p:nvSpPr>
          <p:cNvPr id="178" name="Digitale Fähigkeiten">
            <a:extLst>
              <a:ext uri="{FF2B5EF4-FFF2-40B4-BE49-F238E27FC236}">
                <a16:creationId xmlns:a16="http://schemas.microsoft.com/office/drawing/2014/main" id="{82A58D85-42C8-48A9-A00B-31BE53B3F5C8}"/>
              </a:ext>
            </a:extLst>
          </p:cNvPr>
          <p:cNvSpPr txBox="1"/>
          <p:nvPr/>
        </p:nvSpPr>
        <p:spPr>
          <a:xfrm>
            <a:off x="136006" y="7552259"/>
            <a:ext cx="884858"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b="1" dirty="0">
                <a:latin typeface="Arial" panose="020B0604020202020204" pitchFamily="34" charset="0"/>
                <a:cs typeface="Arial" panose="020B0604020202020204" pitchFamily="34" charset="0"/>
              </a:rPr>
              <a:t>Browser</a:t>
            </a:r>
            <a:endParaRPr sz="1400" b="1" dirty="0">
              <a:latin typeface="Arial" panose="020B0604020202020204" pitchFamily="34" charset="0"/>
              <a:cs typeface="Arial" panose="020B0604020202020204" pitchFamily="34" charset="0"/>
            </a:endParaRPr>
          </a:p>
        </p:txBody>
      </p:sp>
      <p:sp>
        <p:nvSpPr>
          <p:cNvPr id="179" name="Digitale Fähigkeiten">
            <a:extLst>
              <a:ext uri="{FF2B5EF4-FFF2-40B4-BE49-F238E27FC236}">
                <a16:creationId xmlns:a16="http://schemas.microsoft.com/office/drawing/2014/main" id="{656CB1C1-874D-46D5-BD82-E2CBE1600F4C}"/>
              </a:ext>
            </a:extLst>
          </p:cNvPr>
          <p:cNvSpPr txBox="1"/>
          <p:nvPr/>
        </p:nvSpPr>
        <p:spPr>
          <a:xfrm>
            <a:off x="128032" y="8343964"/>
            <a:ext cx="1359346" cy="292388"/>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8100" tIns="38100" rIns="38100" bIns="38100" anchor="ctr">
            <a:spAutoFit/>
          </a:bodyPr>
          <a:lstStyle>
            <a:lvl1pPr>
              <a:defRPr sz="2000" b="0" spc="100">
                <a:solidFill>
                  <a:srgbClr val="FFFFFF"/>
                </a:solidFill>
                <a:latin typeface="Futura"/>
                <a:ea typeface="Futura"/>
                <a:cs typeface="Futura"/>
                <a:sym typeface="Futura"/>
              </a:defRPr>
            </a:lvl1pPr>
          </a:lstStyle>
          <a:p>
            <a:r>
              <a:rPr lang="de-DE" sz="1400" b="1" dirty="0">
                <a:latin typeface="Arial" panose="020B0604020202020204" pitchFamily="34" charset="0"/>
                <a:cs typeface="Arial" panose="020B0604020202020204" pitchFamily="34" charset="0"/>
              </a:rPr>
              <a:t>Appsnutzung</a:t>
            </a:r>
            <a:endParaRPr sz="1400" b="1" dirty="0">
              <a:latin typeface="Arial" panose="020B0604020202020204" pitchFamily="34" charset="0"/>
              <a:cs typeface="Arial" panose="020B0604020202020204" pitchFamily="34" charset="0"/>
            </a:endParaRPr>
          </a:p>
        </p:txBody>
      </p:sp>
      <p:sp>
        <p:nvSpPr>
          <p:cNvPr id="180" name="Erste Herausforderung…">
            <a:extLst>
              <a:ext uri="{FF2B5EF4-FFF2-40B4-BE49-F238E27FC236}">
                <a16:creationId xmlns:a16="http://schemas.microsoft.com/office/drawing/2014/main" id="{02DDE2D1-F717-4B08-8DB8-E124062DBD08}"/>
              </a:ext>
            </a:extLst>
          </p:cNvPr>
          <p:cNvSpPr txBox="1"/>
          <p:nvPr/>
        </p:nvSpPr>
        <p:spPr>
          <a:xfrm>
            <a:off x="2761700" y="5592930"/>
            <a:ext cx="2427116" cy="50783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100" tIns="38100" rIns="38100" bIns="38100" anchor="ctr">
            <a:spAutoFit/>
          </a:bodyPr>
          <a:lstStyle/>
          <a:p>
            <a:pPr marL="228600" indent="-228600">
              <a:buSzPct val="121000"/>
              <a:buChar char="•"/>
              <a:defRPr sz="1400" b="0" spc="70">
                <a:latin typeface="Avenir Book"/>
                <a:ea typeface="Avenir Book"/>
                <a:cs typeface="Avenir Book"/>
                <a:sym typeface="Avenir Book"/>
              </a:defRPr>
            </a:pPr>
            <a:r>
              <a:rPr lang="de-DE" sz="1400" dirty="0">
                <a:sym typeface="Avenir Book"/>
              </a:rPr>
              <a:t>Organisiert</a:t>
            </a:r>
          </a:p>
          <a:p>
            <a:pPr marL="228600" indent="-228600">
              <a:buSzPct val="121000"/>
              <a:buChar char="•"/>
              <a:defRPr sz="1400" b="0" spc="70">
                <a:latin typeface="Avenir Book"/>
                <a:ea typeface="Avenir Book"/>
                <a:cs typeface="Avenir Book"/>
                <a:sym typeface="Avenir Book"/>
              </a:defRPr>
            </a:pPr>
            <a:r>
              <a:rPr lang="de-DE" sz="1400" dirty="0">
                <a:sym typeface="Avenir Book"/>
              </a:rPr>
              <a:t>Gesellig</a:t>
            </a:r>
          </a:p>
        </p:txBody>
      </p:sp>
      <p:sp>
        <p:nvSpPr>
          <p:cNvPr id="2" name="Rechteck 1">
            <a:extLst>
              <a:ext uri="{FF2B5EF4-FFF2-40B4-BE49-F238E27FC236}">
                <a16:creationId xmlns:a16="http://schemas.microsoft.com/office/drawing/2014/main" id="{FBDA6C76-E67C-D7FC-59B7-14CE76CDFC9E}"/>
              </a:ext>
            </a:extLst>
          </p:cNvPr>
          <p:cNvSpPr/>
          <p:nvPr/>
        </p:nvSpPr>
        <p:spPr>
          <a:xfrm>
            <a:off x="137557" y="3916627"/>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ACADABE2-DF34-E952-3B73-7FC5D6589291}"/>
              </a:ext>
            </a:extLst>
          </p:cNvPr>
          <p:cNvSpPr/>
          <p:nvPr/>
        </p:nvSpPr>
        <p:spPr>
          <a:xfrm>
            <a:off x="565455" y="3916379"/>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Rechteck 5">
            <a:extLst>
              <a:ext uri="{FF2B5EF4-FFF2-40B4-BE49-F238E27FC236}">
                <a16:creationId xmlns:a16="http://schemas.microsoft.com/office/drawing/2014/main" id="{038F3509-33C1-A3D3-DD13-2411E3F6AF08}"/>
              </a:ext>
            </a:extLst>
          </p:cNvPr>
          <p:cNvSpPr/>
          <p:nvPr/>
        </p:nvSpPr>
        <p:spPr>
          <a:xfrm>
            <a:off x="984557" y="3921052"/>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7">
            <a:extLst>
              <a:ext uri="{FF2B5EF4-FFF2-40B4-BE49-F238E27FC236}">
                <a16:creationId xmlns:a16="http://schemas.microsoft.com/office/drawing/2014/main" id="{FEA70CC7-0994-3A67-332C-B7C36BB7BE62}"/>
              </a:ext>
            </a:extLst>
          </p:cNvPr>
          <p:cNvSpPr/>
          <p:nvPr/>
        </p:nvSpPr>
        <p:spPr>
          <a:xfrm>
            <a:off x="1406208" y="3919802"/>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11">
            <a:extLst>
              <a:ext uri="{FF2B5EF4-FFF2-40B4-BE49-F238E27FC236}">
                <a16:creationId xmlns:a16="http://schemas.microsoft.com/office/drawing/2014/main" id="{B835BB17-A07A-F203-C57C-E7B315E27B49}"/>
              </a:ext>
            </a:extLst>
          </p:cNvPr>
          <p:cNvSpPr/>
          <p:nvPr/>
        </p:nvSpPr>
        <p:spPr>
          <a:xfrm>
            <a:off x="140732" y="4310327"/>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a:extLst>
              <a:ext uri="{FF2B5EF4-FFF2-40B4-BE49-F238E27FC236}">
                <a16:creationId xmlns:a16="http://schemas.microsoft.com/office/drawing/2014/main" id="{23758261-D94E-2D76-9D93-B3047840F42D}"/>
              </a:ext>
            </a:extLst>
          </p:cNvPr>
          <p:cNvSpPr/>
          <p:nvPr/>
        </p:nvSpPr>
        <p:spPr>
          <a:xfrm>
            <a:off x="568630" y="4310079"/>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19">
            <a:extLst>
              <a:ext uri="{FF2B5EF4-FFF2-40B4-BE49-F238E27FC236}">
                <a16:creationId xmlns:a16="http://schemas.microsoft.com/office/drawing/2014/main" id="{ADCB176C-D6D0-D3DB-A545-7C2ACFA4DD7D}"/>
              </a:ext>
            </a:extLst>
          </p:cNvPr>
          <p:cNvSpPr/>
          <p:nvPr/>
        </p:nvSpPr>
        <p:spPr>
          <a:xfrm>
            <a:off x="140732" y="4653227"/>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2" name="Rechteck 21">
            <a:extLst>
              <a:ext uri="{FF2B5EF4-FFF2-40B4-BE49-F238E27FC236}">
                <a16:creationId xmlns:a16="http://schemas.microsoft.com/office/drawing/2014/main" id="{8D626D8B-D308-1438-549C-61E057535DF3}"/>
              </a:ext>
            </a:extLst>
          </p:cNvPr>
          <p:cNvSpPr/>
          <p:nvPr/>
        </p:nvSpPr>
        <p:spPr>
          <a:xfrm>
            <a:off x="568630" y="4652979"/>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4" name="Rechteck 23">
            <a:extLst>
              <a:ext uri="{FF2B5EF4-FFF2-40B4-BE49-F238E27FC236}">
                <a16:creationId xmlns:a16="http://schemas.microsoft.com/office/drawing/2014/main" id="{9D08AEFC-3D53-54BD-0789-BFBEF91D7725}"/>
              </a:ext>
            </a:extLst>
          </p:cNvPr>
          <p:cNvSpPr/>
          <p:nvPr/>
        </p:nvSpPr>
        <p:spPr>
          <a:xfrm>
            <a:off x="987732" y="4657652"/>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hteck 25">
            <a:extLst>
              <a:ext uri="{FF2B5EF4-FFF2-40B4-BE49-F238E27FC236}">
                <a16:creationId xmlns:a16="http://schemas.microsoft.com/office/drawing/2014/main" id="{2FF2D88B-096B-2E8F-A1F3-AFEB04B49E91}"/>
              </a:ext>
            </a:extLst>
          </p:cNvPr>
          <p:cNvSpPr/>
          <p:nvPr/>
        </p:nvSpPr>
        <p:spPr>
          <a:xfrm>
            <a:off x="1422083" y="4656402"/>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28">
            <a:extLst>
              <a:ext uri="{FF2B5EF4-FFF2-40B4-BE49-F238E27FC236}">
                <a16:creationId xmlns:a16="http://schemas.microsoft.com/office/drawing/2014/main" id="{CBDF01E3-16C3-60F8-18D5-204FA2C79A70}"/>
              </a:ext>
            </a:extLst>
          </p:cNvPr>
          <p:cNvSpPr/>
          <p:nvPr/>
        </p:nvSpPr>
        <p:spPr>
          <a:xfrm>
            <a:off x="134382" y="5046927"/>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Rechteck 33">
            <a:extLst>
              <a:ext uri="{FF2B5EF4-FFF2-40B4-BE49-F238E27FC236}">
                <a16:creationId xmlns:a16="http://schemas.microsoft.com/office/drawing/2014/main" id="{675E4BE2-48A1-8764-0F0B-F31D4E913661}"/>
              </a:ext>
            </a:extLst>
          </p:cNvPr>
          <p:cNvSpPr/>
          <p:nvPr/>
        </p:nvSpPr>
        <p:spPr>
          <a:xfrm>
            <a:off x="108982" y="5748602"/>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Rechteck 34">
            <a:extLst>
              <a:ext uri="{FF2B5EF4-FFF2-40B4-BE49-F238E27FC236}">
                <a16:creationId xmlns:a16="http://schemas.microsoft.com/office/drawing/2014/main" id="{E254A8A3-BDE0-1BF8-2F1A-0B904696036A}"/>
              </a:ext>
            </a:extLst>
          </p:cNvPr>
          <p:cNvSpPr/>
          <p:nvPr/>
        </p:nvSpPr>
        <p:spPr>
          <a:xfrm>
            <a:off x="536880" y="5748354"/>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6" name="Rechteck 35">
            <a:extLst>
              <a:ext uri="{FF2B5EF4-FFF2-40B4-BE49-F238E27FC236}">
                <a16:creationId xmlns:a16="http://schemas.microsoft.com/office/drawing/2014/main" id="{5CC87437-CC7C-ACF4-C69E-82AAF44BF341}"/>
              </a:ext>
            </a:extLst>
          </p:cNvPr>
          <p:cNvSpPr/>
          <p:nvPr/>
        </p:nvSpPr>
        <p:spPr>
          <a:xfrm>
            <a:off x="955982" y="5753027"/>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7" name="Rechteck 36">
            <a:extLst>
              <a:ext uri="{FF2B5EF4-FFF2-40B4-BE49-F238E27FC236}">
                <a16:creationId xmlns:a16="http://schemas.microsoft.com/office/drawing/2014/main" id="{47E47696-5D78-EC5C-CE8F-76EB979848B3}"/>
              </a:ext>
            </a:extLst>
          </p:cNvPr>
          <p:cNvSpPr/>
          <p:nvPr/>
        </p:nvSpPr>
        <p:spPr>
          <a:xfrm>
            <a:off x="1377633" y="5751777"/>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8" name="Rechteck 37">
            <a:extLst>
              <a:ext uri="{FF2B5EF4-FFF2-40B4-BE49-F238E27FC236}">
                <a16:creationId xmlns:a16="http://schemas.microsoft.com/office/drawing/2014/main" id="{6431566B-A3C2-7D1D-6A3C-5E6F878B53D8}"/>
              </a:ext>
            </a:extLst>
          </p:cNvPr>
          <p:cNvSpPr/>
          <p:nvPr/>
        </p:nvSpPr>
        <p:spPr>
          <a:xfrm>
            <a:off x="112157" y="6116902"/>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0" name="Rechteck 39">
            <a:extLst>
              <a:ext uri="{FF2B5EF4-FFF2-40B4-BE49-F238E27FC236}">
                <a16:creationId xmlns:a16="http://schemas.microsoft.com/office/drawing/2014/main" id="{EE077E2D-3509-13AF-24DE-E254033E7B03}"/>
              </a:ext>
            </a:extLst>
          </p:cNvPr>
          <p:cNvSpPr/>
          <p:nvPr/>
        </p:nvSpPr>
        <p:spPr>
          <a:xfrm>
            <a:off x="527355" y="6116654"/>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5" name="Rechteck 54">
            <a:extLst>
              <a:ext uri="{FF2B5EF4-FFF2-40B4-BE49-F238E27FC236}">
                <a16:creationId xmlns:a16="http://schemas.microsoft.com/office/drawing/2014/main" id="{DC93D49D-B56C-F6E4-4662-906F690B0FCD}"/>
              </a:ext>
            </a:extLst>
          </p:cNvPr>
          <p:cNvSpPr/>
          <p:nvPr/>
        </p:nvSpPr>
        <p:spPr>
          <a:xfrm>
            <a:off x="105807" y="6501077"/>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5" name="Rechteck 134">
            <a:extLst>
              <a:ext uri="{FF2B5EF4-FFF2-40B4-BE49-F238E27FC236}">
                <a16:creationId xmlns:a16="http://schemas.microsoft.com/office/drawing/2014/main" id="{B66C0742-D1E3-B42C-5F3E-40C4117CC436}"/>
              </a:ext>
            </a:extLst>
          </p:cNvPr>
          <p:cNvSpPr/>
          <p:nvPr/>
        </p:nvSpPr>
        <p:spPr>
          <a:xfrm>
            <a:off x="112157" y="6907477"/>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6" name="Rechteck 135">
            <a:extLst>
              <a:ext uri="{FF2B5EF4-FFF2-40B4-BE49-F238E27FC236}">
                <a16:creationId xmlns:a16="http://schemas.microsoft.com/office/drawing/2014/main" id="{4045844F-F96F-9CA9-87CB-4FFE96BEBF0B}"/>
              </a:ext>
            </a:extLst>
          </p:cNvPr>
          <p:cNvSpPr/>
          <p:nvPr/>
        </p:nvSpPr>
        <p:spPr>
          <a:xfrm>
            <a:off x="536880" y="6907229"/>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9" name="Rechteck 138">
            <a:extLst>
              <a:ext uri="{FF2B5EF4-FFF2-40B4-BE49-F238E27FC236}">
                <a16:creationId xmlns:a16="http://schemas.microsoft.com/office/drawing/2014/main" id="{C6436C0A-DBC6-0F62-7051-AB06D276B8E2}"/>
              </a:ext>
            </a:extLst>
          </p:cNvPr>
          <p:cNvSpPr/>
          <p:nvPr/>
        </p:nvSpPr>
        <p:spPr>
          <a:xfrm>
            <a:off x="959157" y="6911902"/>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0" name="Rechteck 139">
            <a:extLst>
              <a:ext uri="{FF2B5EF4-FFF2-40B4-BE49-F238E27FC236}">
                <a16:creationId xmlns:a16="http://schemas.microsoft.com/office/drawing/2014/main" id="{90655312-E0CE-21C4-722E-4050C4E90488}"/>
              </a:ext>
            </a:extLst>
          </p:cNvPr>
          <p:cNvSpPr/>
          <p:nvPr/>
        </p:nvSpPr>
        <p:spPr>
          <a:xfrm>
            <a:off x="1380808" y="6910652"/>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1" name="Rechteck 140">
            <a:extLst>
              <a:ext uri="{FF2B5EF4-FFF2-40B4-BE49-F238E27FC236}">
                <a16:creationId xmlns:a16="http://schemas.microsoft.com/office/drawing/2014/main" id="{579608A9-4E45-B1A6-BB0A-691AF52D39DA}"/>
              </a:ext>
            </a:extLst>
          </p:cNvPr>
          <p:cNvSpPr/>
          <p:nvPr/>
        </p:nvSpPr>
        <p:spPr>
          <a:xfrm>
            <a:off x="112157" y="7313877"/>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0" name="Rechteck 159">
            <a:extLst>
              <a:ext uri="{FF2B5EF4-FFF2-40B4-BE49-F238E27FC236}">
                <a16:creationId xmlns:a16="http://schemas.microsoft.com/office/drawing/2014/main" id="{58918A4B-C41B-79B2-B28A-C2B3778D77DD}"/>
              </a:ext>
            </a:extLst>
          </p:cNvPr>
          <p:cNvSpPr/>
          <p:nvPr/>
        </p:nvSpPr>
        <p:spPr>
          <a:xfrm>
            <a:off x="536880" y="7313629"/>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2" name="Rechteck 161">
            <a:extLst>
              <a:ext uri="{FF2B5EF4-FFF2-40B4-BE49-F238E27FC236}">
                <a16:creationId xmlns:a16="http://schemas.microsoft.com/office/drawing/2014/main" id="{B1ECF47C-D92B-D650-FEE0-F6DE219AFD41}"/>
              </a:ext>
            </a:extLst>
          </p:cNvPr>
          <p:cNvSpPr/>
          <p:nvPr/>
        </p:nvSpPr>
        <p:spPr>
          <a:xfrm>
            <a:off x="962332" y="7315127"/>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4" name="Rechteck 163">
            <a:extLst>
              <a:ext uri="{FF2B5EF4-FFF2-40B4-BE49-F238E27FC236}">
                <a16:creationId xmlns:a16="http://schemas.microsoft.com/office/drawing/2014/main" id="{9170866F-9D19-A8F9-7DF2-2A62020947FC}"/>
              </a:ext>
            </a:extLst>
          </p:cNvPr>
          <p:cNvSpPr/>
          <p:nvPr/>
        </p:nvSpPr>
        <p:spPr>
          <a:xfrm>
            <a:off x="1390333" y="7313877"/>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6" name="Rechteck 165">
            <a:extLst>
              <a:ext uri="{FF2B5EF4-FFF2-40B4-BE49-F238E27FC236}">
                <a16:creationId xmlns:a16="http://schemas.microsoft.com/office/drawing/2014/main" id="{A6881B05-4116-3700-9002-9A1815C08E7D}"/>
              </a:ext>
            </a:extLst>
          </p:cNvPr>
          <p:cNvSpPr/>
          <p:nvPr/>
        </p:nvSpPr>
        <p:spPr>
          <a:xfrm>
            <a:off x="1808590" y="5754553"/>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8" name="Rechteck 167">
            <a:extLst>
              <a:ext uri="{FF2B5EF4-FFF2-40B4-BE49-F238E27FC236}">
                <a16:creationId xmlns:a16="http://schemas.microsoft.com/office/drawing/2014/main" id="{F0B0EC2E-B982-5AD0-120B-93D49EE169C1}"/>
              </a:ext>
            </a:extLst>
          </p:cNvPr>
          <p:cNvSpPr/>
          <p:nvPr/>
        </p:nvSpPr>
        <p:spPr>
          <a:xfrm>
            <a:off x="1811516" y="6911583"/>
            <a:ext cx="400499" cy="58415"/>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73" name="Grafik 172">
            <a:extLst>
              <a:ext uri="{FF2B5EF4-FFF2-40B4-BE49-F238E27FC236}">
                <a16:creationId xmlns:a16="http://schemas.microsoft.com/office/drawing/2014/main" id="{E36CAB9E-6AAC-398C-F358-19DB03596AF0}"/>
              </a:ext>
            </a:extLst>
          </p:cNvPr>
          <p:cNvPicPr>
            <a:picLocks noChangeAspect="1"/>
          </p:cNvPicPr>
          <p:nvPr/>
        </p:nvPicPr>
        <p:blipFill>
          <a:blip r:embed="rId15"/>
          <a:stretch>
            <a:fillRect/>
          </a:stretch>
        </p:blipFill>
        <p:spPr>
          <a:xfrm>
            <a:off x="707358" y="66733"/>
            <a:ext cx="1013133" cy="125066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1872291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207</Words>
  <Application>Microsoft Office PowerPoint</Application>
  <PresentationFormat>A4-Papier (210 x 297 mm)</PresentationFormat>
  <Paragraphs>66</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Avenir Book</vt:lpstr>
      <vt:lpstr>Calibri</vt:lpstr>
      <vt:lpstr>Calibri Light</vt:lpstr>
      <vt:lpstr>Office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Fabrice.Thut</dc:creator>
  <cp:lastModifiedBy>Maksym.Kos</cp:lastModifiedBy>
  <cp:revision>12</cp:revision>
  <cp:lastPrinted>2022-01-03T10:56:12Z</cp:lastPrinted>
  <dcterms:created xsi:type="dcterms:W3CDTF">2021-12-08T13:13:01Z</dcterms:created>
  <dcterms:modified xsi:type="dcterms:W3CDTF">2025-09-18T07:12:20Z</dcterms:modified>
</cp:coreProperties>
</file>