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 varScale="1">
        <p:scale>
          <a:sx n="66" d="100"/>
          <a:sy n="66" d="100"/>
        </p:scale>
        <p:origin x="10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098E-A949-41BF-9781-4E29786D2FAF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0169F-096B-4D7D-BF6A-CF45244869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8193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098E-A949-41BF-9781-4E29786D2FAF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0169F-096B-4D7D-BF6A-CF45244869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2062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098E-A949-41BF-9781-4E29786D2FAF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0169F-096B-4D7D-BF6A-CF45244869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427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098E-A949-41BF-9781-4E29786D2FAF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0169F-096B-4D7D-BF6A-CF45244869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2513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098E-A949-41BF-9781-4E29786D2FAF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0169F-096B-4D7D-BF6A-CF45244869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4375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098E-A949-41BF-9781-4E29786D2FAF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0169F-096B-4D7D-BF6A-CF45244869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4922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098E-A949-41BF-9781-4E29786D2FAF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0169F-096B-4D7D-BF6A-CF45244869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0611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098E-A949-41BF-9781-4E29786D2FAF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0169F-096B-4D7D-BF6A-CF45244869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752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098E-A949-41BF-9781-4E29786D2FAF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0169F-096B-4D7D-BF6A-CF45244869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1024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098E-A949-41BF-9781-4E29786D2FAF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0169F-096B-4D7D-BF6A-CF45244869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0400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098E-A949-41BF-9781-4E29786D2FAF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0169F-096B-4D7D-BF6A-CF45244869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9810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A098E-A949-41BF-9781-4E29786D2FAF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0169F-096B-4D7D-BF6A-CF45244869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33132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1D0BC6-FBD2-4D45-8676-F7C1D89930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FEED THE FISH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</a:t>
            </a:r>
            <a:endParaRPr lang="ru-RU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F86C1C2-BAB8-4F9E-A83D-1326D0B60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08874" y="4488303"/>
            <a:ext cx="4572000" cy="1655762"/>
          </a:xfrm>
        </p:spPr>
        <p:txBody>
          <a:bodyPr/>
          <a:lstStyle/>
          <a:p>
            <a:pPr algn="r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СМИРНОВА МАРИЯ</a:t>
            </a:r>
          </a:p>
          <a:p>
            <a:pPr algn="r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ТУЛУБЕНСКАЯ ЕЛИЗАВЕТА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B9F200-0B12-4A97-9B11-7DEFECC72CEA}"/>
              </a:ext>
            </a:extLst>
          </p:cNvPr>
          <p:cNvSpPr txBox="1"/>
          <p:nvPr/>
        </p:nvSpPr>
        <p:spPr>
          <a:xfrm>
            <a:off x="5083127" y="6144065"/>
            <a:ext cx="185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ТВЕРЬ, 2021</a:t>
            </a:r>
          </a:p>
        </p:txBody>
      </p:sp>
    </p:spTree>
    <p:extLst>
      <p:ext uri="{BB962C8B-B14F-4D97-AF65-F5344CB8AC3E}">
        <p14:creationId xmlns:p14="http://schemas.microsoft.com/office/powerpoint/2010/main" val="438979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135A26D-9D47-467E-91F1-31149BF0D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B147A70-DC29-4DDF-A34C-2B82C6E22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19333" y="0"/>
            <a:ext cx="842502" cy="354793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277573-BBC5-4531-A8EA-94C71222C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914" y="783771"/>
            <a:ext cx="5810647" cy="5393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Игровая деятельность – особая форма физической активности, в которой личность не преследует никаких других целей, кроме получения удовольствия от проявления физических и духовных сил. </a:t>
            </a:r>
          </a:p>
          <a:p>
            <a:pPr marL="0" indent="0">
              <a:buNone/>
            </a:pPr>
            <a:r>
              <a:rPr lang="ru-RU" sz="2400" dirty="0"/>
              <a:t>Наша игра позволяет тренировать мелкую, развивать логику и внимательность.</a:t>
            </a:r>
          </a:p>
          <a:p>
            <a:pPr marL="0" indent="0">
              <a:buNone/>
            </a:pPr>
            <a:r>
              <a:rPr lang="ru-RU" sz="2400" dirty="0"/>
              <a:t>С 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«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FEED THE FISH 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»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dirty="0"/>
              <a:t>можно полезно отдохнуть и настроиться к новой волне приключений!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B438362-1E1E-4C62-A99E-4134CB163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80791" y="1327365"/>
            <a:ext cx="610857" cy="61085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C077334-5571-4B83-A83E-4CCCFA7B5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9536" y="0"/>
            <a:ext cx="2093996" cy="1402773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BBCA050-8EBA-4C06-A8BD-12BBFC5CA5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774" y="2392776"/>
            <a:ext cx="2533422" cy="2533422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  <p:pic>
        <p:nvPicPr>
          <p:cNvPr id="5" name="Рисунок 4" descr="Изображение выглядит как воздушное судно&#10;&#10;Автоматически созданное описание">
            <a:extLst>
              <a:ext uri="{FF2B5EF4-FFF2-40B4-BE49-F238E27FC236}">
                <a16:creationId xmlns:a16="http://schemas.microsoft.com/office/drawing/2014/main" id="{91BF7527-6CE7-40CE-B416-18A85E0527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504" y="569213"/>
            <a:ext cx="2533422" cy="2512823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03ECC4E-23DB-46AB-BCCC-B1A66316E7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503" y="3956453"/>
            <a:ext cx="2533423" cy="1944401"/>
          </a:xfrm>
          <a:custGeom>
            <a:avLst/>
            <a:gdLst/>
            <a:ahLst/>
            <a:cxnLst/>
            <a:rect l="l" t="t" r="r" b="b"/>
            <a:pathLst>
              <a:path w="3064284" h="3064284">
                <a:moveTo>
                  <a:pt x="166483" y="0"/>
                </a:moveTo>
                <a:lnTo>
                  <a:pt x="2897801" y="0"/>
                </a:lnTo>
                <a:cubicBezTo>
                  <a:pt x="2989747" y="0"/>
                  <a:pt x="3064284" y="74537"/>
                  <a:pt x="3064284" y="166483"/>
                </a:cubicBezTo>
                <a:lnTo>
                  <a:pt x="3064284" y="2897801"/>
                </a:lnTo>
                <a:cubicBezTo>
                  <a:pt x="3064284" y="2989747"/>
                  <a:pt x="2989747" y="3064284"/>
                  <a:pt x="2897801" y="3064284"/>
                </a:cubicBezTo>
                <a:lnTo>
                  <a:pt x="166483" y="3064284"/>
                </a:lnTo>
                <a:cubicBezTo>
                  <a:pt x="74537" y="3064284"/>
                  <a:pt x="0" y="2989747"/>
                  <a:pt x="0" y="2897801"/>
                </a:cubicBezTo>
                <a:lnTo>
                  <a:pt x="0" y="166483"/>
                </a:lnTo>
                <a:cubicBezTo>
                  <a:pt x="0" y="74537"/>
                  <a:pt x="74537" y="0"/>
                  <a:pt x="166483" y="0"/>
                </a:cubicBezTo>
                <a:close/>
              </a:path>
            </a:pathLst>
          </a:custGeom>
        </p:spPr>
      </p:pic>
      <p:sp>
        <p:nvSpPr>
          <p:cNvPr id="24" name="Arc 23">
            <a:extLst>
              <a:ext uri="{FF2B5EF4-FFF2-40B4-BE49-F238E27FC236}">
                <a16:creationId xmlns:a16="http://schemas.microsoft.com/office/drawing/2014/main" id="{4D3DC50D-CA0F-48F9-B17E-20D8669AA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76147" y="5530635"/>
            <a:ext cx="3939038" cy="3939038"/>
          </a:xfrm>
          <a:prstGeom prst="arc">
            <a:avLst>
              <a:gd name="adj1" fmla="val 16200000"/>
              <a:gd name="adj2" fmla="val 20354996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1B80E9C-CF8A-440B-B8F5-54BF121BF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9536" y="6066084"/>
            <a:ext cx="1913062" cy="791916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815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70AC54D-2D43-4E3B-A724-B2814F51F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967" y="559533"/>
            <a:ext cx="10515600" cy="4351338"/>
          </a:xfrm>
        </p:spPr>
        <p:txBody>
          <a:bodyPr/>
          <a:lstStyle/>
          <a:p>
            <a:r>
              <a:rPr lang="ru-RU"/>
              <a:t>Игра состоит из пяти уровней.</a:t>
            </a:r>
          </a:p>
          <a:p>
            <a:r>
              <a:rPr lang="ru-RU"/>
              <a:t>Содержит классы </a:t>
            </a:r>
            <a:r>
              <a:rPr lang="en-US"/>
              <a:t>Car (</a:t>
            </a:r>
            <a:r>
              <a:rPr lang="ru-RU"/>
              <a:t>враги</a:t>
            </a:r>
            <a:r>
              <a:rPr lang="en-US"/>
              <a:t>)</a:t>
            </a:r>
            <a:r>
              <a:rPr lang="ru-RU"/>
              <a:t>, </a:t>
            </a:r>
            <a:r>
              <a:rPr lang="en-US"/>
              <a:t>Player (</a:t>
            </a:r>
            <a:r>
              <a:rPr lang="ru-RU"/>
              <a:t>основной персонаж</a:t>
            </a:r>
            <a:r>
              <a:rPr lang="en-US"/>
              <a:t>)</a:t>
            </a:r>
            <a:r>
              <a:rPr lang="ru-RU"/>
              <a:t>,</a:t>
            </a:r>
            <a:r>
              <a:rPr lang="en-US"/>
              <a:t> Tile (background</a:t>
            </a:r>
            <a:r>
              <a:rPr lang="ru-RU"/>
              <a:t>)</a:t>
            </a:r>
            <a:r>
              <a:rPr lang="en-US"/>
              <a:t>, Gameover , Win </a:t>
            </a:r>
            <a:r>
              <a:rPr lang="ru-RU"/>
              <a:t>для обозначения проигрыша и прохождения уровней.</a:t>
            </a:r>
          </a:p>
          <a:p>
            <a:r>
              <a:rPr lang="ru-RU"/>
              <a:t>В игре используется камера, за счет чего можно не ограничивать размеры поля.</a:t>
            </a:r>
            <a:r>
              <a:rPr lang="en-US"/>
              <a:t> </a:t>
            </a:r>
            <a:endParaRPr lang="ru-RU"/>
          </a:p>
          <a:p>
            <a:endParaRPr lang="en-US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7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83E84EB1-D6BA-4BB2-97D4-3557FE14CF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92" y="3405161"/>
            <a:ext cx="2138043" cy="1641492"/>
          </a:xfrm>
          <a:prstGeom prst="rect">
            <a:avLst/>
          </a:prstGeom>
        </p:spPr>
      </p:pic>
      <p:pic>
        <p:nvPicPr>
          <p:cNvPr id="9" name="Рисунок 8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9D7C162-0AC0-4A3D-AFF4-E374AECE9C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35" y="4626536"/>
            <a:ext cx="2138043" cy="1641492"/>
          </a:xfrm>
          <a:prstGeom prst="rect">
            <a:avLst/>
          </a:prstGeom>
        </p:spPr>
      </p:pic>
      <p:pic>
        <p:nvPicPr>
          <p:cNvPr id="11" name="Рисунок 10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F9A040F-1A57-417D-9C3B-382ECA828A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78" y="3269379"/>
            <a:ext cx="2138043" cy="1641492"/>
          </a:xfrm>
          <a:prstGeom prst="rect">
            <a:avLst/>
          </a:prstGeom>
        </p:spPr>
      </p:pic>
      <p:pic>
        <p:nvPicPr>
          <p:cNvPr id="13" name="Рисунок 1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AA2D721-12C5-4E7F-9C9E-D83014EC19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121" y="4626536"/>
            <a:ext cx="2136386" cy="1640220"/>
          </a:xfrm>
          <a:prstGeom prst="rect">
            <a:avLst/>
          </a:prstGeom>
        </p:spPr>
      </p:pic>
      <p:pic>
        <p:nvPicPr>
          <p:cNvPr id="15" name="Рисунок 1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56F35C7F-091A-4FC9-9251-A9DAB4AC13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507" y="3127848"/>
            <a:ext cx="2136386" cy="164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165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2090DF-2362-41AE-AC7F-FB6483FD9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229" y="1153572"/>
            <a:ext cx="3655005" cy="4461163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Дальнейшее развитие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375CB0-2FD0-479A-B65F-6C2107713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1393370"/>
            <a:ext cx="6906491" cy="4862287"/>
          </a:xfrm>
        </p:spPr>
        <p:txBody>
          <a:bodyPr anchor="ctr">
            <a:normAutofit/>
          </a:bodyPr>
          <a:lstStyle/>
          <a:p>
            <a:r>
              <a:rPr lang="ru-RU" dirty="0"/>
              <a:t>Возможность выбора персонажей</a:t>
            </a:r>
          </a:p>
          <a:p>
            <a:r>
              <a:rPr lang="ru-RU" dirty="0"/>
              <a:t>Возможность выхода в Интернет</a:t>
            </a:r>
          </a:p>
          <a:p>
            <a:r>
              <a:rPr lang="ru-RU" dirty="0"/>
              <a:t>Регулировка скорости игры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168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126</Words>
  <Application>Microsoft Office PowerPoint</Application>
  <PresentationFormat>Широкоэкранный</PresentationFormat>
  <Paragraphs>14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Office Theme</vt:lpstr>
      <vt:lpstr>FEED THE FISH GAME</vt:lpstr>
      <vt:lpstr>Презентация PowerPoint</vt:lpstr>
      <vt:lpstr>Презентация PowerPoint</vt:lpstr>
      <vt:lpstr>Дальнейшее развитие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FEED THE FISH GAME</dc:title>
  <dc:creator>Михаил Тулубенский</dc:creator>
  <cp:lastModifiedBy>Михаил Тулубенский</cp:lastModifiedBy>
  <cp:revision>1</cp:revision>
  <dcterms:created xsi:type="dcterms:W3CDTF">2021-01-16T14:48:02Z</dcterms:created>
  <dcterms:modified xsi:type="dcterms:W3CDTF">2021-01-16T14:49:19Z</dcterms:modified>
</cp:coreProperties>
</file>