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Chopsticks agent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Cydney Caldwell, Chris Campell, Chad Halvorsen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334100" y="24772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52550" y="102040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We subclassed much of the aima code so that we had a predetermined minimax function and other game specific methods.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We decided to the create the gamestate as a class so that hashing could be done easier, this class is called chopsticks gamestate.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This extended class allowed for us to detect loops in the game play so that the minimax function worked properly.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Allowed Actions does not look at actions that are not possible 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Implemented the ability to play against the cpu rather that a lookup table, this could be used to generate a table if desired we assume.</a:t>
            </a:r>
          </a:p>
        </p:txBody>
      </p:sp>
      <p:pic>
        <p:nvPicPr>
          <p:cNvPr id="142" name="Shape 142" descr="te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45314"/>
            <a:ext cx="8839199" cy="6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84650" y="782450"/>
            <a:ext cx="6659400" cy="10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Optimal Move?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05150" y="2321775"/>
            <a:ext cx="4659000" cy="248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Utility - determining what moves would be better in the which case, also allowing this to propagate up the tree using the minimax decision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Goal Test - if human or computer has 0 hands, if we have been to the state before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Montserrat</vt:lpstr>
      <vt:lpstr>Lato</vt:lpstr>
      <vt:lpstr>Focus</vt:lpstr>
      <vt:lpstr>Chopsticks agent</vt:lpstr>
      <vt:lpstr>Approach</vt:lpstr>
      <vt:lpstr>What is an Optimal Move?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Chopsticks agent</dc:title>
  <cp:lastModifiedBy>AppState User</cp:lastModifiedBy>
  <cp:revision>1</cp:revision>
  <dcterms:modified xsi:type="dcterms:W3CDTF">2017-10-16T17:47:00Z</dcterms:modified>
</cp:coreProperties>
</file>