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314A8B2-A9D0-4FA0-BD3A-D8201A48390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0D7AEBF-3303-40C3-BD20-311A8DDE29D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10/1/2025 6:27:32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A586EB0-A8AC-4266-8F1D-6645A4943C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2025-10-01T00:57:33Z</dcterms:created>
  <dcterms:modified xsi:type="dcterms:W3CDTF">2025-10-01T00:57:33Z</dcterms:modified>
</cp:coreProperties>
</file>