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72" r:id="rId10"/>
    <p:sldId id="271" r:id="rId11"/>
    <p:sldId id="274" r:id="rId12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9C"/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>
      <p:cViewPr varScale="1">
        <p:scale>
          <a:sx n="70" d="100"/>
          <a:sy n="70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11157-FD43-0D49-872E-0CE6FDB2074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824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70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59C"/>
              </a:buClr>
              <a:defRPr/>
            </a:lvl1pPr>
            <a:lvl2pPr>
              <a:buClr>
                <a:srgbClr val="00659C"/>
              </a:buClr>
              <a:defRPr/>
            </a:lvl2pPr>
            <a:lvl3pPr>
              <a:buClr>
                <a:srgbClr val="00659C"/>
              </a:buClr>
              <a:defRPr/>
            </a:lvl3pPr>
            <a:lvl4pPr>
              <a:buClr>
                <a:srgbClr val="00659C"/>
              </a:buClr>
              <a:defRPr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7EC4E6D6-A719-DF47-A733-082DDAE7ED71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574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5109BE35-1A9C-114B-8974-4F23855ABFF5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00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659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4C0481D-6470-FC4F-8677-132AAD562E0C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0864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1F935BD-4BA4-3344-9348-D5D66EE2BB17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119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B7691BB7-96F4-FD41-B275-6FADA955083E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ea typeface="+mn-ea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49" r:id="rId3"/>
    <p:sldLayoutId id="2147483750" r:id="rId4"/>
    <p:sldLayoutId id="214748375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pPr algn="r"/>
            <a:r>
              <a:rPr lang="de-DE" altLang="de-DE" dirty="0" smtClean="0"/>
              <a:t>SAM: Trading Projekt</a:t>
            </a:r>
            <a:endParaRPr lang="de-DE" altLang="de-DE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Probleme es zu lösen gab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Wildfly</a:t>
            </a:r>
            <a:r>
              <a:rPr lang="de-DE" dirty="0" smtClean="0"/>
              <a:t> in Version 9.0.1 zum Teil instabil</a:t>
            </a:r>
          </a:p>
          <a:p>
            <a:pPr lvl="1"/>
            <a:r>
              <a:rPr lang="de-DE" dirty="0" smtClean="0"/>
              <a:t>Lösung: „damit leben“ ;-)</a:t>
            </a:r>
          </a:p>
          <a:p>
            <a:r>
              <a:rPr lang="de-DE" dirty="0" smtClean="0"/>
              <a:t>Cross-Origin-Resource-Sharing (UI -&gt; Service)</a:t>
            </a:r>
          </a:p>
          <a:p>
            <a:pPr lvl="1"/>
            <a:r>
              <a:rPr lang="de-DE" dirty="0" smtClean="0"/>
              <a:t>Lösung: Browser-Add-On (aus Zeitgründen)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10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5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9557" y="1757113"/>
            <a:ext cx="7848600" cy="4175125"/>
          </a:xfrm>
        </p:spPr>
        <p:txBody>
          <a:bodyPr/>
          <a:lstStyle/>
          <a:p>
            <a:r>
              <a:rPr lang="de-DE" dirty="0" smtClean="0"/>
              <a:t>Platzierung von Käufen und Verkäufen mittels Kurs-Range</a:t>
            </a:r>
          </a:p>
          <a:p>
            <a:pPr lvl="1"/>
            <a:r>
              <a:rPr lang="de-DE" dirty="0" smtClean="0"/>
              <a:t>möglich durch lose Kopplung der Systeme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optisch ansprechendere UI</a:t>
            </a:r>
          </a:p>
          <a:p>
            <a:pPr lvl="1"/>
            <a:r>
              <a:rPr lang="de-DE" dirty="0" smtClean="0"/>
              <a:t>Mehrere Filtermöglichkeiten, Sortierungen, etc. Benutzergesteuerten Update der Kurse</a:t>
            </a:r>
          </a:p>
          <a:p>
            <a:pPr lvl="1"/>
            <a:endParaRPr lang="de-DE" dirty="0"/>
          </a:p>
          <a:p>
            <a:r>
              <a:rPr lang="de-DE" dirty="0" smtClean="0"/>
              <a:t>Benutzer die Möglichkeit geben per Knopfdruck aktuelle Kurse von der Börse zu laden</a:t>
            </a:r>
          </a:p>
          <a:p>
            <a:endParaRPr lang="de-DE" dirty="0"/>
          </a:p>
          <a:p>
            <a:r>
              <a:rPr lang="de-DE" dirty="0" smtClean="0"/>
              <a:t>Benutzer wird zB per Websocket über Änderung von Status eines Requests informiert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11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336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Buy</a:t>
            </a:r>
            <a:r>
              <a:rPr lang="de-DE" dirty="0" smtClean="0"/>
              <a:t>/Sell/Query für ausgewählte Firmenaktien</a:t>
            </a:r>
          </a:p>
          <a:p>
            <a:r>
              <a:rPr lang="de-DE" dirty="0" smtClean="0"/>
              <a:t>Depotverwaltung für Kunden</a:t>
            </a:r>
          </a:p>
          <a:p>
            <a:r>
              <a:rPr lang="de-DE" dirty="0" smtClean="0"/>
              <a:t>Verwaltung der Kunden durch Mitarbeiter</a:t>
            </a:r>
          </a:p>
          <a:p>
            <a:r>
              <a:rPr lang="de-DE" dirty="0"/>
              <a:t>Prüfen aller </a:t>
            </a:r>
            <a:r>
              <a:rPr lang="de-DE" dirty="0" smtClean="0"/>
              <a:t>Voraussetzungen für </a:t>
            </a:r>
            <a:r>
              <a:rPr lang="de-DE" dirty="0" err="1" smtClean="0"/>
              <a:t>Buy</a:t>
            </a:r>
            <a:r>
              <a:rPr lang="de-DE" dirty="0" smtClean="0"/>
              <a:t>/Sell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nicht-funktional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 beim Zugriff auf die Börse dürfen nicht bis zu den Kunden der Bank vordringen</a:t>
            </a:r>
          </a:p>
          <a:p>
            <a:r>
              <a:rPr lang="de-DE" dirty="0" smtClean="0"/>
              <a:t>Performance der Börse ist losgelöst von der “gefühlten“ Performance für die Kunden der Bank</a:t>
            </a:r>
          </a:p>
          <a:p>
            <a:r>
              <a:rPr lang="de-DE" dirty="0" smtClean="0"/>
              <a:t>das UI für die Kunden reagiert immer (kein “Warten“)</a:t>
            </a:r>
          </a:p>
          <a:p>
            <a:r>
              <a:rPr lang="de-DE" dirty="0" smtClean="0"/>
              <a:t>UI fühlt sich an, als würden alle Zugriffe lokal stattfinden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1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Architekturentscheidung getrieben von nicht-funktionalen Anforderungen</a:t>
            </a:r>
          </a:p>
          <a:p>
            <a:pPr lvl="1"/>
            <a:r>
              <a:rPr lang="de-DE" dirty="0" smtClean="0"/>
              <a:t>Kommunikation zw. Kunden UI und Bank: synchron</a:t>
            </a:r>
          </a:p>
          <a:p>
            <a:pPr lvl="1"/>
            <a:r>
              <a:rPr lang="de-DE" dirty="0" smtClean="0"/>
              <a:t>Kommunikation zw. Bank und Börse: asynchron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für BUY/SELL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708" y="1772816"/>
            <a:ext cx="12702657" cy="8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r>
              <a:rPr lang="de-DE" dirty="0" smtClean="0"/>
              <a:t> paralleler Zugriffe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 parallele Benutzer</a:t>
            </a:r>
          </a:p>
          <a:p>
            <a:r>
              <a:rPr lang="de-DE" dirty="0" smtClean="0"/>
              <a:t>mit je S Sessions</a:t>
            </a:r>
          </a:p>
          <a:p>
            <a:r>
              <a:rPr lang="de-DE" dirty="0" smtClean="0"/>
              <a:t>alle Klassen sind Session </a:t>
            </a:r>
            <a:r>
              <a:rPr lang="de-DE" dirty="0" err="1" smtClean="0"/>
              <a:t>Beans</a:t>
            </a:r>
            <a:r>
              <a:rPr lang="de-DE" dirty="0" smtClean="0"/>
              <a:t>, damit ist paralleler Zugriff möglich (und auch erwünscht)</a:t>
            </a:r>
          </a:p>
          <a:p>
            <a:r>
              <a:rPr lang="de-DE" dirty="0" smtClean="0"/>
              <a:t>notwendige </a:t>
            </a:r>
            <a:r>
              <a:rPr lang="de-DE" dirty="0" err="1" smtClean="0"/>
              <a:t>Serialisierung</a:t>
            </a:r>
            <a:endParaRPr lang="de-DE" dirty="0"/>
          </a:p>
          <a:p>
            <a:pPr lvl="1"/>
            <a:r>
              <a:rPr lang="de-DE" dirty="0" smtClean="0"/>
              <a:t>check Limits (Kauf nur möglich, wenn Summe &lt; verfügbarer Betrag)</a:t>
            </a:r>
          </a:p>
          <a:p>
            <a:r>
              <a:rPr lang="de-DE" dirty="0" smtClean="0"/>
              <a:t>DB übernimmt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locking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 ... </a:t>
            </a:r>
            <a:r>
              <a:rPr lang="de-DE" dirty="0" err="1" smtClean="0"/>
              <a:t>for</a:t>
            </a:r>
            <a:r>
              <a:rPr lang="de-DE" dirty="0" smtClean="0"/>
              <a:t> update)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Börse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/>
              <a:t>s</a:t>
            </a:r>
            <a:r>
              <a:rPr lang="de-DE" dirty="0" err="1" smtClean="0"/>
              <a:t>ubscribe</a:t>
            </a:r>
            <a:r>
              <a:rPr lang="de-DE" dirty="0" smtClean="0"/>
              <a:t> verfügbar</a:t>
            </a:r>
          </a:p>
          <a:p>
            <a:r>
              <a:rPr lang="de-DE" dirty="0" smtClean="0"/>
              <a:t>aggressives Lesen aller verfügbarer Daten</a:t>
            </a:r>
          </a:p>
          <a:p>
            <a:pPr lvl="1"/>
            <a:r>
              <a:rPr lang="de-DE" dirty="0" err="1" smtClean="0"/>
              <a:t>Cachen</a:t>
            </a:r>
            <a:r>
              <a:rPr lang="de-DE" dirty="0" smtClean="0"/>
              <a:t> der Stamm- und Bewegungsdaten (</a:t>
            </a:r>
            <a:r>
              <a:rPr lang="de-DE" dirty="0" err="1" smtClean="0"/>
              <a:t>companies</a:t>
            </a:r>
            <a:r>
              <a:rPr lang="de-DE" dirty="0" smtClean="0"/>
              <a:t>, last </a:t>
            </a:r>
            <a:r>
              <a:rPr lang="de-DE" dirty="0" err="1" smtClean="0"/>
              <a:t>trading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r>
              <a:rPr lang="de-DE" dirty="0" smtClean="0"/>
              <a:t>,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periodische Updates (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unabhängig von Benutzer Interaktion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2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068" y="2397919"/>
            <a:ext cx="6841132" cy="622300"/>
          </a:xfrm>
        </p:spPr>
        <p:txBody>
          <a:bodyPr/>
          <a:lstStyle/>
          <a:p>
            <a:r>
              <a:rPr lang="de-DE" dirty="0" smtClean="0"/>
              <a:t>Das war der Plan..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dirty="0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 dirty="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 bwMode="auto">
          <a:xfrm>
            <a:off x="890588" y="3861048"/>
            <a:ext cx="7543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Arial" charset="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de-DE" altLang="de-DE" kern="0" dirty="0" smtClean="0"/>
              <a:t>.. und was kam wirklich heraus?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22383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 vom 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628800"/>
            <a:ext cx="7848600" cy="4175125"/>
          </a:xfrm>
        </p:spPr>
        <p:txBody>
          <a:bodyPr/>
          <a:lstStyle/>
          <a:p>
            <a:r>
              <a:rPr lang="de-DE" dirty="0" smtClean="0"/>
              <a:t>Implementierung stimmt mit eigentlichem Plan lückenlos überein!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6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00" y="2199506"/>
            <a:ext cx="11425599" cy="80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3860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PT_BIC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351</Words>
  <Application>Microsoft Office PowerPoint</Application>
  <PresentationFormat>Bildschirmpräsentation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Wingdings</vt:lpstr>
      <vt:lpstr>Vorlage_PPT_BIC</vt:lpstr>
      <vt:lpstr>SAM: Trading Projekt</vt:lpstr>
      <vt:lpstr>Anforderungen: funktional</vt:lpstr>
      <vt:lpstr>Anforderungen: nicht-funktional</vt:lpstr>
      <vt:lpstr>Architektur</vt:lpstr>
      <vt:lpstr>Sequenz für BUY/SELL</vt:lpstr>
      <vt:lpstr>Serialisierung paralleler Zugriffe</vt:lpstr>
      <vt:lpstr>Börse</vt:lpstr>
      <vt:lpstr>Das war der Plan..</vt:lpstr>
      <vt:lpstr>Abweichungen vom Plan</vt:lpstr>
      <vt:lpstr>Welche Probleme es zu lösen gab</vt:lpstr>
      <vt:lpstr>Verbesserungsmöglichkeiten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SAM: Trading Projekt</dc:title>
  <dc:creator>Thomas Halwax</dc:creator>
  <cp:lastModifiedBy>Patrik Szabo</cp:lastModifiedBy>
  <cp:revision>37</cp:revision>
  <dcterms:created xsi:type="dcterms:W3CDTF">2016-02-29T18:20:28Z</dcterms:created>
  <dcterms:modified xsi:type="dcterms:W3CDTF">2016-04-26T14:36:34Z</dcterms:modified>
</cp:coreProperties>
</file>