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08"/>
  </p:normalViewPr>
  <p:slideViewPr>
    <p:cSldViewPr>
      <p:cViewPr varScale="1">
        <p:scale>
          <a:sx n="200" d="100"/>
          <a:sy n="200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11157-FD43-0D49-872E-0CE6FDB2074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824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70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7EC4E6D6-A719-DF47-A733-082DDAE7ED71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574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109BE35-1A9C-114B-8974-4F23855ABFF5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0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4C0481D-6470-FC4F-8677-132AAD562E0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0864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1F935BD-4BA4-3344-9348-D5D66EE2BB1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119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7691BB7-96F4-FD41-B275-6FADA955083E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ea typeface="+mn-ea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algn="r"/>
            <a:r>
              <a:rPr lang="de-DE" altLang="de-DE" dirty="0" smtClean="0"/>
              <a:t>SAM: Trading Projekt</a:t>
            </a:r>
            <a:endParaRPr lang="de-DE" altLang="de-DE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Buy</a:t>
            </a:r>
            <a:r>
              <a:rPr lang="de-DE" dirty="0" smtClean="0"/>
              <a:t>/Sell/Query für ausgewählte Firmenaktien</a:t>
            </a:r>
          </a:p>
          <a:p>
            <a:r>
              <a:rPr lang="de-DE" dirty="0" smtClean="0"/>
              <a:t>Depotverwaltung für Kunden</a:t>
            </a:r>
          </a:p>
          <a:p>
            <a:r>
              <a:rPr lang="de-DE" dirty="0" smtClean="0"/>
              <a:t>Verwaltung der Kunden durch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nicht-funktional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 beim Zugriff auf die Börse dürfen nicht bis zu den Kunden der Bank vordringen</a:t>
            </a:r>
          </a:p>
          <a:p>
            <a:r>
              <a:rPr lang="de-DE" dirty="0" smtClean="0"/>
              <a:t>Performance der Börse ist losgelöst von der “gefühlten“ Performance für die Kunden der Bank</a:t>
            </a:r>
          </a:p>
          <a:p>
            <a:r>
              <a:rPr lang="de-DE" dirty="0" smtClean="0"/>
              <a:t>das UI für die Kunden reagiert immer (kein “Warten“)</a:t>
            </a:r>
          </a:p>
          <a:p>
            <a:r>
              <a:rPr lang="de-DE" dirty="0" smtClean="0"/>
              <a:t>UI fühlt sich an, als würden alle Zugriffe lokal stattfinden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Architekturentscheidung getrieben von nicht-funktionalen Anforderungen</a:t>
            </a:r>
          </a:p>
          <a:p>
            <a:pPr lvl="1"/>
            <a:r>
              <a:rPr lang="de-DE" dirty="0" smtClean="0"/>
              <a:t>Kommunikation zw. Kunden UI und Bank: synchron</a:t>
            </a:r>
          </a:p>
          <a:p>
            <a:pPr lvl="1"/>
            <a:r>
              <a:rPr lang="de-DE" dirty="0" smtClean="0"/>
              <a:t>Kommunikation zw. Bank und Börse: asynchron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für BUY/SELL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708" y="1772816"/>
            <a:ext cx="12702657" cy="8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r>
              <a:rPr lang="de-DE" dirty="0" smtClean="0"/>
              <a:t> paralleler Zugriffe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 parallele Benutzer</a:t>
            </a:r>
          </a:p>
          <a:p>
            <a:r>
              <a:rPr lang="de-DE" dirty="0" smtClean="0"/>
              <a:t>mit je S Sessions</a:t>
            </a:r>
          </a:p>
          <a:p>
            <a:r>
              <a:rPr lang="de-DE" dirty="0" smtClean="0"/>
              <a:t>alle Klassen sind Session </a:t>
            </a:r>
            <a:r>
              <a:rPr lang="de-DE" dirty="0" err="1" smtClean="0"/>
              <a:t>Beans</a:t>
            </a:r>
            <a:r>
              <a:rPr lang="de-DE" dirty="0" smtClean="0"/>
              <a:t>, damit ist paralleler Zugriff möglich (und auch erwünscht)</a:t>
            </a:r>
          </a:p>
          <a:p>
            <a:r>
              <a:rPr lang="de-DE" dirty="0" smtClean="0"/>
              <a:t>notwendige </a:t>
            </a:r>
            <a:r>
              <a:rPr lang="de-DE" dirty="0" err="1" smtClean="0"/>
              <a:t>Serialisierung</a:t>
            </a:r>
            <a:endParaRPr lang="de-DE" dirty="0"/>
          </a:p>
          <a:p>
            <a:pPr lvl="1"/>
            <a:r>
              <a:rPr lang="de-DE" dirty="0" smtClean="0"/>
              <a:t>check Limits (Kauf nur möglich, wenn Summe &lt; verfügbarer Betrag)</a:t>
            </a:r>
          </a:p>
          <a:p>
            <a:r>
              <a:rPr lang="de-DE" dirty="0" smtClean="0"/>
              <a:t>DB übernimmt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locking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 ... </a:t>
            </a:r>
            <a:r>
              <a:rPr lang="de-DE" dirty="0" err="1" smtClean="0"/>
              <a:t>for</a:t>
            </a:r>
            <a:r>
              <a:rPr lang="de-DE" dirty="0" smtClean="0"/>
              <a:t> update)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Börse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/>
              <a:t>s</a:t>
            </a:r>
            <a:r>
              <a:rPr lang="de-DE" dirty="0" err="1" smtClean="0"/>
              <a:t>ubscribe</a:t>
            </a:r>
            <a:r>
              <a:rPr lang="de-DE" dirty="0" smtClean="0"/>
              <a:t> verfügbar</a:t>
            </a:r>
          </a:p>
          <a:p>
            <a:r>
              <a:rPr lang="de-DE" dirty="0" smtClean="0"/>
              <a:t>aggressives Lesen aller verfügbarer Daten</a:t>
            </a:r>
          </a:p>
          <a:p>
            <a:pPr lvl="1"/>
            <a:r>
              <a:rPr lang="de-DE" dirty="0" err="1" smtClean="0"/>
              <a:t>Cachen</a:t>
            </a:r>
            <a:r>
              <a:rPr lang="de-DE" dirty="0" smtClean="0"/>
              <a:t> der Stamm- und Bewegungsdaten (</a:t>
            </a:r>
            <a:r>
              <a:rPr lang="de-DE" dirty="0" err="1" smtClean="0"/>
              <a:t>companies</a:t>
            </a:r>
            <a:r>
              <a:rPr lang="de-DE" dirty="0" smtClean="0"/>
              <a:t>, last </a:t>
            </a:r>
            <a:r>
              <a:rPr lang="de-DE" dirty="0" err="1" smtClean="0"/>
              <a:t>trading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periodische Updates (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unabhängig von Benutzer Interaktion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2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BIC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Macintosh PowerPoint</Application>
  <PresentationFormat>Bildschirmpräsentation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Wingdings</vt:lpstr>
      <vt:lpstr>Vorlage_PPT_BIC</vt:lpstr>
      <vt:lpstr>SAM: Trading Projekt</vt:lpstr>
      <vt:lpstr>Anforderungen: funktional</vt:lpstr>
      <vt:lpstr>Anforderungen: nicht-funktional</vt:lpstr>
      <vt:lpstr>Architektur</vt:lpstr>
      <vt:lpstr>Sequenz für BUY/SELL</vt:lpstr>
      <vt:lpstr>Serialisierung paralleler Zugriffe</vt:lpstr>
      <vt:lpstr>Börse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SAM: Trading Projekt</dc:title>
  <dc:creator>Thomas Halwax</dc:creator>
  <cp:lastModifiedBy>Thomas Halwax</cp:lastModifiedBy>
  <cp:revision>25</cp:revision>
  <dcterms:created xsi:type="dcterms:W3CDTF">2016-02-29T18:20:28Z</dcterms:created>
  <dcterms:modified xsi:type="dcterms:W3CDTF">2016-02-29T19:13:50Z</dcterms:modified>
</cp:coreProperties>
</file>