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3bedd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3bedd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d710951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d710951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d710951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d710951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6d0b24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6d0b24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6d0b24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6d0b24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6d0b24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6d0b24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6d0b248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6d0b248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6d0b248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6d0b248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6d0b24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6d0b24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6d0b248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6d0b248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6d0b248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6d0b248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83bedd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83bedd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6d0b248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6d0b248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6d0b24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6d0b24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6d0b248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6d0b248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e54123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e54123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e54123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e54123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e54123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e54123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54123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54123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e54123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e54123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e541238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e54123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e54123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e54123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d71095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d71095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de54123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de54123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6d0b24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6d0b24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6d0b24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6d0b24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6d0b24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e6d0b24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6d0b24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6d0b24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6d0b24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6d0b24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83bedd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83bedd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d71095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d71095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d71095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d71095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d710951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d71095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d710951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d71095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d710951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d710951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d710951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d710951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Relationship Id="rId4" Type="http://schemas.openxmlformats.org/officeDocument/2006/relationships/hyperlink" Target="https://gitforwindows.or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Relationship Id="rId4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F%D1%80%D0%BE%D0%B2%D0%B5%D1%80%D0%BA%D0%B0-%D0%BD%D0%B0%D1%81%D1%82%D1%80%D0%BE%D0%B5%D0%BA" TargetMode="External"/><Relationship Id="rId5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F%D1%80%D0%BE%D0%B2%D0%B5%D1%80%D0%BA%D0%B0-%D0%BD%D0%B0%D1%81%D1%82%D1%80%D0%BE%D0%B5%D0%BA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Relationship Id="rId4" Type="http://schemas.openxmlformats.org/officeDocument/2006/relationships/hyperlink" Target="https://gist.github.com/codedokode/10539568" TargetMode="External"/><Relationship Id="rId5" Type="http://schemas.openxmlformats.org/officeDocument/2006/relationships/hyperlink" Target="https://git-scm.com/book/ru/v2" TargetMode="External"/><Relationship Id="rId6" Type="http://schemas.openxmlformats.org/officeDocument/2006/relationships/hyperlink" Target="https://githowto.com/ru/set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4000" y="1892100"/>
            <a:ext cx="6036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Для чего нужны системы контроля версий и какими они бывают. </a:t>
            </a:r>
            <a:endParaRPr sz="2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Почему именно Git.</a:t>
            </a:r>
            <a:endParaRPr b="1" sz="28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Функции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хранение нескольких версий одного и того же документа (история версий);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хранение истории разработки;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необходимости возвращение к более ранним версиям документа (отмена изменений);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определение, кто и когда сделал изменение (поиск «виновного»);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совмещение изменений сделанных разными разработчиками (синхронизация работы команды);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альтернативных/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экспериментальных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вариантов проекта.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Области применения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 программного обеспечения - хранение исходных кодов разрабатываемой программы.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Области, в которых ведётся работа с большим количеством непрерывно изменяющихся электронных документов: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○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пример - Википедия ведёт историю изменений для всех её статей, используя методы, аналогичные тем, которые применяются в системах управления версиями.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История развития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Source Code Control System (SCCS) — первая система управления версиями, разработанная в Bell Labs в 1972 году Марком Рочкиндом (</a:t>
            </a:r>
            <a:r>
              <a:rPr lang="ru" sz="1800" u="sng">
                <a:solidFill>
                  <a:srgbClr val="0B008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1"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Marc J. Rochkind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 для компьютеров IBM System/370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Классификация VCS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 способу хранения данных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Локальные системы контроля версий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Например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rcs.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Централизованные системы контроля версий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Например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CVS, Subversion и Perforce.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Децентрализованные системы контроля версий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Например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Git, Mercurial, Bazaar, Darcs.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Типы систем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Блокирующие — позволяют наложить запрет на изменение файла, пока один из разработчиков работает над ним.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Не блокирующие — один файл может одновременно изменяться несколькими разработчиками.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Для текстовых данных (очень важна поддержка слияния изменений).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Для бинарных данных (важна возможность блокировки).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Локальные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71900" y="1762650"/>
            <a:ext cx="32985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Основываются на простой базе данных в которой хранятся изменения нужных файлов.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326" y="1658825"/>
            <a:ext cx="3892200" cy="311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Централизованные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71900" y="1454175"/>
            <a:ext cx="39096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Позволяют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сотрудничать разработчиками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Одно основное хранилище всего проекта. Каждый пользователь копирует себе необходимые ему файлы из этого репозитория, изменяет и, затем, добавляет свои изменения обратно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825" y="1454175"/>
            <a:ext cx="3966993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Централизованные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460375"/>
            <a:ext cx="518176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471900" y="1762650"/>
            <a:ext cx="39096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 каждого пользователя свой вариант (возможно не один) репозитория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Присутствует возможность добавлять и забирать изменения из любого репозитория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1506425"/>
            <a:ext cx="332690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460950" y="429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1" y="1163100"/>
            <a:ext cx="3991875" cy="36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Представим ситуацию: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450" y="1627800"/>
            <a:ext cx="87297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Контроль версий ПО осуществляется копированием файлов в другой каталог, как правило добавляя текущую дату к названию каталога.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000" y="2546300"/>
            <a:ext cx="4775149" cy="22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Преимущества: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Так как каждый раз, когда клиент забирает свежую версию файлов, он создаёт себе полную копию всех данных, то в случае сбоев на сервере, через который шла работа, любой клиентский репозиторий может быть скопирован обратно на сервер, чтобы восстановить базу данных.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Возможность работать с несколькими удалёнными репозиториями, таким образом, можно одновременно работать по- разному с разными группами людей в рамках одного проекта. Так, в одном проекте можно одновременно вести несколько типов рабочих процессов, что невозможно в централизованных системах.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Ежедневный цикл работы с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Обновление репозитория и рабочей копии git pull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 файла в проект git add newFile.cpp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Коммит git commit –m “описание того, что сделано”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Передача изменений во внешний репозиторий git push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Пре-альфа (Pre-alpha (pa))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Начальная стадия разработки.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Характеризуется большими изменениями в функционале и большим количеством ошибок.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Может включать в себя не весь спектр функциональных возможностей программы (разработка дизайна, анализ требований, собственно разработка приложения, а также отладка отдельных модулей).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Pre-alpha релизы не покидают отдела разработки ПО.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Альфа (Alpha(a))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Соответствует этапу завершения разработки нового функционала.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 добавление новых функциональных возможностей.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Стадия внутреннего тестирования.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Характеризуется высокой активностью по тестированию внутри подразделения разработки ПО и устранению ошибок.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на данной стадии могут применяться только для ознакомления с будущими возможностями.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Бета (Beta (b))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Стадия публичного тестирования.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Это первый релиз, который выходит за пределы отдела разработки ПО.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этого уровня могут быть использованы другими разработчиками программного обеспечения для испытания совместимости.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 этом этапе принимаются замечания от пользователей по интерфейсу продукта и прочим найденным пользователями ошибкам и неточностям.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Бета (Beta (b))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этого этапа могут содержать достаточно большое количество ошибок.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Публичное тестирование производится на страх и риск пользователя, производитель не несёт никакой ответственности за ущерб, причинённый в результате использования бета-версии. (Пользуясь этим некоторые производители уходят от ответственности, предоставляя пользователям только бета-версии продукта).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Релиз-кандидат (Release Candidate (rc))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Пре-релиз — стадия-кандидат на то, чтобы стать стабильной.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Весь функционал реализован и проведено комплексное тестирование.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найденные на предыдущих этапах критические ошибки исправлены.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Существует вероятность выявления ещё некоторого числа ошибок, не замеченных при тестировании.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 этом этапе могут вноситься изменения в документацию и конфигурации продукта.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Релиз (Release to manufacturing или Release to marketing (rtm))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Промышленное издание — стабильная версия программы, которая готова к тиражированию.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 соответствует всем требованиям качества, и готово для массового распространения.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RTM не определяет способа доставки релиза (сеть или носитель) и служит лишь для индикации того, что качество достаточно для массового распространения.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RTM предшествует общей доступности (GA), когда продукт выпущен для общественности.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Финальный релиз General availability (ga)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Этап завершения всех работ по коммерциализации продукта.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Продукт полностью готов к продажам через веб или на физических носителях.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life (eol) – работы по развитию и поддержке продукта завершены.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Потенциальные проблемы: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Случайное изменение не тех файлов, или изменение файлов не в том каталоге либо ...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 Fix (CF) - экстренный выпуск либо новой сборки приложения, либо патча, исправляющих критическую ошибку в приложении.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Новая функциональность в приложения с помощью CF не добавляется.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Пакет Обновлений (Maintenance Pack (MP)) - плановый выпуск новой сборки приложения, с целью добавления новых возможностей в продукт и исправления найденных ошибок.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https://gitforwindows.org</a:t>
            </a:r>
            <a:r>
              <a:rPr lang="ru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скачать и установить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2444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14E32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b="1" sz="1600">
              <a:solidFill>
                <a:srgbClr val="F14E3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Теперь, когда Git установлен в вашей системе, хотелось бы сделать кое-какие вещи, чтобы настроить среду для работы с Git'ом под себя. Это нужно сделать только один раз — при обновлении версии Git'а настройки сохранятся. Но вы можете поменять их в любой момент, выполнив те же команды снова.</a:t>
            </a:r>
            <a:endParaRPr sz="16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rebuchet MS"/>
                <a:ea typeface="Trebuchet MS"/>
                <a:cs typeface="Trebuchet MS"/>
                <a:sym typeface="Trebuchet MS"/>
              </a:rPr>
              <a:t>Имя пользователя</a:t>
            </a:r>
            <a:endParaRPr b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Первое, что вам следует сделать после установки Git'а, — указать ваше имя и адрес электронной почты. Это важно, потому что каждый коммит в Git'е содержит эту информацию, и она включена в коммиты, передаваемые вами, и не может быть далее изменена:</a:t>
            </a:r>
            <a:endParaRPr sz="1800"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--global user.name "John Doe"</a:t>
            </a:r>
            <a:b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--global user.email johndoe@example.com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0388A6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Проверка настроек</a:t>
            </a:r>
            <a:endParaRPr b="1" u="sng">
              <a:solidFill>
                <a:srgbClr val="0388A6"/>
              </a:solidFill>
              <a:latin typeface="Trebuchet MS"/>
              <a:ea typeface="Trebuchet MS"/>
              <a:cs typeface="Trebuchet MS"/>
              <a:sym typeface="Trebuchet MS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вы хотите проверить используемые настройки, можете использовать команду </a:t>
            </a: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git config --list</a:t>
            </a: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, чтобы показать все, которые Git найдёт:</a:t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--list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user.name=Scott Chacon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user.email=schacon@gmail.com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color.status=auto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color.branch=auto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...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Также вы можете проверить значение конкретного ключа, выполнив </a:t>
            </a: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git config {ключ}</a:t>
            </a:r>
            <a:r>
              <a:rPr lang="ru" sz="18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user.name</a:t>
            </a:r>
            <a:b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Scott Chacon</a:t>
            </a:r>
            <a:endParaRPr sz="1800"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708400"/>
            <a:ext cx="3987420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44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14E32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получить помощь?</a:t>
            </a:r>
            <a:endParaRPr b="1">
              <a:solidFill>
                <a:srgbClr val="F14E3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вам нужна помощь при использовании Git'а, есть несколько способов открыть страницу руководства по любой команде Git'а:</a:t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help &lt;команда&gt;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help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Например, так можно открыть руководство по команде config:</a:t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help config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/>
        </p:nvSpPr>
        <p:spPr>
          <a:xfrm>
            <a:off x="1444800" y="1905450"/>
            <a:ext cx="66075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Практиковать</a:t>
            </a: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 команды -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Как начать пользоваться командной строкой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Читать - </a:t>
            </a: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Pro Git book</a:t>
            </a: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 и практиковать.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Читать - </a:t>
            </a: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githowto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Создать свой репозиторий и сделать первый git commit + git push и скинуть ссылку на репозиторий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1444800" y="691375"/>
            <a:ext cx="660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Домашнее задание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Потенциальные проблемы: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Копирование файлов не туда, куда надо было, и в результате затирание нужных файлов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Потенциальные проблемы: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Нет информации о том, что изменяется от версии к версии.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25" y="1866925"/>
            <a:ext cx="2679424" cy="26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 здесь на помощь приходит: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25" y="1866925"/>
            <a:ext cx="2679424" cy="26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 здесь на помощь приходит: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656700" y="1810825"/>
            <a:ext cx="32940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0">
                <a:latin typeface="Trebuchet MS"/>
                <a:ea typeface="Trebuchet MS"/>
                <a:cs typeface="Trebuchet MS"/>
                <a:sym typeface="Trebuchet MS"/>
              </a:rPr>
              <a:t>V C</a:t>
            </a:r>
            <a:endParaRPr b="1" sz="15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 версиями.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 версиями (от англ. Version Control System (VCS) или Revision Control System) — программное обеспечение для облегчения работы с изменяющейся информацией. Или …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 версиями.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контроля версий (СКВ)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