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4D5110-C981-49BD-83CF-832B03629470}" v="6" dt="2022-06-22T08:34:40.0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tim Alzoubi" userId="faeac9b042bcfb0d" providerId="LiveId" clId="{EE4D5110-C981-49BD-83CF-832B03629470}"/>
    <pc:docChg chg="undo custSel addSld modSld">
      <pc:chgData name="Hatim Alzoubi" userId="faeac9b042bcfb0d" providerId="LiveId" clId="{EE4D5110-C981-49BD-83CF-832B03629470}" dt="2022-06-22T08:34:40.051" v="927"/>
      <pc:docMkLst>
        <pc:docMk/>
      </pc:docMkLst>
      <pc:sldChg chg="addSp delSp modSp new mod">
        <pc:chgData name="Hatim Alzoubi" userId="faeac9b042bcfb0d" providerId="LiveId" clId="{EE4D5110-C981-49BD-83CF-832B03629470}" dt="2022-06-22T08:26:49.095" v="213" actId="1076"/>
        <pc:sldMkLst>
          <pc:docMk/>
          <pc:sldMk cId="3715175977" sldId="259"/>
        </pc:sldMkLst>
        <pc:spChg chg="mod">
          <ac:chgData name="Hatim Alzoubi" userId="faeac9b042bcfb0d" providerId="LiveId" clId="{EE4D5110-C981-49BD-83CF-832B03629470}" dt="2022-06-22T08:25:08.441" v="202" actId="122"/>
          <ac:spMkLst>
            <pc:docMk/>
            <pc:sldMk cId="3715175977" sldId="259"/>
            <ac:spMk id="2" creationId="{FE063220-2884-3101-FE63-F35765234D12}"/>
          </ac:spMkLst>
        </pc:spChg>
        <pc:spChg chg="mod">
          <ac:chgData name="Hatim Alzoubi" userId="faeac9b042bcfb0d" providerId="LiveId" clId="{EE4D5110-C981-49BD-83CF-832B03629470}" dt="2022-06-22T08:25:14.334" v="203" actId="14100"/>
          <ac:spMkLst>
            <pc:docMk/>
            <pc:sldMk cId="3715175977" sldId="259"/>
            <ac:spMk id="3" creationId="{B32A50C9-1E72-F717-1051-D6C480589C34}"/>
          </ac:spMkLst>
        </pc:spChg>
        <pc:spChg chg="del">
          <ac:chgData name="Hatim Alzoubi" userId="faeac9b042bcfb0d" providerId="LiveId" clId="{EE4D5110-C981-49BD-83CF-832B03629470}" dt="2022-06-22T08:23:44.826" v="184" actId="22"/>
          <ac:spMkLst>
            <pc:docMk/>
            <pc:sldMk cId="3715175977" sldId="259"/>
            <ac:spMk id="4" creationId="{994EF6B2-3214-FE51-5A80-F6B2F7E09387}"/>
          </ac:spMkLst>
        </pc:spChg>
        <pc:grpChg chg="del mod">
          <ac:chgData name="Hatim Alzoubi" userId="faeac9b042bcfb0d" providerId="LiveId" clId="{EE4D5110-C981-49BD-83CF-832B03629470}" dt="2022-06-22T08:24:25.325" v="196"/>
          <ac:grpSpMkLst>
            <pc:docMk/>
            <pc:sldMk cId="3715175977" sldId="259"/>
            <ac:grpSpMk id="13" creationId="{B425F849-E45E-3500-8EB9-D2D6BA7C8BBC}"/>
          </ac:grpSpMkLst>
        </pc:grpChg>
        <pc:grpChg chg="mod">
          <ac:chgData name="Hatim Alzoubi" userId="faeac9b042bcfb0d" providerId="LiveId" clId="{EE4D5110-C981-49BD-83CF-832B03629470}" dt="2022-06-22T08:26:33.959" v="210" actId="1076"/>
          <ac:grpSpMkLst>
            <pc:docMk/>
            <pc:sldMk cId="3715175977" sldId="259"/>
            <ac:grpSpMk id="15" creationId="{0D95ADA0-9EA2-4E68-DEA6-56477FFA662D}"/>
          </ac:grpSpMkLst>
        </pc:grpChg>
        <pc:picChg chg="add mod ord">
          <ac:chgData name="Hatim Alzoubi" userId="faeac9b042bcfb0d" providerId="LiveId" clId="{EE4D5110-C981-49BD-83CF-832B03629470}" dt="2022-06-22T08:26:23.285" v="208" actId="1076"/>
          <ac:picMkLst>
            <pc:docMk/>
            <pc:sldMk cId="3715175977" sldId="259"/>
            <ac:picMk id="6" creationId="{0A974CCB-3F98-12E9-5A82-D7B3C5529A02}"/>
          </ac:picMkLst>
        </pc:picChg>
        <pc:picChg chg="add mod">
          <ac:chgData name="Hatim Alzoubi" userId="faeac9b042bcfb0d" providerId="LiveId" clId="{EE4D5110-C981-49BD-83CF-832B03629470}" dt="2022-06-22T08:26:49.095" v="213" actId="1076"/>
          <ac:picMkLst>
            <pc:docMk/>
            <pc:sldMk cId="3715175977" sldId="259"/>
            <ac:picMk id="17" creationId="{FBDA9BCF-518F-4A45-F5E5-89ECF0AE75F6}"/>
          </ac:picMkLst>
        </pc:picChg>
        <pc:inkChg chg="add mod">
          <ac:chgData name="Hatim Alzoubi" userId="faeac9b042bcfb0d" providerId="LiveId" clId="{EE4D5110-C981-49BD-83CF-832B03629470}" dt="2022-06-22T08:26:27.621" v="209" actId="1076"/>
          <ac:inkMkLst>
            <pc:docMk/>
            <pc:sldMk cId="3715175977" sldId="259"/>
            <ac:inkMk id="7" creationId="{DB4667C1-5E5A-7DAD-1532-28C7A64F3471}"/>
          </ac:inkMkLst>
        </pc:inkChg>
        <pc:inkChg chg="add mod">
          <ac:chgData name="Hatim Alzoubi" userId="faeac9b042bcfb0d" providerId="LiveId" clId="{EE4D5110-C981-49BD-83CF-832B03629470}" dt="2022-06-22T08:24:25.325" v="196"/>
          <ac:inkMkLst>
            <pc:docMk/>
            <pc:sldMk cId="3715175977" sldId="259"/>
            <ac:inkMk id="8" creationId="{B7266271-E747-B279-EF7F-FD8827C12DA4}"/>
          </ac:inkMkLst>
        </pc:inkChg>
        <pc:inkChg chg="add mod">
          <ac:chgData name="Hatim Alzoubi" userId="faeac9b042bcfb0d" providerId="LiveId" clId="{EE4D5110-C981-49BD-83CF-832B03629470}" dt="2022-06-22T08:24:25.325" v="196"/>
          <ac:inkMkLst>
            <pc:docMk/>
            <pc:sldMk cId="3715175977" sldId="259"/>
            <ac:inkMk id="9" creationId="{2FAECDD6-A0D7-41D6-6C37-3994C3B7B0FE}"/>
          </ac:inkMkLst>
        </pc:inkChg>
        <pc:inkChg chg="add mod">
          <ac:chgData name="Hatim Alzoubi" userId="faeac9b042bcfb0d" providerId="LiveId" clId="{EE4D5110-C981-49BD-83CF-832B03629470}" dt="2022-06-22T08:24:25.325" v="196"/>
          <ac:inkMkLst>
            <pc:docMk/>
            <pc:sldMk cId="3715175977" sldId="259"/>
            <ac:inkMk id="10" creationId="{150E9A20-5F30-CE2B-105C-D8330C0B79BE}"/>
          </ac:inkMkLst>
        </pc:inkChg>
        <pc:inkChg chg="add mod">
          <ac:chgData name="Hatim Alzoubi" userId="faeac9b042bcfb0d" providerId="LiveId" clId="{EE4D5110-C981-49BD-83CF-832B03629470}" dt="2022-06-22T08:24:25.325" v="196"/>
          <ac:inkMkLst>
            <pc:docMk/>
            <pc:sldMk cId="3715175977" sldId="259"/>
            <ac:inkMk id="11" creationId="{6C71416E-D643-5A2E-8370-435549C03D7F}"/>
          </ac:inkMkLst>
        </pc:inkChg>
        <pc:inkChg chg="add mod">
          <ac:chgData name="Hatim Alzoubi" userId="faeac9b042bcfb0d" providerId="LiveId" clId="{EE4D5110-C981-49BD-83CF-832B03629470}" dt="2022-06-22T08:24:25.325" v="196"/>
          <ac:inkMkLst>
            <pc:docMk/>
            <pc:sldMk cId="3715175977" sldId="259"/>
            <ac:inkMk id="12" creationId="{C8F3D259-C5E6-DE56-E3D9-30D4981AFC10}"/>
          </ac:inkMkLst>
        </pc:inkChg>
        <pc:inkChg chg="add mod">
          <ac:chgData name="Hatim Alzoubi" userId="faeac9b042bcfb0d" providerId="LiveId" clId="{EE4D5110-C981-49BD-83CF-832B03629470}" dt="2022-06-22T08:24:25.325" v="196"/>
          <ac:inkMkLst>
            <pc:docMk/>
            <pc:sldMk cId="3715175977" sldId="259"/>
            <ac:inkMk id="14" creationId="{FBDFFB20-DF87-6F2B-A013-8779FFF3A733}"/>
          </ac:inkMkLst>
        </pc:inkChg>
      </pc:sldChg>
      <pc:sldChg chg="addSp modSp new mod">
        <pc:chgData name="Hatim Alzoubi" userId="faeac9b042bcfb0d" providerId="LiveId" clId="{EE4D5110-C981-49BD-83CF-832B03629470}" dt="2022-06-22T08:29:50.032" v="507" actId="1076"/>
        <pc:sldMkLst>
          <pc:docMk/>
          <pc:sldMk cId="2501075990" sldId="260"/>
        </pc:sldMkLst>
        <pc:spChg chg="mod">
          <ac:chgData name="Hatim Alzoubi" userId="faeac9b042bcfb0d" providerId="LiveId" clId="{EE4D5110-C981-49BD-83CF-832B03629470}" dt="2022-06-22T08:28:08.409" v="246" actId="20577"/>
          <ac:spMkLst>
            <pc:docMk/>
            <pc:sldMk cId="2501075990" sldId="260"/>
            <ac:spMk id="2" creationId="{34B1C0D9-0D87-25B6-3456-B3C9A1387D56}"/>
          </ac:spMkLst>
        </pc:spChg>
        <pc:spChg chg="mod">
          <ac:chgData name="Hatim Alzoubi" userId="faeac9b042bcfb0d" providerId="LiveId" clId="{EE4D5110-C981-49BD-83CF-832B03629470}" dt="2022-06-22T08:29:13.728" v="493" actId="20577"/>
          <ac:spMkLst>
            <pc:docMk/>
            <pc:sldMk cId="2501075990" sldId="260"/>
            <ac:spMk id="3" creationId="{12F4F781-7292-D810-FAE8-235905FC74ED}"/>
          </ac:spMkLst>
        </pc:spChg>
        <pc:spChg chg="mod">
          <ac:chgData name="Hatim Alzoubi" userId="faeac9b042bcfb0d" providerId="LiveId" clId="{EE4D5110-C981-49BD-83CF-832B03629470}" dt="2022-06-22T08:29:37.625" v="502" actId="20577"/>
          <ac:spMkLst>
            <pc:docMk/>
            <pc:sldMk cId="2501075990" sldId="260"/>
            <ac:spMk id="4" creationId="{8FAB7785-5270-3B97-9BC7-C1CECB7FD7B6}"/>
          </ac:spMkLst>
        </pc:spChg>
        <pc:picChg chg="add mod">
          <ac:chgData name="Hatim Alzoubi" userId="faeac9b042bcfb0d" providerId="LiveId" clId="{EE4D5110-C981-49BD-83CF-832B03629470}" dt="2022-06-22T08:29:50.032" v="507" actId="1076"/>
          <ac:picMkLst>
            <pc:docMk/>
            <pc:sldMk cId="2501075990" sldId="260"/>
            <ac:picMk id="6" creationId="{3F1A7144-3F20-7826-B695-7E0C639ADF5A}"/>
          </ac:picMkLst>
        </pc:picChg>
      </pc:sldChg>
      <pc:sldChg chg="addSp delSp modSp new mod">
        <pc:chgData name="Hatim Alzoubi" userId="faeac9b042bcfb0d" providerId="LiveId" clId="{EE4D5110-C981-49BD-83CF-832B03629470}" dt="2022-06-22T08:34:40.051" v="927"/>
        <pc:sldMkLst>
          <pc:docMk/>
          <pc:sldMk cId="3257145251" sldId="261"/>
        </pc:sldMkLst>
        <pc:spChg chg="mod">
          <ac:chgData name="Hatim Alzoubi" userId="faeac9b042bcfb0d" providerId="LiveId" clId="{EE4D5110-C981-49BD-83CF-832B03629470}" dt="2022-06-22T08:30:16.255" v="531" actId="20577"/>
          <ac:spMkLst>
            <pc:docMk/>
            <pc:sldMk cId="3257145251" sldId="261"/>
            <ac:spMk id="2" creationId="{DCD0AAD1-13D5-B2B8-E8A5-F1CB04D6DBAC}"/>
          </ac:spMkLst>
        </pc:spChg>
        <pc:spChg chg="mod">
          <ac:chgData name="Hatim Alzoubi" userId="faeac9b042bcfb0d" providerId="LiveId" clId="{EE4D5110-C981-49BD-83CF-832B03629470}" dt="2022-06-22T08:31:55.254" v="898" actId="20577"/>
          <ac:spMkLst>
            <pc:docMk/>
            <pc:sldMk cId="3257145251" sldId="261"/>
            <ac:spMk id="3" creationId="{74949329-588D-C427-9B51-90D6B5DC3E6E}"/>
          </ac:spMkLst>
        </pc:spChg>
        <pc:spChg chg="mod">
          <ac:chgData name="Hatim Alzoubi" userId="faeac9b042bcfb0d" providerId="LiveId" clId="{EE4D5110-C981-49BD-83CF-832B03629470}" dt="2022-06-22T08:33:55.680" v="911" actId="20577"/>
          <ac:spMkLst>
            <pc:docMk/>
            <pc:sldMk cId="3257145251" sldId="261"/>
            <ac:spMk id="4" creationId="{3DE36345-3D68-FA95-0D82-2CBBB31C31C8}"/>
          </ac:spMkLst>
        </pc:spChg>
        <pc:grpChg chg="add del mod">
          <ac:chgData name="Hatim Alzoubi" userId="faeac9b042bcfb0d" providerId="LiveId" clId="{EE4D5110-C981-49BD-83CF-832B03629470}" dt="2022-06-22T08:34:40.051" v="927"/>
          <ac:grpSpMkLst>
            <pc:docMk/>
            <pc:sldMk cId="3257145251" sldId="261"/>
            <ac:grpSpMk id="13" creationId="{7E68EC2D-3A14-E15F-1856-47B2B692369E}"/>
          </ac:grpSpMkLst>
        </pc:grpChg>
        <pc:grpChg chg="mod">
          <ac:chgData name="Hatim Alzoubi" userId="faeac9b042bcfb0d" providerId="LiveId" clId="{EE4D5110-C981-49BD-83CF-832B03629470}" dt="2022-06-22T08:34:31.607" v="924"/>
          <ac:grpSpMkLst>
            <pc:docMk/>
            <pc:sldMk cId="3257145251" sldId="261"/>
            <ac:grpSpMk id="15" creationId="{5B5783E6-3540-E745-6DE4-68FD288C35B9}"/>
          </ac:grpSpMkLst>
        </pc:grpChg>
        <pc:grpChg chg="mod">
          <ac:chgData name="Hatim Alzoubi" userId="faeac9b042bcfb0d" providerId="LiveId" clId="{EE4D5110-C981-49BD-83CF-832B03629470}" dt="2022-06-22T08:34:40.051" v="927"/>
          <ac:grpSpMkLst>
            <pc:docMk/>
            <pc:sldMk cId="3257145251" sldId="261"/>
            <ac:grpSpMk id="18" creationId="{B2E5EA16-D93A-658B-C1EB-5A2A620AEA63}"/>
          </ac:grpSpMkLst>
        </pc:grpChg>
        <pc:picChg chg="add del mod">
          <ac:chgData name="Hatim Alzoubi" userId="faeac9b042bcfb0d" providerId="LiveId" clId="{EE4D5110-C981-49BD-83CF-832B03629470}" dt="2022-06-22T08:33:31.365" v="910" actId="478"/>
          <ac:picMkLst>
            <pc:docMk/>
            <pc:sldMk cId="3257145251" sldId="261"/>
            <ac:picMk id="6" creationId="{022E14CE-E537-05D4-4C49-E92117066B84}"/>
          </ac:picMkLst>
        </pc:picChg>
        <pc:picChg chg="add mod">
          <ac:chgData name="Hatim Alzoubi" userId="faeac9b042bcfb0d" providerId="LiveId" clId="{EE4D5110-C981-49BD-83CF-832B03629470}" dt="2022-06-22T08:34:08.187" v="915" actId="1076"/>
          <ac:picMkLst>
            <pc:docMk/>
            <pc:sldMk cId="3257145251" sldId="261"/>
            <ac:picMk id="8" creationId="{2B247329-A7BF-2C08-C3A4-3DE2F94F87F1}"/>
          </ac:picMkLst>
        </pc:picChg>
        <pc:inkChg chg="add">
          <ac:chgData name="Hatim Alzoubi" userId="faeac9b042bcfb0d" providerId="LiveId" clId="{EE4D5110-C981-49BD-83CF-832B03629470}" dt="2022-06-22T08:34:19.321" v="916" actId="9405"/>
          <ac:inkMkLst>
            <pc:docMk/>
            <pc:sldMk cId="3257145251" sldId="261"/>
            <ac:inkMk id="9" creationId="{7FBB8CF0-53A9-B260-435E-D9B2B537521E}"/>
          </ac:inkMkLst>
        </pc:inkChg>
        <pc:inkChg chg="add mod">
          <ac:chgData name="Hatim Alzoubi" userId="faeac9b042bcfb0d" providerId="LiveId" clId="{EE4D5110-C981-49BD-83CF-832B03629470}" dt="2022-06-22T08:34:40.051" v="927"/>
          <ac:inkMkLst>
            <pc:docMk/>
            <pc:sldMk cId="3257145251" sldId="261"/>
            <ac:inkMk id="10" creationId="{130E3BFE-C889-7AB1-E632-CCEC38C725CD}"/>
          </ac:inkMkLst>
        </pc:inkChg>
        <pc:inkChg chg="add mod">
          <ac:chgData name="Hatim Alzoubi" userId="faeac9b042bcfb0d" providerId="LiveId" clId="{EE4D5110-C981-49BD-83CF-832B03629470}" dt="2022-06-22T08:34:40.051" v="927"/>
          <ac:inkMkLst>
            <pc:docMk/>
            <pc:sldMk cId="3257145251" sldId="261"/>
            <ac:inkMk id="11" creationId="{0673EFA2-77D5-2CFB-812A-A733E618400B}"/>
          </ac:inkMkLst>
        </pc:inkChg>
        <pc:inkChg chg="add mod">
          <ac:chgData name="Hatim Alzoubi" userId="faeac9b042bcfb0d" providerId="LiveId" clId="{EE4D5110-C981-49BD-83CF-832B03629470}" dt="2022-06-22T08:34:40.051" v="927"/>
          <ac:inkMkLst>
            <pc:docMk/>
            <pc:sldMk cId="3257145251" sldId="261"/>
            <ac:inkMk id="12" creationId="{3589B2A5-19E1-208C-B929-92E5AA0B468C}"/>
          </ac:inkMkLst>
        </pc:inkChg>
        <pc:inkChg chg="add del mod">
          <ac:chgData name="Hatim Alzoubi" userId="faeac9b042bcfb0d" providerId="LiveId" clId="{EE4D5110-C981-49BD-83CF-832B03629470}" dt="2022-06-22T08:34:31.607" v="924"/>
          <ac:inkMkLst>
            <pc:docMk/>
            <pc:sldMk cId="3257145251" sldId="261"/>
            <ac:inkMk id="14" creationId="{9CF3FC02-59B8-7032-1ED3-B4C1736E1EED}"/>
          </ac:inkMkLst>
        </pc:inkChg>
        <pc:inkChg chg="add mod">
          <ac:chgData name="Hatim Alzoubi" userId="faeac9b042bcfb0d" providerId="LiveId" clId="{EE4D5110-C981-49BD-83CF-832B03629470}" dt="2022-06-22T08:34:40.051" v="927"/>
          <ac:inkMkLst>
            <pc:docMk/>
            <pc:sldMk cId="3257145251" sldId="261"/>
            <ac:inkMk id="16" creationId="{753E8122-C67B-8F68-7109-A2B0D2BDF3FB}"/>
          </ac:inkMkLst>
        </pc:inkChg>
        <pc:inkChg chg="add">
          <ac:chgData name="Hatim Alzoubi" userId="faeac9b042bcfb0d" providerId="LiveId" clId="{EE4D5110-C981-49BD-83CF-832B03629470}" dt="2022-06-22T08:34:39.335" v="926" actId="9405"/>
          <ac:inkMkLst>
            <pc:docMk/>
            <pc:sldMk cId="3257145251" sldId="261"/>
            <ac:inkMk id="17" creationId="{50CB2DB5-7898-4B29-386C-C1814546A1B9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08:19:32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348 0 24575,'-11'1'0,"1"1"0,0 0 0,-1 0 0,1 1 0,0 0 0,1 1 0,-18 8 0,-3 2 0,16-9 0,1 1 0,1 0 0,-1 1 0,1 0 0,0 1 0,0 0 0,1 1 0,0 1 0,1-1 0,-14 18 0,-7 4 0,25-26 0,0 1 0,1-1 0,-1 1 0,1 0 0,0 1 0,-5 8 0,10-14 0,-1 0 0,1-1 0,0 1 0,0 0 0,0 0 0,-1 0 0,1 0 0,0-1 0,0 1 0,0 0 0,0 0 0,0 0 0,1 0 0,-1-1 0,0 1 0,0 0 0,0 0 0,1 0 0,-1 0 0,0-1 0,1 1 0,-1 0 0,1-1 0,-1 1 0,1 0 0,-1-1 0,1 1 0,-1 0 0,1-1 0,0 1 0,-1-1 0,1 1 0,0-1 0,0 1 0,-1-1 0,1 0 0,0 1 0,0-1 0,0 0 0,0 1 0,7 1 0,0 1 0,0-1 0,11 1 0,-9-1 0,44 4 0,-41-5 0,0 0 0,0 1 0,23 6 0,-22-4-91,30 13-1183,-31-10-5552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08:24:18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234 465 24575,'-38'-1'0,"-45"2"0,77 0 0,1-1 0,0 1 0,-1 0 0,1 0 0,0 1 0,0 0 0,0 0 0,0 0 0,0 0 0,0 0 0,1 1 0,-1 0 0,-4 3 0,6-3 0,0 0 0,-1-1 0,1 2 0,0-1 0,1 0 0,-1 0 0,1 1 0,-1-1 0,1 1 0,0 0 0,1 0 0,-1-1 0,1 1 0,0 0 0,-1 6 0,2-6 0,0 1 0,-1-1 0,2 1 0,-1-1 0,1 1 0,0-1 0,0 1 0,0-1 0,1 0 0,-1 0 0,1 0 0,1 1 0,-1-1 0,1-1 0,-1 1 0,1 0 0,0-1 0,1 1 0,-1-1 0,1 0 0,0 0 0,0 0 0,0 0 0,0 0 0,1-1 0,-1 0 0,1 0 0,5 2 0,8 3 0,1-2 0,0 0 0,23 3 0,-36-7 0,0 0 0,-1 0 0,1-1 0,0 0 0,-1 0 0,1-1 0,0 1 0,-1-1 0,1 0 0,0 0 0,-1-1 0,0 1 0,1-1 0,-1 0 0,0 0 0,5-3 0,-1-2 0,0 1 0,-1-1 0,0 0 0,13-15 0,-14 12 0,0-1 0,-1 0 0,0 0 0,-1 0 0,-1 0 0,0 0 0,0-1 0,-1 0 0,0-12 0,1 0 0,0 1 0,1-29 0,-6-337-1365,1 379-5461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08:24:21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80 179 24575,'0'0'0,"0"-1"0,0 0 0,1 1 0,-1-1 0,0 1 0,1-1 0,-1 0 0,0 1 0,1-1 0,-1 1 0,1-1 0,-1 1 0,1 0 0,-1-1 0,1 1 0,0-1 0,-1 1 0,1 0 0,0-1 0,-1 1 0,1 0 0,1-1 0,16-4 0,-17 5 0,15-3 0,0 1 0,1 1 0,-1 0 0,31 2 0,14-1 0,-59 0 0,-1 0 0,0 0 0,1 0 0,-1-1 0,0 1 0,1 0 0,-1-1 0,0 1 0,0 0 0,1-1 0,-1 1 0,0-1 0,0 0 0,0 1 0,0-1 0,0 0 0,0 1 0,0-1 0,0 0 0,0 0 0,0 0 0,-1 0 0,1 0 0,0 0 0,-1 0 0,1 0 0,-1 0 0,1 0 0,-1 0 0,1-2 0,0-2 0,0-1 0,-1 1 0,0 0 0,0-1 0,-2-6 0,2 8 0,0 3 0,-1-8 0,0 1 0,0 0 0,-1 0 0,-6-14 0,8 20 0,-2 0 0,1 0 0,0 0 0,0 0 0,-1 1 0,1-1 0,-1 0 0,0 0 0,1 1 0,-1-1 0,0 1 0,0 0 0,0-1 0,-1 1 0,1 0 0,0 0 0,0 0 0,-1 0 0,1 0 0,-1 1 0,1-1 0,-5 0 0,-16-1 0,0 0 0,0 2 0,-32 3 0,51-3 0,0 1 0,0-1 0,0 1 0,0 0 0,1 0 0,-1 0 0,0 0 0,1 1 0,-1-1 0,1 1 0,0 0 0,0 0 0,-1 0 0,2 0 0,-6 5 0,2-1 0,1 0 0,0 0 0,1 0 0,0 1 0,0 0 0,-3 7 0,-1 5 0,0 0 0,-7 34 0,13-38 0,1 0 0,0 1 0,4 23 0,-3-36 0,1-1 0,0 1 0,0 0 0,0-1 0,0 1 0,1-1 0,-1 0 0,1 1 0,-1-1 0,1 0 0,0 0 0,0 0 0,1 0 0,-1 0 0,0 0 0,4 2 0,5 3 0,1-1 0,17 7 0,-25-11 0,41 19 0,-31-13 0,0-1 0,1-1 0,0 0 0,1 0 0,17 3 0,-13-5-455,0-1 0,39 3 0,-48-6-6371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08:24:22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24575,'102'84'0,"81"61"0,-151-120 0,129 92-1069,-154-113 773,3 3-6530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08:24:24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0 448 24575,'1'-2'0,"0"-1"0,0 1 0,0 0 0,0 0 0,0 0 0,1 0 0,-1 0 0,1 0 0,-1 1 0,1-1 0,3-2 0,2-2 0,-1 0 0,0-1 0,0 0 0,7-10 0,16-32 0,-6 9 0,11-9 0,18-30 0,-31 45 0,-13 24 0,-2-1 0,9-16 0,10-37 0,-22 55-1365,1 2-5461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08:34:19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0 24575,'2'25'0,"0"-1"0,6 26 0,-1-13 0,10 53 0,-10-44 0,2 24 0,-8-53 0,6 23 0,-3-25 0,-2 1 0,1 15 0,-3-14 0,2 1 0,-1-1 0,7 23 0,-4-18 0,-2-1 0,0 1 0,-1 0 0,-2 30 0,-1-28 0,2 0 0,1-1 0,5 34 0,-2-32 0,-1 0 0,-1 27 0,0-1 0,0-34 0,1-1 0,9 28 0,-8-28 0,1 1 0,2 26 0,-5 6 0,-2-27 0,6 32 0,0-3 0,-2 0 0,-4 62 0,0-61 0,1-39 0,0 0 0,5 22 0,-3-21 0,0 0 0,0 17 0,-3 191 0,0-220 0,0 0 0,0 1 0,0-1 0,-1 1 0,1-1 0,-1 0 0,1 1 0,-1-1 0,0 0 0,0 0 0,0 1 0,0-1 0,-2 3 0,2-4 0,0 0 0,-1 1 0,1-1 0,-1 0 0,1 0 0,0 0 0,-1-1 0,0 1 0,1 0 0,-1-1 0,1 1 0,-1-1 0,0 1 0,1-1 0,-1 0 0,0 1 0,0-1 0,1 0 0,-1 0 0,-1-1 0,-4 1 0,1-1 0,0-1 0,-1 1 0,1-1 0,0 0 0,0 0 0,-7-5 0,-41-24 0,42 23 0,-48-37 0,44 32 0,-16-17 0,30 27 0,0 1 0,0-1 0,0 0 0,0 0 0,0 0 0,0 0 0,1 0 0,0 0 0,-1 0 0,0-5 0,2 8 0,0-1 0,0 1 0,0-1 0,0 1 0,0 0 0,0-1 0,0 1 0,0-1 0,0 1 0,0-1 0,0 1 0,0-1 0,0 1 0,0 0 0,0-1 0,0 1 0,1-1 0,-1 1 0,0 0 0,0-1 0,0 1 0,1-1 0,-1 1 0,0 0 0,1-1 0,-1 1 0,1-1 0,-1 1 0,1 0 0,0 0 0,-1 0 0,1 0 0,0 0 0,0 0 0,-1 0 0,1 0 0,0 0 0,-1 0 0,1 0 0,0 0 0,0 0 0,-1 0 0,2 1 0,27 14 0,-25-12 0,24 16 0,-1 1 0,-1 1 0,35 38 0,-25-24 0,-26-25 0,-2-2 0,-1-1 0,11 7 0,-17-12 0,1-1 0,-1 0 0,1 0 0,0 0 0,-1 0 0,1-1 0,0 1 0,0 0 0,-1-1 0,1 1 0,0-1 0,0 1 0,0-1 0,0 0 0,0 0 0,0 0 0,0 0 0,2-1 0,-2 1 0,-1-1 0,1 0 0,-1 0 0,1 0 0,-1-1 0,1 1 0,-1 0 0,0-1 0,1 1 0,-1 0 0,0-1 0,0 1 0,0-1 0,0 0 0,0 1 0,-1-1 0,1 0 0,1-3 0,8-37 0,-10 38 0,2-3 0,-1-2 0,1-1 0,0 0 0,1 1 0,0 0 0,0 0 0,7-14 0,10-17 0,-16 30 0,1-1 0,1 1 0,0 0 0,0 0 0,8-9 0,-3 6-107,99-102-1151,-100 106-5568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08:34:23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310 17 24575,'-1'0'0,"1"-1"0,0 0 0,-1 0 0,1 1 0,0-1 0,-1 0 0,1 1 0,-1-1 0,1 0 0,-1 1 0,1-1 0,-1 1 0,0-1 0,1 1 0,-1-1 0,1 1 0,-1-1 0,0 1 0,0 0 0,1-1 0,-1 1 0,0 0 0,0 0 0,1 0 0,-1-1 0,0 1 0,-1 0 0,-26-3 0,25 3 0,-9 0 0,0 0 0,1 1 0,-1 1 0,0 0 0,1 0 0,-1 1 0,1 0 0,0 1 0,0 1 0,0 0 0,1 0 0,0 1 0,0 0 0,0 1 0,0 0 0,1 0 0,1 1 0,-1 0 0,1 1 0,-11 15 0,14-16 0,1 1 0,0-1 0,1 1 0,-1 0 0,2 0 0,-1 0 0,1 0 0,-1 19 0,1-1 0,5 49 0,-3-74 0,0 0 0,0 0 0,0 0 0,1 0 0,-1 0 0,1 0 0,-1 0 0,1-1 0,0 1 0,0 0 0,0 0 0,0-1 0,0 1 0,0 0 0,0-1 0,0 1 0,1-1 0,-1 1 0,3 1 0,-1-1 0,1-1 0,-1 1 0,0-1 0,0 0 0,1 0 0,-1 0 0,0-1 0,1 1 0,-1-1 0,6 0 0,169-2 0,-50 0 0,-88 1 0,46 2 0,-83-1 0,-1 1 0,0-1 0,1 0 0,-1 0 0,0 1 0,0 0 0,1-1 0,-1 1 0,0 0 0,0 0 0,0 0 0,0 0 0,0 1 0,0-1 0,0 0 0,-1 1 0,1-1 0,0 1 0,-1 0 0,1-1 0,-1 1 0,2 3 0,-1 0 0,0-1 0,-1 1 0,1 0 0,-1 0 0,0-1 0,-1 1 0,1 0 0,-1 0 0,0 8 0,0 2 0,0-2 0,-1 0 0,-3 24 0,3-33 0,0-1 0,0 1 0,0 0 0,-1-1 0,1 1 0,-1-1 0,0 0 0,0 0 0,0 1 0,-1-1 0,1 0 0,-1-1 0,1 1 0,-5 3 0,0-1 0,0 0 0,0 0 0,0-1 0,-1 0 0,0 0 0,0-1 0,0 0 0,0 0 0,0-1 0,-1 0 0,-8 1 0,-50 5 0,-102 1 0,156-9-112,5 0 161,-1 0 0,0-1 0,1 1 1,-12-4-1,18 4-114,0-1 0,0 0-1,0 1 1,0-1 0,0 0 0,0 0 0,0 0 0,0-1-1,0 1 1,0 0 0,1-1 0,-1 1 0,1-1 0,-1 0-1,1 1 1,0-1 0,-1 0 0,1 0 0,0 0-1,0 0 1,0 0 0,0-2 0,-2-7-6761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08:34:25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24575,'4'121'0,"-2"-102"0,1 0 0,1 1 0,1-1 0,7 21 0,-6-23 0,-1 1 0,-1 0 0,4 34 0,-1-14 0,-4-27 0,-1 0 0,2 14 0,-2 2-455,2 0 0,9 37 0,-8-49-6371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08:34:26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08:34:35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24575,'494'0'0,"-484"0"0,-5-1 0,0 1 0,0 0 0,0 0 0,0 1 0,1 0 0,-1 0 0,0 0 0,8 3 0,-13-4 0,0 0 0,1 1 0,-1-1 0,1 0 0,-1 1 0,0-1 0,1 0 0,-1 1 0,0-1 0,1 0 0,-1 1 0,0-1 0,0 1 0,0-1 0,1 1 0,-1-1 0,0 0 0,0 1 0,0-1 0,0 1 0,0-1 0,0 1 0,0-1 0,0 1 0,0-1 0,0 1 0,0-1 0,0 1 0,0-1 0,0 1 0,0-1 0,0 0 0,-1 1 0,1-1 0,0 1 0,0-1 0,-1 1 0,-11 16 0,10-15 0,-82 92 0,16-20 0,-21 14 0,67-68 0,-65 49 0,60-50 0,10-6 0,-27 26 0,44-39 0,-1 0 0,1 1 0,0-1 0,-1 0 0,1 1 0,0-1 0,0 0 0,-1 0 0,1 1 0,0-1 0,0 1 0,0-1 0,-1 0 0,1 1 0,0-1 0,0 0 0,0 1 0,0-1 0,0 1 0,0-1 0,0 0 0,0 1 0,0-1 0,0 1 0,0-1 0,0 0 0,0 1 0,0-1 0,0 1 0,1 0 0,-1-1 0,1 1 0,0-1 0,-1 1 0,1-1 0,-1 1 0,1-1 0,0 1 0,0-1 0,-1 0 0,1 1 0,0-1 0,0 0 0,0 0 0,34 4 0,-30-4 0,50 2 0,61-7 0,-99 3 0,26-8 0,1 0 0,20 2 71,-37 6-789,32-7 0,-43 5-6108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08:34:39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0 259 24575,'5'0'0,"0"-1"0,-1 0 0,1 0 0,-1-1 0,0 1 0,7-4 0,11-3 0,24-4 0,-16 5 0,37-13 0,-46 12 0,-10 3 0,1 0 0,16-3 0,7 1 0,50-1 0,-47 5 0,-35 2 0,0 1 0,0 0 0,-1-1 0,1 0 0,0 1 0,0-1 0,0 0 0,-1-1 0,1 1 0,0 0 0,3-3 0,-5 3 0,0 0 0,0 0 0,0 0 0,0-1 0,0 1 0,-1 0 0,1 0 0,0 0 0,-1-1 0,1 1 0,-1 0 0,1 0 0,-1-1 0,1 1 0,-1-1 0,0 1 0,0 0 0,0-1 0,0 1 0,0-1 0,0 1 0,0 0 0,0-1 0,0 1 0,-2-3 0,1-2 0,-1 0 0,0 0 0,-1 1 0,0-1 0,0 1 0,0-1 0,0 1 0,-1 0 0,0 0 0,0 1 0,0-1 0,-1 1 0,1 0 0,-1 0 0,0 0 0,0 1 0,0-1 0,-1 1 0,1 1 0,-1-1 0,0 1 0,0 0 0,0 0 0,0 1 0,0-1 0,0 1 0,0 1 0,-7-1 0,4 1 0,-13-1 0,1 1 0,-36 5 0,51-4 0,-1 0 0,1 1 0,0 0 0,-1 0 0,1 1 0,0 0 0,1 0 0,-1 0 0,0 1 0,1-1 0,0 1 0,-9 9 0,-13 10 0,22-20 0,0 1 0,0 0 0,0 0 0,1 1 0,-8 9 0,9-9 0,1-1 0,-1 1 0,1 0 0,0 1 0,1-1 0,-1 0 0,1 0 0,0 1 0,0 8 0,0 8 0,2 23 0,0-17 0,-2 11 0,0-27 0,0 1 0,1-1 0,1 1 0,0-1 0,1 0 0,0 1 0,7 21 0,-7-30 0,1 1 0,0-1 0,0 1 0,0-1 0,0 0 0,0-1 0,1 1 0,0 0 0,0-1 0,0 0 0,0 0 0,0 0 0,1-1 0,8 5 0,-2-3 0,-1 0 0,1-1 0,0 0 0,1 0 0,18 1 0,25 1 0,89 5 0,-125-9 0,-7-1 0,0 0 0,17-2 0,-26 2 0,0-1 0,0 1 0,0-1 0,-1 0 0,1 0 0,0 0 0,-1 0 0,1-1 0,-1 1 0,1 0 0,-1-1 0,0 0 0,1 0 0,-1 0 0,3-3 0,2-4-1365,-1 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08:19:33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1 103 24575,'215'1'0,"236"-2"0,-318-4 0,0-6 0,219-45 0,-294 45-682,96-7-1,-135 17-6143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08:19:34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0 24575,'-4'1'0,"0"-1"0,0 0 0,0 1 0,0 0 0,0 0 0,0 0 0,1 1 0,-1-1 0,0 1 0,-6 4 0,-2 3 0,-19 16 0,4-2 0,-11 5 0,7-6 0,0 2 0,-33 34 0,56-50 0,5-6 0,0 1 0,1 0 0,-1 0 0,1 0 0,-4 4 0,6-6 0,-1 0 0,1-1 0,0 1 0,0-1 0,-1 1 0,1 0 0,0-1 0,0 1 0,0 0 0,0-1 0,0 1 0,0 0 0,0-1 0,0 1 0,0 0 0,0-1 0,0 1 0,1 0 0,-1-1 0,0 1 0,0 0 0,1-1 0,-1 1 0,0-1 0,1 1 0,-1-1 0,0 1 0,1-1 0,-1 1 0,1-1 0,-1 1 0,1-1 0,-1 1 0,1-1 0,-1 0 0,1 1 0,0-1 0,36 25 0,49 29 0,-81-51 0,1 1 0,-1 0 0,7 7 0,10 7 0,16 14-1365,-27-22-5461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08:19:35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1 138 24575,'34'0'0,"304"-3"0,-2-19 0,-139-10 0,-68 8 0,-14 3 0,-42 7 0,128-8 0,-17 23 121,-66 0-1607,-104-1-5340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08:19:37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 24575,'-5'0'0,"1"0"0,0 1 0,0 0 0,0 0 0,0 0 0,0 0 0,0 1 0,0 0 0,0-1 0,1 1 0,-1 1 0,1-1 0,-1 0 0,1 1 0,0 0 0,-4 3 0,-5 7 0,1 1 0,-16 25 0,1-2 0,9-18 0,-24 22 0,40-40 0,1 0 0,-1 0 0,0 0 0,0 0 0,1 0 0,-1 0 0,0 0 0,1 0 0,-1 0 0,1 0 0,0 0 0,-1 0 0,1 0 0,0 1 0,0-1 0,-1 0 0,1 0 0,0 1 0,0-1 0,0 0 0,1 0 0,-1 0 0,0 1 0,0-1 0,1 0 0,-1 0 0,1 0 0,-1 0 0,1 0 0,-1 0 0,1 0 0,-1 0 0,2 2 0,3 3 0,0 0 0,1 0 0,-1 0 0,8 5 0,-8-7 0,45 42 0,35 31 0,-71-66-1365,-4-1-5461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08:19:38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 24575,'603'-14'0,"-107"-5"0,4 17 0,-421 2 0,224-8 115,10-1-1595,-284 9-5346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08:24:03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1 24575,'0'23'0,"-8"40"0,6-44 0,0 39 0,1 1 0,-12-1 0,8-29 0,2-9 0,-2 29 0,-2 26 0,1 4 0,6 120 0,1-190 0,0 0 0,1-1 0,0 1 0,5 13 0,-4-14 0,0 1 0,-1-1 0,0 1 0,0 11 0,-1-20 0,-1 1 0,0-1 0,0 1 0,0 0 0,0-1 0,0 1 0,0-1 0,0 1 0,-1 0 0,1-1 0,0 1 0,0-1 0,0 1 0,-1-1 0,1 1 0,0 0 0,-1-1 0,1 1 0,-1-1 0,1 0 0,-1 1 0,0 0 0,1-1 0,-1 0 0,0 0 0,1 0 0,-1 1 0,1-1 0,-1 0 0,0 0 0,1 0 0,-1-1 0,0 1 0,1 0 0,-1 0 0,1 0 0,-1 0 0,0 0 0,1-1 0,-1 1 0,1 0 0,-2-1 0,-3-2 0,0 0 0,0-1 0,-7-6 0,11 9 0,-11-10 0,2 0 0,-1-1 0,-13-22 0,24 33 0,-1 0 0,0-1 0,1 1 0,-1 0 0,1 0 0,-1-1 0,1 1 0,-1-3 0,1 4 0,0-1 0,0 1 0,0 0 0,0 0 0,0 0 0,0 0 0,0-1 0,0 1 0,1 0 0,-1 0 0,0 0 0,0-1 0,0 1 0,0 0 0,0 0 0,0 0 0,0 0 0,1-1 0,-1 1 0,0 0 0,0 0 0,0 0 0,0 0 0,1 0 0,-1 0 0,0-1 0,1 1 0,-1 0 0,1 0 0,-1 0 0,1 0 0,-1 0 0,1 0 0,-1 0 0,1 1 0,0-1 0,-1 0 0,1 0 0,-1 0 0,1 0 0,-1 0 0,1 1 0,0-1 0,2 2 0,1 0 0,0 1 0,-1-1 0,1 0 0,-1 1 0,0 0 0,4 4 0,19 25 0,-2-1 0,-23-30 0,0 0 0,-1 0 0,1-1 0,0 1 0,-1-1 0,1 1 0,0 0 0,0-1 0,0 1 0,0-1 0,0 1 0,0-1 0,0 0 0,0 1 0,0-1 0,0 0 0,0 0 0,0 1 0,1-1 0,-1 0 0,0 0 0,0-1 0,0 1 0,0 0 0,0-1 0,-1 1 0,1 0 0,0-1 0,0 1 0,0-1 0,-1 1 0,1-1 0,0 1 0,0-1 0,-1 1 0,1-1 0,-1 0 0,1 1 0,-1-1 0,1 0 0,-1 0 0,1 0 0,5-10-115,7-10-510,29-35 0,-38 50-6201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08:24:14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24575,'0'322'0,"-1"-312"45,0-1-1,-4 14 1,-1 12-1544,6-26-5327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08:24:1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75 24575,'0'36'0,"-1"40"0,0-65 0,1-11 0,0 1 0,0-1 0,-1 1 0,1-1 0,0 1 0,0-1 0,0 1 0,0-1 0,0 0 0,-1 1 0,1-1 0,0 0 0,0 1 0,-1-1 0,1 1 0,0-1 0,-1 0 0,1 1 0,0-1 0,-1 0 0,0 1 0,1-1 0,-1-1 0,1 1 0,0 0 0,0 0 0,-1-1 0,1 1 0,0 0 0,0 0 0,-1-1 0,1 1 0,0 0 0,0-1 0,0 1 0,0 0 0,0-1 0,-1 1 0,1 0 0,0-1 0,0 1 0,0 0 0,0-1 0,0 1 0,-1-11 0,1 9 0,0-9 0,-1 0 0,3-15 0,-1 22 0,-1 0 0,1 1 0,1-1 0,-1 1 0,0-1 0,1 1 0,0-1 0,0 1 0,0 0 0,0-1 0,4-2 0,-1 1 0,-1-1 0,0 0 0,4-6 0,-4 6 0,0 0 0,0 1 0,5-6 0,-6 8 0,2-2 0,0 0 0,0 0 0,10-6 0,-13 10 0,-1 0 0,1 0 0,-1 0 0,1 1 0,0-1 0,-1 0 0,1 1 0,0-1 0,-1 1 0,1 0 0,0-1 0,0 1 0,-1 0 0,1 0 0,0 0 0,0 0 0,0 0 0,-1 0 0,1 1 0,0-1 0,2 1 0,3 2 0,0 0 0,0 1 0,0 0 0,0 0 0,0 0 0,-1 1 0,0 0 0,8 9 0,8 4 0,-12-8 0,-1-1 0,-1 2 0,0-1 0,0 1 0,11 21 0,-17-27 15,-1-1 0,1 0 0,-1 0-1,0 1 1,0-1 0,0 8 0,2 9-1484,-1-11-5357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4791B-6382-DA72-D32F-003313063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51DC6E-75D5-7DB2-F93D-9DE3629B6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60FBB-60C9-80E7-9D3C-822E622D2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C3ABB-AE97-40BF-B3DB-1D308BEE63E4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611A8-CB2D-1CCA-1E1C-87F79F800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7D2AA-AF1F-6C3F-41F6-C948D46E5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24AE-4D7C-4B56-8B82-0C5765DA3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77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61876-9D1F-5DD6-A9EC-8F5D27A4B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CAE210-CB8D-7BEC-B731-A541242E8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222FC-4E51-322F-DD47-C688098F3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C3ABB-AE97-40BF-B3DB-1D308BEE63E4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BA45F-6280-AB7B-C62A-93F9D1651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A413F-2F96-FE84-EC73-63184BF86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24AE-4D7C-4B56-8B82-0C5765DA3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8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D45EFC-2451-E4B2-D07C-0266216E6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1B65DE-859B-2FA0-CFB1-29996F70F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B65B1-9F3E-0873-253B-BFD1C6EB4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C3ABB-AE97-40BF-B3DB-1D308BEE63E4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F3667-D2A7-7107-8EC0-6C0888DAB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57D9D-8E0D-0D7F-F096-C3BDB3A7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24AE-4D7C-4B56-8B82-0C5765DA3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1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88A1-6FCC-71B1-224E-C996BE30C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9B0D9-6D5B-BB34-CBE4-8B9F93AD4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FD875-A9EE-06E9-E824-9F88B6BA0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C3ABB-AE97-40BF-B3DB-1D308BEE63E4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929D1-C9B7-C80F-41AD-B116AA39C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6E2E8-54EF-11F1-E066-9D9721268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24AE-4D7C-4B56-8B82-0C5765DA3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8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B197C-9F0D-9DBE-132D-82062A2FA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2022D-4D0B-F23C-C5F7-3E79E5F1E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0C496-CD2D-481A-99D1-4AB930BE1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C3ABB-AE97-40BF-B3DB-1D308BEE63E4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628C9-0C96-02D7-D23A-2A9E69B0B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9E3EC-9BEB-7B16-2F96-E127684FC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24AE-4D7C-4B56-8B82-0C5765DA3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46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4B8CB-6D1E-46D5-970C-65DBFB2B0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8C64D-AB28-C9F2-E6EF-0AC3CCBC1B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677F8-53ED-97FD-4FD4-6EDDEB991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41C88-B7CC-0EDB-E446-0CC0252A8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C3ABB-AE97-40BF-B3DB-1D308BEE63E4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5AB23-A598-C0E8-0789-83A70E24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D1E9E-783F-E2B9-FBC6-8FC8AD9E6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24AE-4D7C-4B56-8B82-0C5765DA3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90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1DED-CFB0-2ED2-5265-1F1BF9D9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F8F78-8B96-4384-9A39-AC2B7B94F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C1021-F2D0-8E6B-6645-F9574A00E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A33770-BD04-005B-FDAA-763FFD238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F8AF2F-ED59-6D93-F58D-8BC7F8C179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7CC4F9-1479-C84A-1CCB-B9CAEC38C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C3ABB-AE97-40BF-B3DB-1D308BEE63E4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70F713-F565-4D7E-8344-5C4B617BE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3EC9D4-8C7D-128D-464A-4A1DDF09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24AE-4D7C-4B56-8B82-0C5765DA3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77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94788-A22E-0D29-BD70-B32F7B447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7DED0D-27AA-FE43-1A3A-F4FF8397E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C3ABB-AE97-40BF-B3DB-1D308BEE63E4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88D78D-FE64-F37B-BE77-818468BF7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CDCE15-6E5A-F1E2-3D15-1BC262CB1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24AE-4D7C-4B56-8B82-0C5765DA3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0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B0778B-88E8-7296-6AD7-3B7CD4915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C3ABB-AE97-40BF-B3DB-1D308BEE63E4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1CEBB8-2CBB-7F72-147B-12801B409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AD06A-BB11-E980-94B2-00B0BED0E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24AE-4D7C-4B56-8B82-0C5765DA3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55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6F80-AEC8-615D-FB5B-96121212E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9EA11-9617-D2BE-3487-F03DDD757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12D6DD-2D6B-FCD3-7691-BE629CD94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5224A-8FF7-FE02-5BF2-92C5771F2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C3ABB-AE97-40BF-B3DB-1D308BEE63E4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D5D5E-C5BA-6639-5430-E5DF1BAD4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AA485-A914-12FE-D05F-B8DEB145D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24AE-4D7C-4B56-8B82-0C5765DA3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05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1A35D-9A78-EA79-78C8-4E1B235A6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D219F4-77AD-4174-DBC7-67C5A334BE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57A90-10C8-6583-71F8-DD27C388D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85C56-72C3-D827-647B-D17BE1B63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C3ABB-AE97-40BF-B3DB-1D308BEE63E4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B3CC2-F8E7-D998-44E9-5237621D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6CF7A-8D07-8F0D-A425-284A7834B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24AE-4D7C-4B56-8B82-0C5765DA3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86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0FAD45-0D2E-59D2-D0AF-CE89743DF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3E998-B37D-4E74-23E7-420EE1A52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406FE-88A9-D8A1-4E15-901F6B6FBD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C3ABB-AE97-40BF-B3DB-1D308BEE63E4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4D5C4-50D1-25DB-56BB-883255FF9E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F560B-6619-3259-380B-6DEBD917F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B24AE-4D7C-4B56-8B82-0C5765DA3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30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customXml" Target="../ink/ink12.xml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12" Type="http://schemas.openxmlformats.org/officeDocument/2006/relationships/image" Target="../media/image14.png"/><Relationship Id="rId17" Type="http://schemas.openxmlformats.org/officeDocument/2006/relationships/image" Target="../media/image17.png"/><Relationship Id="rId2" Type="http://schemas.openxmlformats.org/officeDocument/2006/relationships/image" Target="../media/image9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11" Type="http://schemas.openxmlformats.org/officeDocument/2006/relationships/customXml" Target="../ink/ink11.xml"/><Relationship Id="rId5" Type="http://schemas.openxmlformats.org/officeDocument/2006/relationships/customXml" Target="../ink/ink8.xml"/><Relationship Id="rId15" Type="http://schemas.openxmlformats.org/officeDocument/2006/relationships/customXml" Target="../ink/ink13.xml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customXml" Target="../ink/ink10.xml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customXml" Target="../ink/ink19.xml"/><Relationship Id="rId3" Type="http://schemas.openxmlformats.org/officeDocument/2006/relationships/customXml" Target="../ink/ink14.xml"/><Relationship Id="rId7" Type="http://schemas.openxmlformats.org/officeDocument/2006/relationships/customXml" Target="../ink/ink16.xml"/><Relationship Id="rId12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11" Type="http://schemas.openxmlformats.org/officeDocument/2006/relationships/customXml" Target="../ink/ink18.xml"/><Relationship Id="rId5" Type="http://schemas.openxmlformats.org/officeDocument/2006/relationships/customXml" Target="../ink/ink15.xml"/><Relationship Id="rId10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customXml" Target="../ink/ink17.xml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69C83-A498-692B-D55A-4B0EEACAE9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1BBEE4-9B1E-0C8B-6AAB-034A277B9E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are they and what are they used for?</a:t>
            </a:r>
          </a:p>
        </p:txBody>
      </p:sp>
    </p:spTree>
    <p:extLst>
      <p:ext uri="{BB962C8B-B14F-4D97-AF65-F5344CB8AC3E}">
        <p14:creationId xmlns:p14="http://schemas.microsoft.com/office/powerpoint/2010/main" val="2501679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D86C-42B4-7896-E1CC-A761C220F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Array?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2386E-528B-C1B4-26E0-3506BBE9FF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u="sng" dirty="0"/>
              <a:t>array</a:t>
            </a:r>
            <a:r>
              <a:rPr lang="en-US" dirty="0"/>
              <a:t> is a data structure with a fixed size that allows you to store </a:t>
            </a:r>
            <a:r>
              <a:rPr lang="en-US" i="1" dirty="0"/>
              <a:t>multiple values </a:t>
            </a:r>
            <a:r>
              <a:rPr lang="en-US" dirty="0"/>
              <a:t>of the </a:t>
            </a:r>
            <a:r>
              <a:rPr lang="en-US" i="1" dirty="0"/>
              <a:t>same data type </a:t>
            </a:r>
            <a:r>
              <a:rPr lang="en-US" dirty="0"/>
              <a:t>in </a:t>
            </a:r>
            <a:r>
              <a:rPr lang="en-US" i="1" dirty="0"/>
              <a:t>one variable.</a:t>
            </a:r>
          </a:p>
          <a:p>
            <a:r>
              <a:rPr lang="en-US" dirty="0"/>
              <a:t>Each value in an array is called an </a:t>
            </a:r>
            <a:r>
              <a:rPr lang="en-US" u="sng" dirty="0"/>
              <a:t>element</a:t>
            </a:r>
            <a:r>
              <a:rPr lang="en-US" dirty="0"/>
              <a:t>.</a:t>
            </a:r>
          </a:p>
          <a:p>
            <a:r>
              <a:rPr lang="en-US" dirty="0"/>
              <a:t>Each element in an array can be referenced by its </a:t>
            </a:r>
            <a:r>
              <a:rPr lang="en-US" u="sng" dirty="0"/>
              <a:t>index</a:t>
            </a:r>
            <a:r>
              <a:rPr lang="en-US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7DA35-C47A-1F17-AC44-F538EC691A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B73DFE-376F-37CC-BBB8-C99A11C2A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876" y="2430309"/>
            <a:ext cx="3212132" cy="248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048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C69EA-4956-4016-FF4B-7777E7B4D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Know the Index of an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7B0AD-7191-ACE2-FB5D-B7734B3705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first element of an array always has an index of zero.</a:t>
            </a:r>
          </a:p>
          <a:p>
            <a:r>
              <a:rPr lang="en-US" dirty="0"/>
              <a:t>The indexes in the array always increment by one.</a:t>
            </a:r>
          </a:p>
          <a:p>
            <a:r>
              <a:rPr lang="en-US" dirty="0"/>
              <a:t>The index of the last element in the array is always the length/size of the array – 1.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26373-61B4-BF1F-68E9-2D1207C36C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A338D5-2BDB-5CFB-5A5D-10E3EB670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794" y="2519074"/>
            <a:ext cx="2841998" cy="2342149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772C9EC-7592-2BE9-4328-419E11838634}"/>
              </a:ext>
            </a:extLst>
          </p:cNvPr>
          <p:cNvGrpSpPr/>
          <p:nvPr/>
        </p:nvGrpSpPr>
        <p:grpSpPr>
          <a:xfrm>
            <a:off x="8251951" y="3276826"/>
            <a:ext cx="590760" cy="112680"/>
            <a:chOff x="8251951" y="3276826"/>
            <a:chExt cx="590760" cy="11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1634AE0-C139-996F-2E7E-A075A16717B8}"/>
                    </a:ext>
                  </a:extLst>
                </p14:cNvPr>
                <p14:cNvContentPartPr/>
                <p14:nvPr/>
              </p14:nvContentPartPr>
              <p14:xfrm>
                <a:off x="8251951" y="3276826"/>
                <a:ext cx="125280" cy="112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1634AE0-C139-996F-2E7E-A075A16717B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242951" y="3267826"/>
                  <a:ext cx="1429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DA78287-400F-E211-2177-D90E2E291FE4}"/>
                    </a:ext>
                  </a:extLst>
                </p14:cNvPr>
                <p14:cNvContentPartPr/>
                <p14:nvPr/>
              </p14:nvContentPartPr>
              <p14:xfrm>
                <a:off x="8296951" y="3289066"/>
                <a:ext cx="545760" cy="37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DA78287-400F-E211-2177-D90E2E291FE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288311" y="3280426"/>
                  <a:ext cx="563400" cy="5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8DA8D20-AE31-A0ED-5C84-F9FECCCE8526}"/>
              </a:ext>
            </a:extLst>
          </p:cNvPr>
          <p:cNvGrpSpPr/>
          <p:nvPr/>
        </p:nvGrpSpPr>
        <p:grpSpPr>
          <a:xfrm>
            <a:off x="8233231" y="3590026"/>
            <a:ext cx="653040" cy="150120"/>
            <a:chOff x="8233231" y="3590026"/>
            <a:chExt cx="653040" cy="15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1E56F47-FCDE-4BE7-113F-E8E256F96CF3}"/>
                    </a:ext>
                  </a:extLst>
                </p14:cNvPr>
                <p14:cNvContentPartPr/>
                <p14:nvPr/>
              </p14:nvContentPartPr>
              <p14:xfrm>
                <a:off x="8233231" y="3590026"/>
                <a:ext cx="112680" cy="150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1E56F47-FCDE-4BE7-113F-E8E256F96CF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224591" y="3581026"/>
                  <a:ext cx="1303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633C90F-1D1B-AC6A-A73F-883A7FC151B9}"/>
                    </a:ext>
                  </a:extLst>
                </p14:cNvPr>
                <p14:cNvContentPartPr/>
                <p14:nvPr/>
              </p14:nvContentPartPr>
              <p14:xfrm>
                <a:off x="8259871" y="3614146"/>
                <a:ext cx="626400" cy="50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633C90F-1D1B-AC6A-A73F-883A7FC151B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251231" y="3605146"/>
                  <a:ext cx="644040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F812A22-0859-AB60-0368-B6F041468C49}"/>
              </a:ext>
            </a:extLst>
          </p:cNvPr>
          <p:cNvGrpSpPr/>
          <p:nvPr/>
        </p:nvGrpSpPr>
        <p:grpSpPr>
          <a:xfrm>
            <a:off x="8258071" y="4006906"/>
            <a:ext cx="862920" cy="150120"/>
            <a:chOff x="8258071" y="4006906"/>
            <a:chExt cx="862920" cy="15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EE05283-211C-BCF9-7142-1938B9FAF36E}"/>
                    </a:ext>
                  </a:extLst>
                </p14:cNvPr>
                <p14:cNvContentPartPr/>
                <p14:nvPr/>
              </p14:nvContentPartPr>
              <p14:xfrm>
                <a:off x="8258071" y="4006906"/>
                <a:ext cx="75960" cy="150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EE05283-211C-BCF9-7142-1938B9FAF3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249071" y="3998266"/>
                  <a:ext cx="936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D2F214A-9D0E-2409-C70F-C3EA23FCF081}"/>
                    </a:ext>
                  </a:extLst>
                </p14:cNvPr>
                <p14:cNvContentPartPr/>
                <p14:nvPr/>
              </p14:nvContentPartPr>
              <p14:xfrm>
                <a:off x="8284711" y="4050106"/>
                <a:ext cx="836280" cy="19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D2F214A-9D0E-2409-C70F-C3EA23FCF08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275711" y="4041106"/>
                  <a:ext cx="853920" cy="36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65319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63220-2884-3101-FE63-F35765234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Printing Elements in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A50C9-1E72-F717-1051-D6C480589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472130" cy="4351338"/>
          </a:xfrm>
        </p:spPr>
        <p:txBody>
          <a:bodyPr/>
          <a:lstStyle/>
          <a:p>
            <a:r>
              <a:rPr lang="en-US" dirty="0"/>
              <a:t>To print elements from an array you must use the index(s) of the elements as shown here: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A974CCB-3F98-12E9-5A82-D7B3C5529A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49413" y="3324672"/>
            <a:ext cx="3948080" cy="1006373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B4667C1-5E5A-7DAD-1532-28C7A64F3471}"/>
                  </a:ext>
                </a:extLst>
              </p14:cNvPr>
              <p14:cNvContentPartPr/>
              <p14:nvPr/>
            </p14:nvContentPartPr>
            <p14:xfrm>
              <a:off x="4346029" y="3103044"/>
              <a:ext cx="70515" cy="308319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B4667C1-5E5A-7DAD-1532-28C7A64F34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7035" y="3094410"/>
                <a:ext cx="88144" cy="325948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0D95ADA0-9EA2-4E68-DEA6-56477FFA662D}"/>
              </a:ext>
            </a:extLst>
          </p:cNvPr>
          <p:cNvGrpSpPr/>
          <p:nvPr/>
        </p:nvGrpSpPr>
        <p:grpSpPr>
          <a:xfrm>
            <a:off x="4119948" y="2729727"/>
            <a:ext cx="723734" cy="262503"/>
            <a:chOff x="5381671" y="2982706"/>
            <a:chExt cx="953280" cy="40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7266271-E747-B279-EF7F-FD8827C12DA4}"/>
                    </a:ext>
                  </a:extLst>
                </p14:cNvPr>
                <p14:cNvContentPartPr/>
                <p14:nvPr/>
              </p14:nvContentPartPr>
              <p14:xfrm>
                <a:off x="5381671" y="3160546"/>
                <a:ext cx="6480" cy="226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7266271-E747-B279-EF7F-FD8827C12DA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370562" y="3146705"/>
                  <a:ext cx="29160" cy="2535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FAECDD6-A0D7-41D6-6C37-3994C3B7B0FE}"/>
                    </a:ext>
                  </a:extLst>
                </p14:cNvPr>
                <p14:cNvContentPartPr/>
                <p14:nvPr/>
              </p14:nvContentPartPr>
              <p14:xfrm>
                <a:off x="5473471" y="3216706"/>
                <a:ext cx="145080" cy="120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FAECDD6-A0D7-41D6-6C37-3994C3B7B0F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461618" y="3202898"/>
                  <a:ext cx="168312" cy="1480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50E9A20-5F30-CE2B-105C-D8330C0B79BE}"/>
                    </a:ext>
                  </a:extLst>
                </p14:cNvPr>
                <p14:cNvContentPartPr/>
                <p14:nvPr/>
              </p14:nvContentPartPr>
              <p14:xfrm>
                <a:off x="5651311" y="2982706"/>
                <a:ext cx="185400" cy="381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50E9A20-5F30-CE2B-105C-D8330C0B79B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639457" y="2968867"/>
                  <a:ext cx="208634" cy="4090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C71416E-D643-5A2E-8370-435549C03D7F}"/>
                    </a:ext>
                  </a:extLst>
                </p14:cNvPr>
                <p14:cNvContentPartPr/>
                <p14:nvPr/>
              </p14:nvContentPartPr>
              <p14:xfrm>
                <a:off x="5890351" y="3159106"/>
                <a:ext cx="166680" cy="222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C71416E-D643-5A2E-8370-435549C03D7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78479" y="3145248"/>
                  <a:ext cx="189949" cy="2500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8F3D259-C5E6-DE56-E3D9-30D4981AFC10}"/>
                    </a:ext>
                  </a:extLst>
                </p14:cNvPr>
                <p14:cNvContentPartPr/>
                <p14:nvPr/>
              </p14:nvContentPartPr>
              <p14:xfrm>
                <a:off x="6099871" y="3160546"/>
                <a:ext cx="235080" cy="2124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8F3D259-C5E6-DE56-E3D9-30D4981AFC1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088496" y="3146682"/>
                  <a:ext cx="258304" cy="2395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BDFFB20-DF87-6F2B-A013-8779FFF3A733}"/>
                    </a:ext>
                  </a:extLst>
                </p14:cNvPr>
                <p14:cNvContentPartPr/>
                <p14:nvPr/>
              </p14:nvContentPartPr>
              <p14:xfrm>
                <a:off x="6155311" y="3089986"/>
                <a:ext cx="131760" cy="248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BDFFB20-DF87-6F2B-A013-8779FFF3A73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143462" y="3076124"/>
                  <a:ext cx="154984" cy="275569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FBDA9BCF-518F-4A45-F5E5-89ECF0AE75F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19328" y="3330920"/>
            <a:ext cx="44196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175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1C0D9-0D87-25B6-3456-B3C9A1387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an Element in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4F781-7292-D810-FAE8-235905FC74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 replace an element in an array with a new value, you must call the index of the element you are trying to replace.</a:t>
            </a:r>
          </a:p>
          <a:p>
            <a:r>
              <a:rPr lang="en-US" dirty="0"/>
              <a:t>After you do this, you can assign it a new value.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B7785-5270-3B97-9BC7-C1CECB7FD7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1A7144-3F20-7826-B695-7E0C639AD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219" y="2596425"/>
            <a:ext cx="3536346" cy="92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075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0AAD1-13D5-B2B8-E8A5-F1CB04D6D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Empty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49329-588D-C427-9B51-90D6B5DC3E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You may need to create an empty array because you do not know the details of what will be in there. </a:t>
            </a:r>
          </a:p>
          <a:p>
            <a:r>
              <a:rPr lang="en-US" dirty="0"/>
              <a:t>You do this by instantiating an array object with the size of what the array will be.</a:t>
            </a:r>
          </a:p>
          <a:p>
            <a:r>
              <a:rPr lang="en-US" dirty="0"/>
              <a:t>For example, if you know five new employees are joining your company but you do not know who they are, you would use this technique.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E36345-3D68-FA95-0D82-2CBBB31C31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247329-A7BF-2C08-C3A4-3DE2F94F8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328" y="2925485"/>
            <a:ext cx="4754892" cy="190426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FBB8CF0-53A9-B260-435E-D9B2B537521E}"/>
                  </a:ext>
                </a:extLst>
              </p14:cNvPr>
              <p14:cNvContentPartPr/>
              <p14:nvPr/>
            </p14:nvContentPartPr>
            <p14:xfrm>
              <a:off x="10522831" y="2301226"/>
              <a:ext cx="201240" cy="697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FBB8CF0-53A9-B260-435E-D9B2B53752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14191" y="2292226"/>
                <a:ext cx="218880" cy="71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B2E5EA16-D93A-658B-C1EB-5A2A620AEA63}"/>
              </a:ext>
            </a:extLst>
          </p:cNvPr>
          <p:cNvGrpSpPr/>
          <p:nvPr/>
        </p:nvGrpSpPr>
        <p:grpSpPr>
          <a:xfrm>
            <a:off x="10210711" y="1840426"/>
            <a:ext cx="578520" cy="375120"/>
            <a:chOff x="10210711" y="1840426"/>
            <a:chExt cx="578520" cy="37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30E3BFE-C889-7AB1-E632-CCEC38C725CD}"/>
                    </a:ext>
                  </a:extLst>
                </p14:cNvPr>
                <p14:cNvContentPartPr/>
                <p14:nvPr/>
              </p14:nvContentPartPr>
              <p14:xfrm>
                <a:off x="10210711" y="1988026"/>
                <a:ext cx="199080" cy="2275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30E3BFE-C889-7AB1-E632-CCEC38C725C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201711" y="1979386"/>
                  <a:ext cx="2167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673EFA2-77D5-2CFB-812A-A733E618400B}"/>
                    </a:ext>
                  </a:extLst>
                </p14:cNvPr>
                <p14:cNvContentPartPr/>
                <p14:nvPr/>
              </p14:nvContentPartPr>
              <p14:xfrm>
                <a:off x="10469551" y="1969666"/>
                <a:ext cx="33480" cy="202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673EFA2-77D5-2CFB-812A-A733E618400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460551" y="1960666"/>
                  <a:ext cx="511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589B2A5-19E1-208C-B929-92E5AA0B468C}"/>
                    </a:ext>
                  </a:extLst>
                </p14:cNvPr>
                <p14:cNvContentPartPr/>
                <p14:nvPr/>
              </p14:nvContentPartPr>
              <p14:xfrm>
                <a:off x="10445071" y="1840426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589B2A5-19E1-208C-B929-92E5AA0B468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436071" y="183178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53E8122-C67B-8F68-7109-A2B0D2BDF3FB}"/>
                    </a:ext>
                  </a:extLst>
                </p14:cNvPr>
                <p14:cNvContentPartPr/>
                <p14:nvPr/>
              </p14:nvContentPartPr>
              <p14:xfrm>
                <a:off x="10573951" y="1951306"/>
                <a:ext cx="215280" cy="173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53E8122-C67B-8F68-7109-A2B0D2BDF3F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564951" y="1942306"/>
                  <a:ext cx="232920" cy="191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0CB2DB5-7898-4B29-386C-C1814546A1B9}"/>
                  </a:ext>
                </a:extLst>
              </p14:cNvPr>
              <p14:cNvContentPartPr/>
              <p14:nvPr/>
            </p14:nvContentPartPr>
            <p14:xfrm>
              <a:off x="10905151" y="1907026"/>
              <a:ext cx="200160" cy="1861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0CB2DB5-7898-4B29-386C-C1814546A1B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896151" y="1898386"/>
                <a:ext cx="217800" cy="20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7145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266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Arrays</vt:lpstr>
      <vt:lpstr>What is an Array?</vt:lpstr>
      <vt:lpstr>How to Know the Index of an Element</vt:lpstr>
      <vt:lpstr>Printing Elements in an Array</vt:lpstr>
      <vt:lpstr>Replacing an Element in an Array</vt:lpstr>
      <vt:lpstr>Creating an Empty Array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Hatim Alzoubi</dc:creator>
  <cp:lastModifiedBy>Hatim Alzoubi</cp:lastModifiedBy>
  <cp:revision>1</cp:revision>
  <dcterms:created xsi:type="dcterms:W3CDTF">2022-06-22T08:14:06Z</dcterms:created>
  <dcterms:modified xsi:type="dcterms:W3CDTF">2022-06-22T08:34:45Z</dcterms:modified>
</cp:coreProperties>
</file>