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Harsh Mirani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Elon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Muske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2596</Words>
  <Application>Microsoft Office PowerPoint</Application>
  <PresentationFormat>Widescreen</PresentationFormat>
  <Paragraphs>269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Mirani, Harsh</cp:lastModifiedBy>
  <cp:revision>4</cp:revision>
  <dcterms:created xsi:type="dcterms:W3CDTF">2021-08-26T16:53:12Z</dcterms:created>
  <dcterms:modified xsi:type="dcterms:W3CDTF">2025-02-28T14:33:05Z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MSIP_Label_ff418558-72e5-4d8e-958f-cfe0e73e210d_Enabled">
    <vt:lpwstr>true</vt:lpwstr>
  </property>
  <property fmtid="{D5CDD505-2E9C-101B-9397-08002B2CF9AE}" pid="6" name="MSIP_Label_ff418558-72e5-4d8e-958f-cfe0e73e210d_SetDate">
    <vt:lpwstr>2025-02-28T14:27:10Z</vt:lpwstr>
  </property>
  <property fmtid="{D5CDD505-2E9C-101B-9397-08002B2CF9AE}" pid="7" name="MSIP_Label_ff418558-72e5-4d8e-958f-cfe0e73e210d_Method">
    <vt:lpwstr>Standard</vt:lpwstr>
  </property>
  <property fmtid="{D5CDD505-2E9C-101B-9397-08002B2CF9AE}" pid="8" name="MSIP_Label_ff418558-72e5-4d8e-958f-cfe0e73e210d_Name">
    <vt:lpwstr>Eaton Internal Only (IP2)</vt:lpwstr>
  </property>
  <property fmtid="{D5CDD505-2E9C-101B-9397-08002B2CF9AE}" pid="9" name="MSIP_Label_ff418558-72e5-4d8e-958f-cfe0e73e210d_SiteId">
    <vt:lpwstr>d6525c95-b906-431a-b926-e9b51ba43cc4</vt:lpwstr>
  </property>
  <property fmtid="{D5CDD505-2E9C-101B-9397-08002B2CF9AE}" pid="10" name="MSIP_Label_ff418558-72e5-4d8e-958f-cfe0e73e210d_ActionId">
    <vt:lpwstr>4c94a20d-e15c-436d-ae07-a2d89e104902</vt:lpwstr>
  </property>
  <property fmtid="{D5CDD505-2E9C-101B-9397-08002B2CF9AE}" pid="11" name="MSIP_Label_ff418558-72e5-4d8e-958f-cfe0e73e210d_ContentBits">
    <vt:lpwstr>0</vt:lpwstr>
  </property>
</Properties>
</file>