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041" r:id="rId1"/>
  </p:sldMasterIdLst>
  <p:sldIdLst>
    <p:sldId id="256" r:id="rId2"/>
    <p:sldId id="266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C458468-A9CB-4CBD-92E1-84AC533ED10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F1AF74B-00D9-42F5-8463-24517FA9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2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8468-A9CB-4CBD-92E1-84AC533ED10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F74B-00D9-42F5-8463-24517FA9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0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8468-A9CB-4CBD-92E1-84AC533ED10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F74B-00D9-42F5-8463-24517FA9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2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8468-A9CB-4CBD-92E1-84AC533ED10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F74B-00D9-42F5-8463-24517FA96EA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574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8468-A9CB-4CBD-92E1-84AC533ED10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F74B-00D9-42F5-8463-24517FA9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28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8468-A9CB-4CBD-92E1-84AC533ED10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F74B-00D9-42F5-8463-24517FA9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3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8468-A9CB-4CBD-92E1-84AC533ED10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F74B-00D9-42F5-8463-24517FA9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59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8468-A9CB-4CBD-92E1-84AC533ED10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F74B-00D9-42F5-8463-24517FA9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75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8468-A9CB-4CBD-92E1-84AC533ED10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F74B-00D9-42F5-8463-24517FA9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9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8468-A9CB-4CBD-92E1-84AC533ED10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F74B-00D9-42F5-8463-24517FA9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8468-A9CB-4CBD-92E1-84AC533ED10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F74B-00D9-42F5-8463-24517FA9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6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8468-A9CB-4CBD-92E1-84AC533ED10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F74B-00D9-42F5-8463-24517FA9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70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8468-A9CB-4CBD-92E1-84AC533ED10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F74B-00D9-42F5-8463-24517FA9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43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8468-A9CB-4CBD-92E1-84AC533ED10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F74B-00D9-42F5-8463-24517FA9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6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8468-A9CB-4CBD-92E1-84AC533ED10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F74B-00D9-42F5-8463-24517FA9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97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8468-A9CB-4CBD-92E1-84AC533ED10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F74B-00D9-42F5-8463-24517FA9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521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8468-A9CB-4CBD-92E1-84AC533ED10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F74B-00D9-42F5-8463-24517FA9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58468-A9CB-4CBD-92E1-84AC533ED10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AF74B-00D9-42F5-8463-24517FA9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82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  <p:sldLayoutId id="2147484054" r:id="rId13"/>
    <p:sldLayoutId id="2147484055" r:id="rId14"/>
    <p:sldLayoutId id="2147484056" r:id="rId15"/>
    <p:sldLayoutId id="2147484057" r:id="rId16"/>
    <p:sldLayoutId id="21474840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="" xmlns:a16="http://schemas.microsoft.com/office/drawing/2014/main" id="{0671A8AE-40A1-4631-A6B8-581AFF065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="" xmlns:a16="http://schemas.microsoft.com/office/drawing/2014/main" id="{D4A20652-05AB-4F1E-98FC-D0271C45AF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AB58EF07-17C2-48CF-ABB0-EEF1F17CB8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486159-9E87-42AC-9E79-7195CDC1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246" y="1342781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6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Stroke Prediction 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DFA586C-79FC-42C1-BB82-F4B30EF2D1C2}"/>
              </a:ext>
            </a:extLst>
          </p:cNvPr>
          <p:cNvSpPr txBox="1"/>
          <p:nvPr/>
        </p:nvSpPr>
        <p:spPr>
          <a:xfrm>
            <a:off x="646247" y="5459896"/>
            <a:ext cx="301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Hameed </a:t>
            </a:r>
            <a:r>
              <a:rPr lang="en-US" dirty="0" err="1"/>
              <a:t>Alanazi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03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</a:t>
            </a:r>
            <a:r>
              <a:rPr lang="en-US" dirty="0" smtClean="0"/>
              <a:t>Regression gives accuracy </a:t>
            </a:r>
            <a:r>
              <a:rPr lang="en-US" dirty="0"/>
              <a:t>score of </a:t>
            </a:r>
            <a:r>
              <a:rPr lang="en-US" dirty="0" smtClean="0"/>
              <a:t>87.28%</a:t>
            </a:r>
          </a:p>
          <a:p>
            <a:pPr marL="0" indent="0">
              <a:buNone/>
            </a:pPr>
            <a:r>
              <a:rPr lang="en-US" dirty="0" smtClean="0"/>
              <a:t>Training accuracy 87.31%.</a:t>
            </a:r>
          </a:p>
          <a:p>
            <a:pPr marL="0" indent="0">
              <a:buNone/>
            </a:pPr>
            <a:r>
              <a:rPr lang="en-US" dirty="0" smtClean="0"/>
              <a:t>Test accuracy 87.28</a:t>
            </a:r>
            <a:r>
              <a:rPr lang="en-US" dirty="0"/>
              <a:t>%.</a:t>
            </a:r>
          </a:p>
        </p:txBody>
      </p:sp>
    </p:spTree>
    <p:extLst>
      <p:ext uri="{BB962C8B-B14F-4D97-AF65-F5344CB8AC3E}">
        <p14:creationId xmlns:p14="http://schemas.microsoft.com/office/powerpoint/2010/main" val="264443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</a:t>
            </a:r>
          </a:p>
          <a:p>
            <a:r>
              <a:rPr lang="en-US" dirty="0" smtClean="0"/>
              <a:t>Data </a:t>
            </a:r>
            <a:r>
              <a:rPr lang="en-US" dirty="0"/>
              <a:t>Loading and Description 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 smtClean="0"/>
              <a:t>Splitting</a:t>
            </a:r>
            <a:r>
              <a:rPr lang="en-US" dirty="0"/>
              <a:t> data</a:t>
            </a:r>
          </a:p>
          <a:p>
            <a:r>
              <a:rPr lang="en-US" dirty="0"/>
              <a:t>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9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stroke </a:t>
            </a:r>
            <a:r>
              <a:rPr lang="en-US" dirty="0"/>
              <a:t>is a medical condition that can lead to the death of a person. It’s a severe condition and if treated on time we can save one’s life and treat them well. There can be n number of factors that can lead to strokes and in this project blog, we will try to analyze a few of </a:t>
            </a:r>
            <a:r>
              <a:rPr lang="en-US" dirty="0" smtClean="0"/>
              <a:t>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9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loading and </a:t>
            </a:r>
            <a:r>
              <a:rPr lang="en-US" dirty="0"/>
              <a:t>Description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population of 5110 people are involved in this study with 2995 females and 2115 males. The dataset for this study is extracted from </a:t>
            </a:r>
            <a:r>
              <a:rPr lang="en-US" dirty="0" err="1"/>
              <a:t>Kaggle</a:t>
            </a:r>
            <a:r>
              <a:rPr lang="en-US" dirty="0"/>
              <a:t> data </a:t>
            </a:r>
            <a:r>
              <a:rPr lang="en-US" dirty="0" smtClean="0"/>
              <a:t>repositories </a:t>
            </a:r>
            <a:r>
              <a:rPr lang="en-US" dirty="0"/>
              <a:t>(https://www.kaggle.com/datasets) to predict whether a patient is likely to get </a:t>
            </a:r>
            <a:r>
              <a:rPr lang="en-US" dirty="0" smtClean="0"/>
              <a:t>stroke.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8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871" y="-47255"/>
            <a:ext cx="10515600" cy="1325563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8424" y="1270101"/>
            <a:ext cx="10614212" cy="2900140"/>
          </a:xfrm>
        </p:spPr>
        <p:txBody>
          <a:bodyPr/>
          <a:lstStyle/>
          <a:p>
            <a:r>
              <a:rPr lang="en-US" dirty="0" smtClean="0"/>
              <a:t>Lets clean the data from null value</a:t>
            </a:r>
          </a:p>
          <a:p>
            <a:r>
              <a:rPr lang="en-US" dirty="0"/>
              <a:t>There are 201 missing values in BMI feature. A simple way to dealing with the missing values is to remove the rows with null values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64" y="3247712"/>
            <a:ext cx="2906420" cy="31062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530" y="3279089"/>
            <a:ext cx="3543795" cy="304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693" y="2204982"/>
            <a:ext cx="5015873" cy="3326984"/>
          </a:xfrm>
          <a:solidFill>
            <a:schemeClr val="tx1"/>
          </a:solidFill>
        </p:spPr>
      </p:pic>
      <p:sp>
        <p:nvSpPr>
          <p:cNvPr id="5" name="TextBox 4"/>
          <p:cNvSpPr txBox="1"/>
          <p:nvPr/>
        </p:nvSpPr>
        <p:spPr>
          <a:xfrm>
            <a:off x="3445905" y="1587777"/>
            <a:ext cx="2063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 with Stroke: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5142" y="5819242"/>
            <a:ext cx="705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Seems like the dataset is </a:t>
            </a:r>
            <a:r>
              <a:rPr lang="en-US" dirty="0" smtClean="0"/>
              <a:t>imbalanced when stroke </a:t>
            </a:r>
            <a:r>
              <a:rPr lang="en-US" dirty="0"/>
              <a:t>rate concerning gender</a:t>
            </a:r>
          </a:p>
        </p:txBody>
      </p:sp>
    </p:spTree>
    <p:extLst>
      <p:ext uri="{BB962C8B-B14F-4D97-AF65-F5344CB8AC3E}">
        <p14:creationId xmlns:p14="http://schemas.microsoft.com/office/powerpoint/2010/main" val="15389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8" y="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Inter"/>
              </a:rPr>
              <a:t>Exploratory Data </a:t>
            </a:r>
            <a:r>
              <a:rPr lang="en-US" dirty="0" smtClean="0">
                <a:latin typeface="Inter"/>
              </a:rPr>
              <a:t>Analysis</a:t>
            </a:r>
            <a:r>
              <a:rPr lang="en-US" dirty="0" smtClean="0">
                <a:latin typeface="newtimeroman"/>
              </a:rPr>
              <a:t/>
            </a:r>
            <a:br>
              <a:rPr lang="en-US" dirty="0" smtClean="0">
                <a:latin typeface="newtime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217" y="799047"/>
            <a:ext cx="10515600" cy="10161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Let’s </a:t>
            </a:r>
            <a:r>
              <a:rPr lang="en-US" dirty="0"/>
              <a:t>analyze our data </a:t>
            </a:r>
            <a:r>
              <a:rPr lang="en-US" dirty="0" smtClean="0"/>
              <a:t>using age </a:t>
            </a:r>
            <a:r>
              <a:rPr lang="en-US" dirty="0"/>
              <a:t>factor</a:t>
            </a:r>
            <a:r>
              <a:rPr lang="en-US" dirty="0" smtClean="0"/>
              <a:t> and </a:t>
            </a:r>
            <a:r>
              <a:rPr lang="en-US" dirty="0"/>
              <a:t>see how much impact actual impact it has.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3309" y="5571611"/>
            <a:ext cx="105464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Observation:</a:t>
            </a:r>
          </a:p>
          <a:p>
            <a:r>
              <a:rPr lang="en-US" dirty="0"/>
              <a:t>People aged more than 60 years tend to have a stroke. Some outliers can be seen as people </a:t>
            </a:r>
            <a:endParaRPr lang="en-US" dirty="0" smtClean="0"/>
          </a:p>
          <a:p>
            <a:r>
              <a:rPr lang="en-US" dirty="0" smtClean="0"/>
              <a:t>below </a:t>
            </a:r>
            <a:r>
              <a:rPr lang="en-US" dirty="0"/>
              <a:t>age 20 are having a </a:t>
            </a:r>
            <a:r>
              <a:rPr lang="en-US" dirty="0" smtClean="0"/>
              <a:t>stroke it </a:t>
            </a:r>
            <a:r>
              <a:rPr lang="en-US" dirty="0"/>
              <a:t>might be possible that it’s valid data as stroke also </a:t>
            </a:r>
            <a:endParaRPr lang="en-US" dirty="0" smtClean="0"/>
          </a:p>
          <a:p>
            <a:r>
              <a:rPr lang="en-US" dirty="0" smtClean="0"/>
              <a:t>depends </a:t>
            </a:r>
            <a:r>
              <a:rPr lang="en-US" dirty="0"/>
              <a:t>on our eating and living habits.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86" y="1691217"/>
            <a:ext cx="7940907" cy="379515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9569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633" y="440287"/>
            <a:ext cx="9905998" cy="1478570"/>
          </a:xfrm>
        </p:spPr>
        <p:txBody>
          <a:bodyPr/>
          <a:lstStyle/>
          <a:p>
            <a:r>
              <a:rPr lang="en-US" dirty="0">
                <a:latin typeface="Inter"/>
              </a:rPr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372" y="5473941"/>
            <a:ext cx="10515600" cy="112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Observation:</a:t>
            </a:r>
          </a:p>
          <a:p>
            <a:pPr marL="0" indent="0">
              <a:buNone/>
            </a:pPr>
            <a:r>
              <a:rPr lang="en-US" dirty="0" smtClean="0"/>
              <a:t>that </a:t>
            </a:r>
            <a:r>
              <a:rPr lang="en-US" dirty="0"/>
              <a:t>heart disease is not affecting Stroke.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44" y="1918857"/>
            <a:ext cx="5015873" cy="333968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8864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Splitting data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split the data into </a:t>
            </a:r>
            <a:r>
              <a:rPr lang="en-US" dirty="0"/>
              <a:t>training and testing sets for training and testing our classification </a:t>
            </a:r>
            <a:r>
              <a:rPr lang="en-US" dirty="0" smtClean="0"/>
              <a:t>models </a:t>
            </a:r>
            <a:r>
              <a:rPr lang="en-US" b="1" i="1" dirty="0" smtClean="0"/>
              <a:t>Logistic Regression.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200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153</TotalTime>
  <Words>296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Georgia</vt:lpstr>
      <vt:lpstr>Inter</vt:lpstr>
      <vt:lpstr>newtimeroman</vt:lpstr>
      <vt:lpstr>Trebuchet MS</vt:lpstr>
      <vt:lpstr>Tw Cen MT</vt:lpstr>
      <vt:lpstr>Circuit</vt:lpstr>
      <vt:lpstr>Stroke Prediction </vt:lpstr>
      <vt:lpstr>Contents</vt:lpstr>
      <vt:lpstr>Abstract</vt:lpstr>
      <vt:lpstr>Data loading and Description </vt:lpstr>
      <vt:lpstr>Data Cleaning</vt:lpstr>
      <vt:lpstr>Exploratory Data Analysis </vt:lpstr>
      <vt:lpstr>Exploratory Data Analysis </vt:lpstr>
      <vt:lpstr>Exploratory Data Analysis</vt:lpstr>
      <vt:lpstr>Splitting data </vt:lpstr>
      <vt:lpstr>Model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 </dc:title>
  <dc:creator>Anizi, Hameed</dc:creator>
  <cp:lastModifiedBy>Anizi, Hameed</cp:lastModifiedBy>
  <cp:revision>12</cp:revision>
  <dcterms:created xsi:type="dcterms:W3CDTF">2021-11-17T20:17:58Z</dcterms:created>
  <dcterms:modified xsi:type="dcterms:W3CDTF">2021-11-18T08:26:20Z</dcterms:modified>
</cp:coreProperties>
</file>