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2015/6/6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2015/6/6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2015/6/6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2015/6/6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2015/6/6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2015/6/6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2015/6/6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2015/6/6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2015/6/6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2015/6/6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2015/6/6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2015/6/6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mtClean="0"/>
              <a:t>てっさｇ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00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てっさｇ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てっさｇ</dc:title>
  <dc:creator>hamanaka</dc:creator>
  <cp:lastModifiedBy>hamanaka</cp:lastModifiedBy>
  <cp:revision>1</cp:revision>
  <dcterms:created xsi:type="dcterms:W3CDTF">2015-06-06T11:24:06Z</dcterms:created>
  <dcterms:modified xsi:type="dcterms:W3CDTF">2015-06-06T11:25:39Z</dcterms:modified>
</cp:coreProperties>
</file>