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67" r:id="rId3"/>
    <p:sldId id="257" r:id="rId4"/>
    <p:sldId id="265" r:id="rId5"/>
    <p:sldId id="266" r:id="rId6"/>
    <p:sldId id="268" r:id="rId7"/>
    <p:sldId id="258" r:id="rId8"/>
    <p:sldId id="270" r:id="rId9"/>
    <p:sldId id="273" r:id="rId10"/>
    <p:sldId id="276" r:id="rId11"/>
    <p:sldId id="274" r:id="rId12"/>
    <p:sldId id="275" r:id="rId13"/>
    <p:sldId id="277" r:id="rId14"/>
    <p:sldId id="259" r:id="rId15"/>
    <p:sldId id="278" r:id="rId16"/>
    <p:sldId id="292" r:id="rId17"/>
    <p:sldId id="283" r:id="rId18"/>
    <p:sldId id="280" r:id="rId19"/>
    <p:sldId id="284" r:id="rId20"/>
    <p:sldId id="281" r:id="rId21"/>
    <p:sldId id="285" r:id="rId22"/>
    <p:sldId id="282" r:id="rId23"/>
    <p:sldId id="286" r:id="rId24"/>
    <p:sldId id="279" r:id="rId25"/>
    <p:sldId id="287" r:id="rId26"/>
    <p:sldId id="288" r:id="rId27"/>
    <p:sldId id="290" r:id="rId28"/>
    <p:sldId id="289" r:id="rId29"/>
    <p:sldId id="260" r:id="rId30"/>
    <p:sldId id="291" r:id="rId31"/>
    <p:sldId id="262" r:id="rId32"/>
    <p:sldId id="264" r:id="rId33"/>
    <p:sldId id="263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61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660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537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8014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920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689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5334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440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979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73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504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15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616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3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641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71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12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6523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kumimoji="1"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hama28.com/portfolio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94719" y="1469774"/>
            <a:ext cx="10202562" cy="2336108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kumimoji="1" lang="ja-JP" altLang="en-US" sz="6600" dirty="0" smtClean="0"/>
              <a:t>ポートフォリオサイトの構築</a:t>
            </a:r>
            <a:r>
              <a:rPr kumimoji="1" lang="en-US" altLang="ja-JP" sz="6600" dirty="0" smtClean="0"/>
              <a:t/>
            </a:r>
            <a:br>
              <a:rPr kumimoji="1" lang="en-US" altLang="ja-JP" sz="6600" dirty="0" smtClean="0"/>
            </a:br>
            <a:r>
              <a:rPr lang="ja-JP" altLang="en-US" sz="6600" dirty="0" smtClean="0"/>
              <a:t>そして公開まで</a:t>
            </a:r>
            <a:endParaRPr kumimoji="1" lang="ja-JP" altLang="en-US" sz="66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4151184"/>
            <a:ext cx="9448800" cy="742091"/>
          </a:xfrm>
        </p:spPr>
        <p:txBody>
          <a:bodyPr/>
          <a:lstStyle/>
          <a:p>
            <a:pPr algn="r"/>
            <a:r>
              <a:rPr kumimoji="1" lang="ja-JP" altLang="en-US" dirty="0" smtClean="0"/>
              <a:t>令和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年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月入所　</a:t>
            </a:r>
            <a:r>
              <a:rPr kumimoji="1" lang="en-US" altLang="ja-JP" dirty="0" smtClean="0"/>
              <a:t>IT</a:t>
            </a:r>
            <a:r>
              <a:rPr kumimoji="1" lang="ja-JP" altLang="en-US" dirty="0" smtClean="0"/>
              <a:t>生産サポート科　畑 優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663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486642" y="2057401"/>
            <a:ext cx="8201890" cy="990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800" cap="none" dirty="0"/>
              <a:t>１</a:t>
            </a:r>
            <a:r>
              <a:rPr lang="en-US" altLang="ja-JP" sz="4800" cap="none" dirty="0" smtClean="0"/>
              <a:t>.</a:t>
            </a:r>
            <a:r>
              <a:rPr lang="ja-JP" altLang="en-US" sz="4800" cap="none" dirty="0" smtClean="0"/>
              <a:t>　就職活動の武器にするため</a:t>
            </a:r>
            <a:endParaRPr lang="ja-JP" altLang="en-US" sz="4800" cap="none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6016336" y="764373"/>
            <a:ext cx="5344392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4800" smtClean="0"/>
              <a:t>なぜ作ったのか</a:t>
            </a:r>
            <a:endParaRPr lang="ja-JP" altLang="en-US" sz="4800" dirty="0"/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1766454" y="3924923"/>
            <a:ext cx="8291945" cy="831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cap="none" dirty="0" smtClean="0"/>
              <a:t>エンジニア以外の人にも伝わりやすい</a:t>
            </a:r>
            <a:endParaRPr lang="ja-JP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218293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 txBox="1">
            <a:spLocks/>
          </p:cNvSpPr>
          <p:nvPr/>
        </p:nvSpPr>
        <p:spPr>
          <a:xfrm>
            <a:off x="6016336" y="764373"/>
            <a:ext cx="5344392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4800" dirty="0" smtClean="0"/>
              <a:t>なぜ作ったのか</a:t>
            </a:r>
            <a:endParaRPr lang="ja-JP" altLang="en-US" sz="4800" dirty="0"/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1766455" y="3924923"/>
            <a:ext cx="7065818" cy="831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cap="none" dirty="0"/>
              <a:t>学んだこと</a:t>
            </a:r>
            <a:r>
              <a:rPr lang="ja-JP" altLang="en-US" cap="none" dirty="0" smtClean="0"/>
              <a:t>を見せたい</a:t>
            </a:r>
            <a:endParaRPr lang="ja-JP" altLang="en-US" cap="none" dirty="0"/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486642" y="2057401"/>
            <a:ext cx="8201890" cy="990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800" cap="none" dirty="0" smtClean="0"/>
              <a:t>２</a:t>
            </a:r>
            <a:r>
              <a:rPr lang="en-US" altLang="ja-JP" sz="4800" cap="none" dirty="0" smtClean="0"/>
              <a:t>.  </a:t>
            </a:r>
            <a:r>
              <a:rPr lang="ja-JP" altLang="en-US" sz="4800" cap="none" dirty="0" smtClean="0"/>
              <a:t>学習のアウトプットをしたくて</a:t>
            </a:r>
            <a:endParaRPr lang="ja-JP" altLang="en-US" sz="4800" cap="none" dirty="0"/>
          </a:p>
        </p:txBody>
      </p:sp>
    </p:spTree>
    <p:extLst>
      <p:ext uri="{BB962C8B-B14F-4D97-AF65-F5344CB8AC3E}">
        <p14:creationId xmlns:p14="http://schemas.microsoft.com/office/powerpoint/2010/main" val="421862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 txBox="1">
            <a:spLocks/>
          </p:cNvSpPr>
          <p:nvPr/>
        </p:nvSpPr>
        <p:spPr>
          <a:xfrm>
            <a:off x="6016336" y="764373"/>
            <a:ext cx="5344392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4800" smtClean="0"/>
              <a:t>なぜ作ったのか</a:t>
            </a:r>
            <a:endParaRPr lang="ja-JP" altLang="en-US" sz="4800" dirty="0"/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1766455" y="3924923"/>
            <a:ext cx="7065818" cy="831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cap="none" dirty="0" smtClean="0"/>
              <a:t>自分のモチベーション維持</a:t>
            </a:r>
            <a:endParaRPr lang="ja-JP" altLang="en-US" cap="none" dirty="0"/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486642" y="2057401"/>
            <a:ext cx="8201890" cy="990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800" cap="none" dirty="0" smtClean="0"/>
              <a:t>２</a:t>
            </a:r>
            <a:r>
              <a:rPr lang="en-US" altLang="ja-JP" sz="4800" cap="none" dirty="0" smtClean="0"/>
              <a:t>.  </a:t>
            </a:r>
            <a:r>
              <a:rPr lang="ja-JP" altLang="en-US" sz="4800" cap="none" dirty="0" smtClean="0"/>
              <a:t>学習のアウトプットをしたくて</a:t>
            </a:r>
            <a:endParaRPr lang="ja-JP" altLang="en-US" sz="4800" cap="none" dirty="0"/>
          </a:p>
        </p:txBody>
      </p:sp>
    </p:spTree>
    <p:extLst>
      <p:ext uri="{BB962C8B-B14F-4D97-AF65-F5344CB8AC3E}">
        <p14:creationId xmlns:p14="http://schemas.microsoft.com/office/powerpoint/2010/main" val="100111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342900" y="2971800"/>
            <a:ext cx="11533909" cy="1752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9600" dirty="0"/>
              <a:t>どうやって</a:t>
            </a:r>
            <a:r>
              <a:rPr lang="ja-JP" altLang="en-US" sz="9600" dirty="0" smtClean="0"/>
              <a:t>作ったのか</a:t>
            </a:r>
            <a:endParaRPr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95635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92882" y="764373"/>
            <a:ext cx="6113318" cy="1293028"/>
          </a:xfrm>
        </p:spPr>
        <p:txBody>
          <a:bodyPr>
            <a:normAutofit/>
          </a:bodyPr>
          <a:lstStyle/>
          <a:p>
            <a:r>
              <a:rPr kumimoji="1" lang="ja-JP" altLang="en-US" sz="4800" dirty="0" smtClean="0"/>
              <a:t>どうやって作ったのか</a:t>
            </a:r>
            <a:endParaRPr kumimoji="1" lang="ja-JP" altLang="en-US" sz="4800" dirty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403514" y="1656285"/>
            <a:ext cx="6007676" cy="990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cap="none" dirty="0" smtClean="0"/>
              <a:t>作成から公開までの流れ</a:t>
            </a:r>
            <a:endParaRPr lang="ja-JP" altLang="en-US" cap="none" dirty="0"/>
          </a:p>
        </p:txBody>
      </p:sp>
      <p:sp>
        <p:nvSpPr>
          <p:cNvPr id="17" name="下矢印吹き出し 16"/>
          <p:cNvSpPr/>
          <p:nvPr/>
        </p:nvSpPr>
        <p:spPr>
          <a:xfrm>
            <a:off x="4307852" y="2783184"/>
            <a:ext cx="3042896" cy="914400"/>
          </a:xfrm>
          <a:prstGeom prst="downArrow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bg1"/>
                </a:solidFill>
              </a:rPr>
              <a:t>ローカル環境で作成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8" name="下矢印吹き出し 17"/>
          <p:cNvSpPr/>
          <p:nvPr/>
        </p:nvSpPr>
        <p:spPr>
          <a:xfrm>
            <a:off x="4307852" y="3753917"/>
            <a:ext cx="3042896" cy="914400"/>
          </a:xfrm>
          <a:prstGeom prst="downArrow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bg1"/>
                </a:solidFill>
              </a:rPr>
              <a:t>インフラ</a:t>
            </a:r>
            <a:r>
              <a:rPr kumimoji="1" lang="ja-JP" altLang="en-US" dirty="0">
                <a:solidFill>
                  <a:schemeClr val="bg1"/>
                </a:solidFill>
              </a:rPr>
              <a:t>構築</a:t>
            </a:r>
          </a:p>
        </p:txBody>
      </p:sp>
      <p:sp>
        <p:nvSpPr>
          <p:cNvPr id="19" name="下矢印吹き出し 18"/>
          <p:cNvSpPr/>
          <p:nvPr/>
        </p:nvSpPr>
        <p:spPr>
          <a:xfrm>
            <a:off x="4307852" y="4748741"/>
            <a:ext cx="3042896" cy="914400"/>
          </a:xfrm>
          <a:prstGeom prst="downArrow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bg1"/>
                </a:solidFill>
              </a:rPr>
              <a:t>サーバ環境に移行・調整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4307852" y="5743565"/>
            <a:ext cx="3042896" cy="5921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公開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109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92882" y="764373"/>
            <a:ext cx="6113318" cy="1293028"/>
          </a:xfrm>
        </p:spPr>
        <p:txBody>
          <a:bodyPr>
            <a:normAutofit/>
          </a:bodyPr>
          <a:lstStyle/>
          <a:p>
            <a:r>
              <a:rPr kumimoji="1" lang="ja-JP" altLang="en-US" sz="4800" dirty="0" smtClean="0"/>
              <a:t>どうやって作ったのか</a:t>
            </a:r>
            <a:endParaRPr kumimoji="1" lang="ja-JP" altLang="en-US" sz="4800" dirty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403514" y="1656285"/>
            <a:ext cx="4636077" cy="990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cap="none" dirty="0" smtClean="0"/>
              <a:t>ローカル環境で作成</a:t>
            </a:r>
            <a:endParaRPr lang="ja-JP" altLang="en-US" cap="none" dirty="0"/>
          </a:p>
        </p:txBody>
      </p:sp>
      <p:sp>
        <p:nvSpPr>
          <p:cNvPr id="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5800" y="2646574"/>
            <a:ext cx="10820400" cy="3572112"/>
          </a:xfrm>
        </p:spPr>
        <p:txBody>
          <a:bodyPr/>
          <a:lstStyle/>
          <a:p>
            <a:r>
              <a:rPr kumimoji="1" lang="ja-JP" altLang="en-US" dirty="0" smtClean="0">
                <a:latin typeface="BIZ UDゴシック" panose="020B0400000000000000" pitchFamily="33" charset="-128"/>
                <a:ea typeface="BIZ UDゴシック" panose="020B0400000000000000" pitchFamily="33" charset="-128"/>
              </a:rPr>
              <a:t>フロントエンド</a:t>
            </a:r>
            <a:endParaRPr kumimoji="1" lang="en-US" altLang="ja-JP" dirty="0" smtClean="0">
              <a:latin typeface="BIZ UDゴシック" panose="020B0400000000000000" pitchFamily="33" charset="-128"/>
              <a:ea typeface="BIZ UDゴシック" panose="020B0400000000000000" pitchFamily="33" charset="-128"/>
            </a:endParaRPr>
          </a:p>
          <a:p>
            <a:pPr lvl="1"/>
            <a:r>
              <a:rPr kumimoji="1" lang="en-US" altLang="ja-JP" dirty="0" smtClean="0">
                <a:latin typeface="BIZ UDゴシック" panose="020B0400000000000000" pitchFamily="33" charset="-128"/>
                <a:ea typeface="BIZ UDゴシック" panose="020B0400000000000000" pitchFamily="33" charset="-128"/>
              </a:rPr>
              <a:t>html, </a:t>
            </a:r>
            <a:r>
              <a:rPr kumimoji="1" lang="en-US" altLang="ja-JP" dirty="0" err="1" smtClean="0">
                <a:latin typeface="BIZ UDゴシック" panose="020B0400000000000000" pitchFamily="33" charset="-128"/>
                <a:ea typeface="BIZ UDゴシック" panose="020B0400000000000000" pitchFamily="33" charset="-128"/>
              </a:rPr>
              <a:t>css</a:t>
            </a:r>
            <a:r>
              <a:rPr lang="en-US" altLang="ja-JP" dirty="0" smtClean="0">
                <a:latin typeface="BIZ UDゴシック" panose="020B0400000000000000" pitchFamily="33" charset="-128"/>
                <a:ea typeface="BIZ UDゴシック" panose="020B0400000000000000" pitchFamily="33" charset="-128"/>
              </a:rPr>
              <a:t>, </a:t>
            </a:r>
            <a:r>
              <a:rPr lang="en-US" altLang="ja-JP" dirty="0" err="1" smtClean="0">
                <a:latin typeface="BIZ UDゴシック" panose="020B0400000000000000" pitchFamily="33" charset="-128"/>
                <a:ea typeface="BIZ UDゴシック" panose="020B0400000000000000" pitchFamily="33" charset="-128"/>
              </a:rPr>
              <a:t>javascript</a:t>
            </a:r>
            <a:r>
              <a:rPr lang="en-US" altLang="ja-JP" dirty="0" smtClean="0">
                <a:latin typeface="BIZ UDゴシック" panose="020B0400000000000000" pitchFamily="33" charset="-128"/>
                <a:ea typeface="BIZ UDゴシック" panose="020B0400000000000000" pitchFamily="33" charset="-128"/>
              </a:rPr>
              <a:t>, bootstrap4</a:t>
            </a:r>
            <a:endParaRPr kumimoji="1" lang="en-US" altLang="ja-JP" dirty="0" smtClean="0">
              <a:latin typeface="BIZ UDゴシック" panose="020B0400000000000000" pitchFamily="33" charset="-128"/>
              <a:ea typeface="BIZ UDゴシック" panose="020B0400000000000000" pitchFamily="33" charset="-128"/>
            </a:endParaRPr>
          </a:p>
          <a:p>
            <a:r>
              <a:rPr lang="ja-JP" altLang="en-US" dirty="0" smtClean="0">
                <a:latin typeface="BIZ UDゴシック" panose="020B0400000000000000" pitchFamily="33" charset="-128"/>
                <a:ea typeface="BIZ UDゴシック" panose="020B0400000000000000" pitchFamily="33" charset="-128"/>
              </a:rPr>
              <a:t>バックエンド</a:t>
            </a:r>
            <a:endParaRPr lang="en-US" altLang="ja-JP" dirty="0" smtClean="0">
              <a:latin typeface="BIZ UDゴシック" panose="020B0400000000000000" pitchFamily="33" charset="-128"/>
              <a:ea typeface="BIZ UDゴシック" panose="020B0400000000000000" pitchFamily="33" charset="-128"/>
            </a:endParaRPr>
          </a:p>
          <a:p>
            <a:r>
              <a:rPr kumimoji="1" lang="ja-JP" altLang="en-US" dirty="0">
                <a:latin typeface="BIZ UDゴシック" panose="020B0400000000000000" pitchFamily="33" charset="-128"/>
                <a:ea typeface="BIZ UDゴシック" panose="020B0400000000000000" pitchFamily="33" charset="-128"/>
              </a:rPr>
              <a:t>開発環境</a:t>
            </a:r>
          </a:p>
        </p:txBody>
      </p:sp>
    </p:spTree>
    <p:extLst>
      <p:ext uri="{BB962C8B-B14F-4D97-AF65-F5344CB8AC3E}">
        <p14:creationId xmlns:p14="http://schemas.microsoft.com/office/powerpoint/2010/main" val="171679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337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92882" y="764373"/>
            <a:ext cx="6113318" cy="1293028"/>
          </a:xfrm>
        </p:spPr>
        <p:txBody>
          <a:bodyPr>
            <a:normAutofit/>
          </a:bodyPr>
          <a:lstStyle/>
          <a:p>
            <a:r>
              <a:rPr kumimoji="1" lang="ja-JP" altLang="en-US" sz="4800" dirty="0" smtClean="0"/>
              <a:t>どうやって作ったのか</a:t>
            </a:r>
            <a:endParaRPr kumimoji="1" lang="ja-JP" altLang="en-US" sz="4800" dirty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403514" y="1656285"/>
            <a:ext cx="4636077" cy="990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cap="none" dirty="0" smtClean="0"/>
              <a:t>ローカル環境で作成</a:t>
            </a:r>
            <a:endParaRPr lang="ja-JP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334217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92882" y="764373"/>
            <a:ext cx="6113318" cy="1293028"/>
          </a:xfrm>
        </p:spPr>
        <p:txBody>
          <a:bodyPr>
            <a:normAutofit/>
          </a:bodyPr>
          <a:lstStyle/>
          <a:p>
            <a:r>
              <a:rPr kumimoji="1" lang="ja-JP" altLang="en-US" sz="4800" dirty="0" smtClean="0"/>
              <a:t>どうやって作ったのか</a:t>
            </a:r>
            <a:endParaRPr kumimoji="1" lang="ja-JP" altLang="en-US" sz="4800" dirty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403514" y="1656285"/>
            <a:ext cx="3056659" cy="990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cap="none" dirty="0" smtClean="0"/>
              <a:t>インフラ</a:t>
            </a:r>
            <a:r>
              <a:rPr lang="ja-JP" altLang="en-US" cap="none" dirty="0"/>
              <a:t>構築</a:t>
            </a:r>
          </a:p>
        </p:txBody>
      </p:sp>
    </p:spTree>
    <p:extLst>
      <p:ext uri="{BB962C8B-B14F-4D97-AF65-F5344CB8AC3E}">
        <p14:creationId xmlns:p14="http://schemas.microsoft.com/office/powerpoint/2010/main" val="375047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92882" y="764373"/>
            <a:ext cx="6113318" cy="1293028"/>
          </a:xfrm>
        </p:spPr>
        <p:txBody>
          <a:bodyPr>
            <a:normAutofit/>
          </a:bodyPr>
          <a:lstStyle/>
          <a:p>
            <a:r>
              <a:rPr kumimoji="1" lang="ja-JP" altLang="en-US" sz="4800" dirty="0" smtClean="0"/>
              <a:t>どうやって作ったのか</a:t>
            </a:r>
            <a:endParaRPr kumimoji="1" lang="ja-JP" altLang="en-US" sz="4800" dirty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403514" y="1656285"/>
            <a:ext cx="3056659" cy="990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cap="none" dirty="0" smtClean="0"/>
              <a:t>インフラ</a:t>
            </a:r>
            <a:r>
              <a:rPr lang="ja-JP" altLang="en-US" cap="none" dirty="0"/>
              <a:t>構築</a:t>
            </a:r>
          </a:p>
        </p:txBody>
      </p:sp>
    </p:spTree>
    <p:extLst>
      <p:ext uri="{BB962C8B-B14F-4D97-AF65-F5344CB8AC3E}">
        <p14:creationId xmlns:p14="http://schemas.microsoft.com/office/powerpoint/2010/main" val="94915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1620982" y="2971800"/>
            <a:ext cx="9195955" cy="1752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9600" dirty="0" smtClean="0"/>
              <a:t>何を作ったのか</a:t>
            </a:r>
            <a:endParaRPr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59283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92882" y="764373"/>
            <a:ext cx="6113318" cy="1293028"/>
          </a:xfrm>
        </p:spPr>
        <p:txBody>
          <a:bodyPr>
            <a:normAutofit/>
          </a:bodyPr>
          <a:lstStyle/>
          <a:p>
            <a:r>
              <a:rPr kumimoji="1" lang="ja-JP" altLang="en-US" sz="4800" dirty="0" smtClean="0"/>
              <a:t>どうやって作ったのか</a:t>
            </a:r>
            <a:endParaRPr kumimoji="1" lang="ja-JP" altLang="en-US" sz="4800" dirty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403514" y="1656285"/>
            <a:ext cx="6007676" cy="990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cap="none" dirty="0" smtClean="0"/>
              <a:t>サーバ環境に移行・調整</a:t>
            </a:r>
            <a:endParaRPr lang="ja-JP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191461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92882" y="764373"/>
            <a:ext cx="6113318" cy="1293028"/>
          </a:xfrm>
        </p:spPr>
        <p:txBody>
          <a:bodyPr>
            <a:normAutofit/>
          </a:bodyPr>
          <a:lstStyle/>
          <a:p>
            <a:r>
              <a:rPr kumimoji="1" lang="ja-JP" altLang="en-US" sz="4800" dirty="0" smtClean="0"/>
              <a:t>どうやって作ったのか</a:t>
            </a:r>
            <a:endParaRPr kumimoji="1" lang="ja-JP" altLang="en-US" sz="4800" dirty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403514" y="1656285"/>
            <a:ext cx="6007676" cy="990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cap="none" dirty="0" smtClean="0"/>
              <a:t>サーバ環境に移行・調整</a:t>
            </a:r>
            <a:endParaRPr lang="ja-JP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315043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92882" y="764373"/>
            <a:ext cx="6113318" cy="1293028"/>
          </a:xfrm>
        </p:spPr>
        <p:txBody>
          <a:bodyPr>
            <a:normAutofit/>
          </a:bodyPr>
          <a:lstStyle/>
          <a:p>
            <a:r>
              <a:rPr kumimoji="1" lang="ja-JP" altLang="en-US" sz="4800" dirty="0" smtClean="0"/>
              <a:t>どうやって作ったのか</a:t>
            </a:r>
            <a:endParaRPr kumimoji="1" lang="ja-JP" altLang="en-US" sz="4800" dirty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403514" y="1656285"/>
            <a:ext cx="1591541" cy="990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cap="none" dirty="0"/>
              <a:t>公開</a:t>
            </a:r>
          </a:p>
        </p:txBody>
      </p:sp>
    </p:spTree>
    <p:extLst>
      <p:ext uri="{BB962C8B-B14F-4D97-AF65-F5344CB8AC3E}">
        <p14:creationId xmlns:p14="http://schemas.microsoft.com/office/powerpoint/2010/main" val="221341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92882" y="764373"/>
            <a:ext cx="6113318" cy="1293028"/>
          </a:xfrm>
        </p:spPr>
        <p:txBody>
          <a:bodyPr>
            <a:normAutofit/>
          </a:bodyPr>
          <a:lstStyle/>
          <a:p>
            <a:r>
              <a:rPr kumimoji="1" lang="ja-JP" altLang="en-US" sz="4800" dirty="0" smtClean="0"/>
              <a:t>どうやって作ったのか</a:t>
            </a:r>
            <a:endParaRPr kumimoji="1" lang="ja-JP" altLang="en-US" sz="4800" dirty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403514" y="1656285"/>
            <a:ext cx="1591541" cy="990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cap="none" dirty="0"/>
              <a:t>公開</a:t>
            </a:r>
          </a:p>
        </p:txBody>
      </p:sp>
    </p:spTree>
    <p:extLst>
      <p:ext uri="{BB962C8B-B14F-4D97-AF65-F5344CB8AC3E}">
        <p14:creationId xmlns:p14="http://schemas.microsoft.com/office/powerpoint/2010/main" val="343962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92882" y="764373"/>
            <a:ext cx="6113318" cy="1293028"/>
          </a:xfrm>
        </p:spPr>
        <p:txBody>
          <a:bodyPr>
            <a:normAutofit/>
          </a:bodyPr>
          <a:lstStyle/>
          <a:p>
            <a:r>
              <a:rPr kumimoji="1" lang="ja-JP" altLang="en-US" sz="4800" dirty="0" smtClean="0"/>
              <a:t>どうやって作ったのか</a:t>
            </a:r>
            <a:endParaRPr kumimoji="1" lang="ja-JP" altLang="en-US" sz="4800" dirty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403514" y="1656285"/>
            <a:ext cx="6007676" cy="990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cap="none" dirty="0" smtClean="0"/>
              <a:t>作成から公開までの流れ</a:t>
            </a:r>
            <a:endParaRPr lang="ja-JP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234937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342900" y="2971800"/>
            <a:ext cx="11533909" cy="1752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9600" dirty="0" smtClean="0"/>
              <a:t>作った結果はどうか</a:t>
            </a:r>
            <a:endParaRPr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42895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05944" y="764373"/>
            <a:ext cx="5500255" cy="1293028"/>
          </a:xfrm>
        </p:spPr>
        <p:txBody>
          <a:bodyPr>
            <a:normAutofit/>
          </a:bodyPr>
          <a:lstStyle/>
          <a:p>
            <a:r>
              <a:rPr kumimoji="1" lang="ja-JP" altLang="en-US" sz="4800" dirty="0" smtClean="0"/>
              <a:t>作った結果はどうか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191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05944" y="764373"/>
            <a:ext cx="5500255" cy="1293028"/>
          </a:xfrm>
        </p:spPr>
        <p:txBody>
          <a:bodyPr>
            <a:normAutofit/>
          </a:bodyPr>
          <a:lstStyle/>
          <a:p>
            <a:r>
              <a:rPr kumimoji="1" lang="ja-JP" altLang="en-US" sz="4800" dirty="0" smtClean="0"/>
              <a:t>作った結果はどうか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208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342900" y="2971800"/>
            <a:ext cx="11533909" cy="1752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9600" dirty="0" smtClean="0"/>
              <a:t>勉強の振り返り</a:t>
            </a:r>
            <a:endParaRPr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81468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37218" y="764373"/>
            <a:ext cx="4668982" cy="1293028"/>
          </a:xfrm>
        </p:spPr>
        <p:txBody>
          <a:bodyPr>
            <a:normAutofit/>
          </a:bodyPr>
          <a:lstStyle/>
          <a:p>
            <a:r>
              <a:rPr kumimoji="1" lang="ja-JP" altLang="en-US" sz="4800" dirty="0" smtClean="0"/>
              <a:t>勉強の振り返り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87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999510" y="764373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4800" dirty="0" smtClean="0"/>
              <a:t>何を作ったのか</a:t>
            </a:r>
            <a:endParaRPr kumimoji="1" lang="ja-JP" altLang="en-US" sz="4800" dirty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1752601" y="3007998"/>
            <a:ext cx="8201890" cy="990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4800" cap="none" dirty="0" smtClean="0"/>
              <a:t>自分の</a:t>
            </a:r>
            <a:r>
              <a:rPr lang="en-US" altLang="ja-JP" sz="4800" cap="none" dirty="0" smtClean="0"/>
              <a:t>web</a:t>
            </a:r>
            <a:r>
              <a:rPr lang="ja-JP" altLang="en-US" sz="4800" cap="none" dirty="0" smtClean="0"/>
              <a:t>サイトを作りました</a:t>
            </a:r>
            <a:endParaRPr lang="ja-JP" altLang="en-US" sz="4800" cap="none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1485432" y="4538143"/>
            <a:ext cx="8736227" cy="990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cap="none" dirty="0" smtClean="0">
                <a:hlinkClick r:id="rId2"/>
              </a:rPr>
              <a:t>https://hama28.com/portfolio</a:t>
            </a:r>
            <a:endParaRPr lang="ja-JP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176120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37218" y="764373"/>
            <a:ext cx="4668982" cy="1293028"/>
          </a:xfrm>
        </p:spPr>
        <p:txBody>
          <a:bodyPr>
            <a:normAutofit/>
          </a:bodyPr>
          <a:lstStyle/>
          <a:p>
            <a:r>
              <a:rPr kumimoji="1" lang="ja-JP" altLang="en-US" sz="4800" dirty="0" smtClean="0"/>
              <a:t>勉強の振り返り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73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sz="5400" dirty="0" smtClean="0"/>
              <a:t>役立ったサイト</a:t>
            </a:r>
            <a:endParaRPr kumimoji="1" lang="ja-JP" altLang="en-US" sz="5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5800" y="3805881"/>
            <a:ext cx="10820400" cy="2412804"/>
          </a:xfrm>
        </p:spPr>
        <p:txBody>
          <a:bodyPr/>
          <a:lstStyle/>
          <a:p>
            <a:r>
              <a:rPr kumimoji="1" lang="ja-JP" altLang="en-US" dirty="0" smtClean="0"/>
              <a:t>公式のドキュメントやリファレンス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Qiita</a:t>
            </a:r>
            <a:endParaRPr kumimoji="1" lang="en-US" altLang="ja-JP" dirty="0" smtClean="0"/>
          </a:p>
          <a:p>
            <a:r>
              <a:rPr lang="en-US" altLang="ja-JP" dirty="0" err="1" smtClean="0"/>
              <a:t>Teratai</a:t>
            </a:r>
            <a:r>
              <a:rPr lang="en-US" altLang="ja-JP" dirty="0" err="1"/>
              <a:t>l</a:t>
            </a:r>
            <a:endParaRPr kumimoji="1" lang="ja-JP" altLang="en-US" dirty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1727886" y="2436497"/>
            <a:ext cx="8736227" cy="990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dirty="0" smtClean="0"/>
              <a:t>エンジニアには検索する能力も必要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582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sz="5400" dirty="0" smtClean="0"/>
              <a:t>役立ったサイト</a:t>
            </a:r>
            <a:endParaRPr kumimoji="1" lang="ja-JP" altLang="en-US" sz="5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5800" y="4015946"/>
            <a:ext cx="10820400" cy="2202739"/>
          </a:xfrm>
        </p:spPr>
        <p:txBody>
          <a:bodyPr/>
          <a:lstStyle/>
          <a:p>
            <a:r>
              <a:rPr kumimoji="1" lang="en-US" altLang="ja-JP" dirty="0" err="1" smtClean="0">
                <a:latin typeface="BIZ UDゴシック" panose="020B0400000000000000" pitchFamily="33" charset="-128"/>
                <a:ea typeface="BIZ UDゴシック" panose="020B0400000000000000" pitchFamily="33" charset="-128"/>
              </a:rPr>
              <a:t>Paiza</a:t>
            </a:r>
            <a:r>
              <a:rPr kumimoji="1" lang="ja-JP" altLang="en-US" dirty="0" smtClean="0">
                <a:latin typeface="BIZ UDゴシック" panose="020B0400000000000000" pitchFamily="33" charset="-128"/>
                <a:ea typeface="BIZ UDゴシック" panose="020B0400000000000000" pitchFamily="33" charset="-128"/>
              </a:rPr>
              <a:t>スキルチェック</a:t>
            </a:r>
            <a:endParaRPr kumimoji="1" lang="en-US" altLang="ja-JP" dirty="0" smtClean="0">
              <a:latin typeface="BIZ UDゴシック" panose="020B0400000000000000" pitchFamily="33" charset="-128"/>
              <a:ea typeface="BIZ UDゴシック" panose="020B0400000000000000" pitchFamily="33" charset="-128"/>
            </a:endParaRPr>
          </a:p>
          <a:p>
            <a:r>
              <a:rPr kumimoji="1" lang="en-US" altLang="ja-JP" dirty="0" err="1" smtClean="0">
                <a:latin typeface="BIZ UDゴシック" panose="020B0400000000000000" pitchFamily="33" charset="-128"/>
                <a:ea typeface="BIZ UDゴシック" panose="020B0400000000000000" pitchFamily="33" charset="-128"/>
              </a:rPr>
              <a:t>AtCoder</a:t>
            </a:r>
            <a:endParaRPr kumimoji="1" lang="ja-JP" altLang="en-US" dirty="0">
              <a:latin typeface="BIZ UDゴシック" panose="020B0400000000000000" pitchFamily="33" charset="-128"/>
              <a:ea typeface="BIZ UDゴシック" panose="020B0400000000000000" pitchFamily="33" charset="-128"/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2792627" y="2421924"/>
            <a:ext cx="6456406" cy="990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dirty="0" smtClean="0"/>
              <a:t>自分の実力を客観視</a:t>
            </a:r>
            <a:r>
              <a:rPr lang="ja-JP" altLang="en-US" dirty="0"/>
              <a:t>する</a:t>
            </a:r>
          </a:p>
        </p:txBody>
      </p:sp>
    </p:spTree>
    <p:extLst>
      <p:ext uri="{BB962C8B-B14F-4D97-AF65-F5344CB8AC3E}">
        <p14:creationId xmlns:p14="http://schemas.microsoft.com/office/powerpoint/2010/main" val="38479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41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2999510" y="764373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4800" dirty="0" smtClean="0"/>
              <a:t>何を作ったのか</a:t>
            </a:r>
            <a:endParaRPr kumimoji="1" lang="ja-JP" altLang="en-US" sz="4800" dirty="0"/>
          </a:p>
        </p:txBody>
      </p:sp>
      <p:pic>
        <p:nvPicPr>
          <p:cNvPr id="4" name="コンテンツ プレースホルダー 3" descr="Portfolio - プロファイル 1 - Microsoft​ Edg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" t="7968" r="1940"/>
          <a:stretch/>
        </p:blipFill>
        <p:spPr>
          <a:xfrm>
            <a:off x="2685547" y="2182091"/>
            <a:ext cx="7258554" cy="4036147"/>
          </a:xfrm>
        </p:spPr>
      </p:pic>
    </p:spTree>
    <p:extLst>
      <p:ext uri="{BB962C8B-B14F-4D97-AF65-F5344CB8AC3E}">
        <p14:creationId xmlns:p14="http://schemas.microsoft.com/office/powerpoint/2010/main" val="153387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2999510" y="764373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4800" dirty="0" smtClean="0"/>
              <a:t>何を作ったのか</a:t>
            </a:r>
            <a:endParaRPr kumimoji="1" lang="ja-JP" altLang="en-US" sz="4800" dirty="0"/>
          </a:p>
        </p:txBody>
      </p:sp>
      <p:pic>
        <p:nvPicPr>
          <p:cNvPr id="2" name="図 1" descr="Portfolio - プロファイル 1 - Microsoft​ Edg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" t="7527" r="1411" b="630"/>
          <a:stretch/>
        </p:blipFill>
        <p:spPr>
          <a:xfrm>
            <a:off x="2753591" y="2917907"/>
            <a:ext cx="6712528" cy="3690710"/>
          </a:xfrm>
          <a:prstGeom prst="rect">
            <a:avLst/>
          </a:prstGeom>
        </p:spPr>
      </p:pic>
      <p:sp>
        <p:nvSpPr>
          <p:cNvPr id="6" name="タイトル 1"/>
          <p:cNvSpPr txBox="1">
            <a:spLocks/>
          </p:cNvSpPr>
          <p:nvPr/>
        </p:nvSpPr>
        <p:spPr>
          <a:xfrm>
            <a:off x="1740478" y="2086332"/>
            <a:ext cx="8738755" cy="677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3200" cap="none" dirty="0" smtClean="0"/>
              <a:t>静的な</a:t>
            </a:r>
            <a:r>
              <a:rPr lang="en-US" altLang="ja-JP" sz="3200" cap="none" dirty="0" smtClean="0"/>
              <a:t>web</a:t>
            </a:r>
            <a:r>
              <a:rPr lang="ja-JP" altLang="en-US" sz="3200" cap="none" dirty="0" smtClean="0"/>
              <a:t>ページ以外にも色々作り公開しました</a:t>
            </a:r>
            <a:endParaRPr lang="ja-JP" altLang="en-US" sz="3200" cap="none" dirty="0"/>
          </a:p>
        </p:txBody>
      </p:sp>
    </p:spTree>
    <p:extLst>
      <p:ext uri="{BB962C8B-B14F-4D97-AF65-F5344CB8AC3E}">
        <p14:creationId xmlns:p14="http://schemas.microsoft.com/office/powerpoint/2010/main" val="138011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1620982" y="2971800"/>
            <a:ext cx="9195955" cy="1752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9600" dirty="0"/>
              <a:t>なぜ</a:t>
            </a:r>
            <a:r>
              <a:rPr lang="ja-JP" altLang="en-US" sz="9600" dirty="0" smtClean="0"/>
              <a:t>作ったのか</a:t>
            </a:r>
            <a:endParaRPr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30770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16336" y="764373"/>
            <a:ext cx="5344392" cy="1293028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4800" dirty="0" smtClean="0"/>
              <a:t>なぜ作ったのか</a:t>
            </a:r>
            <a:endParaRPr kumimoji="1" lang="ja-JP" altLang="en-US" sz="4800" dirty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1762991" y="2887878"/>
            <a:ext cx="8201890" cy="990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800" cap="none" dirty="0" smtClean="0"/>
              <a:t>１</a:t>
            </a:r>
            <a:r>
              <a:rPr lang="en-US" altLang="ja-JP" sz="4800" cap="none" dirty="0" smtClean="0"/>
              <a:t>.  </a:t>
            </a:r>
            <a:r>
              <a:rPr lang="ja-JP" altLang="en-US" sz="4800" cap="none" dirty="0" smtClean="0"/>
              <a:t>就職活動の武器にするため</a:t>
            </a:r>
            <a:endParaRPr lang="ja-JP" altLang="en-US" sz="4800" cap="none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1762991" y="4708643"/>
            <a:ext cx="8201890" cy="990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800" cap="none" dirty="0" smtClean="0"/>
              <a:t>２</a:t>
            </a:r>
            <a:r>
              <a:rPr lang="en-US" altLang="ja-JP" sz="4800" cap="none" dirty="0" smtClean="0"/>
              <a:t>.  </a:t>
            </a:r>
            <a:r>
              <a:rPr lang="ja-JP" altLang="en-US" sz="4800" cap="none" dirty="0" smtClean="0"/>
              <a:t>学習のアウトプットをしたくて</a:t>
            </a:r>
            <a:endParaRPr lang="ja-JP" altLang="en-US" sz="4800" cap="none" dirty="0"/>
          </a:p>
        </p:txBody>
      </p:sp>
    </p:spTree>
    <p:extLst>
      <p:ext uri="{BB962C8B-B14F-4D97-AF65-F5344CB8AC3E}">
        <p14:creationId xmlns:p14="http://schemas.microsoft.com/office/powerpoint/2010/main" val="192724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486642" y="2057401"/>
            <a:ext cx="8201890" cy="990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800" cap="none" dirty="0"/>
              <a:t>１</a:t>
            </a:r>
            <a:r>
              <a:rPr lang="en-US" altLang="ja-JP" sz="4800" cap="none" dirty="0" smtClean="0"/>
              <a:t>.</a:t>
            </a:r>
            <a:r>
              <a:rPr lang="ja-JP" altLang="en-US" sz="4800" cap="none" dirty="0" smtClean="0"/>
              <a:t>　就職活動の武器にするため</a:t>
            </a:r>
            <a:endParaRPr lang="ja-JP" altLang="en-US" sz="4800" cap="none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6016336" y="764373"/>
            <a:ext cx="5344392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4800" smtClean="0"/>
              <a:t>なぜ作ったのか</a:t>
            </a:r>
            <a:endParaRPr lang="ja-JP" altLang="en-US" sz="4800" dirty="0"/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2483427" y="3671765"/>
            <a:ext cx="7065818" cy="831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cap="none" dirty="0" smtClean="0"/>
              <a:t>自分の実力をアピールできる</a:t>
            </a:r>
            <a:endParaRPr lang="ja-JP" altLang="en-US" cap="none" dirty="0"/>
          </a:p>
        </p:txBody>
      </p:sp>
      <p:sp>
        <p:nvSpPr>
          <p:cNvPr id="10" name="タイトル 1"/>
          <p:cNvSpPr txBox="1">
            <a:spLocks/>
          </p:cNvSpPr>
          <p:nvPr/>
        </p:nvSpPr>
        <p:spPr>
          <a:xfrm>
            <a:off x="2483427" y="4832083"/>
            <a:ext cx="7065818" cy="831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ja-JP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301584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486642" y="2057401"/>
            <a:ext cx="8201890" cy="990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800" cap="none" dirty="0"/>
              <a:t>１</a:t>
            </a:r>
            <a:r>
              <a:rPr lang="en-US" altLang="ja-JP" sz="4800" cap="none" dirty="0" smtClean="0"/>
              <a:t>.</a:t>
            </a:r>
            <a:r>
              <a:rPr lang="ja-JP" altLang="en-US" sz="4800" cap="none" dirty="0" smtClean="0"/>
              <a:t>　就職活動の武器にするため</a:t>
            </a:r>
            <a:endParaRPr lang="ja-JP" altLang="en-US" sz="4800" cap="none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6016336" y="764373"/>
            <a:ext cx="5344392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4800" smtClean="0"/>
              <a:t>なぜ作ったのか</a:t>
            </a:r>
            <a:endParaRPr lang="ja-JP" altLang="en-US" sz="4800" dirty="0"/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1766455" y="3924923"/>
            <a:ext cx="7065818" cy="831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cap="none" dirty="0" smtClean="0"/>
              <a:t>他の求職者との差別化</a:t>
            </a:r>
            <a:endParaRPr lang="ja-JP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315566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飛行機雲">
  <a:themeElements>
    <a:clrScheme name="飛行機雲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飛行機雲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飛行機雲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TM04033937[[fn=飛行機雲]]</Template>
  <TotalTime>209</TotalTime>
  <Words>309</Words>
  <Application>Microsoft Office PowerPoint</Application>
  <PresentationFormat>ワイド画面</PresentationFormat>
  <Paragraphs>72</Paragraphs>
  <Slides>33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33</vt:i4>
      </vt:variant>
    </vt:vector>
  </HeadingPairs>
  <TitlesOfParts>
    <vt:vector size="38" baseType="lpstr">
      <vt:lpstr>BIZ UDゴシック</vt:lpstr>
      <vt:lpstr>ＭＳ Ｐゴシック</vt:lpstr>
      <vt:lpstr>Arial</vt:lpstr>
      <vt:lpstr>Century Gothic</vt:lpstr>
      <vt:lpstr>飛行機雲</vt:lpstr>
      <vt:lpstr>ポートフォリオサイトの構築 そして公開まで</vt:lpstr>
      <vt:lpstr>PowerPoint プレゼンテーション</vt:lpstr>
      <vt:lpstr>何を作ったのか</vt:lpstr>
      <vt:lpstr>何を作ったのか</vt:lpstr>
      <vt:lpstr>何を作ったのか</vt:lpstr>
      <vt:lpstr>PowerPoint プレゼンテーション</vt:lpstr>
      <vt:lpstr>なぜ作ったのか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どうやって作ったのか</vt:lpstr>
      <vt:lpstr>どうやって作ったのか</vt:lpstr>
      <vt:lpstr>PowerPoint プレゼンテーション</vt:lpstr>
      <vt:lpstr>どうやって作ったのか</vt:lpstr>
      <vt:lpstr>どうやって作ったのか</vt:lpstr>
      <vt:lpstr>どうやって作ったのか</vt:lpstr>
      <vt:lpstr>どうやって作ったのか</vt:lpstr>
      <vt:lpstr>どうやって作ったのか</vt:lpstr>
      <vt:lpstr>どうやって作ったのか</vt:lpstr>
      <vt:lpstr>どうやって作ったのか</vt:lpstr>
      <vt:lpstr>どうやって作ったのか</vt:lpstr>
      <vt:lpstr>PowerPoint プレゼンテーション</vt:lpstr>
      <vt:lpstr>作った結果はどうか</vt:lpstr>
      <vt:lpstr>作った結果はどうか</vt:lpstr>
      <vt:lpstr>PowerPoint プレゼンテーション</vt:lpstr>
      <vt:lpstr>勉強の振り返り</vt:lpstr>
      <vt:lpstr>勉強の振り返り</vt:lpstr>
      <vt:lpstr>役立ったサイト</vt:lpstr>
      <vt:lpstr>役立ったサイト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アカウント</dc:creator>
  <cp:lastModifiedBy>Microsoft アカウント</cp:lastModifiedBy>
  <cp:revision>13</cp:revision>
  <dcterms:created xsi:type="dcterms:W3CDTF">2020-10-21T02:28:33Z</dcterms:created>
  <dcterms:modified xsi:type="dcterms:W3CDTF">2020-10-21T05:58:19Z</dcterms:modified>
</cp:coreProperties>
</file>