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57" r:id="rId5"/>
    <p:sldId id="262" r:id="rId6"/>
    <p:sldId id="260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05"/>
    <p:restoredTop sz="94674"/>
  </p:normalViewPr>
  <p:slideViewPr>
    <p:cSldViewPr snapToGrid="0" snapToObjects="1">
      <p:cViewPr varScale="1">
        <p:scale>
          <a:sx n="148" d="100"/>
          <a:sy n="148" d="100"/>
        </p:scale>
        <p:origin x="2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A517-ACE1-5542-A4CE-FC24DFF6A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A828C-DEC2-5C40-9E18-ED363D147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2DBB6-2D83-584A-8921-8FCFE85C5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3EB-EA82-9E49-8596-037EAF50450A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F53FB-055C-F743-BB7E-9070F3C2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45FE1-C2B8-1449-89CE-4D4A8C1B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D852-C5C6-DC41-9CE4-93761F5E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0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5BF9-FB74-9740-9C07-15E982A3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5ACE3-A393-AE48-9298-CD290DE11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DB3F0-6B4B-C34E-B47E-0F6B87DD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3EB-EA82-9E49-8596-037EAF50450A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34E65-24AB-4341-B7D6-22BDE124C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2A9F7-E6B5-1A4F-82E6-6C0D47B5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D852-C5C6-DC41-9CE4-93761F5E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8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E0ED06-4512-B343-A637-F87DF4B4D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9571E-9AAD-8A40-9396-3C281AFA8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AEB3B-D80F-AD4E-922E-005CCE49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3EB-EA82-9E49-8596-037EAF50450A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46E57-7542-7D4C-A7AF-A0DFF7C6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483EB-1C36-A14D-ACC4-8B94FBCF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D852-C5C6-DC41-9CE4-93761F5E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0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3367-BFAD-E447-B774-1CE2D386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08AD9-F8DE-8D43-832B-104E7521D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87EC8-5AC3-9A49-A84B-A9360893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3EB-EA82-9E49-8596-037EAF50450A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FBA2B-477F-8741-B3B4-1F110B99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E4F44-2A3D-F447-9DFA-87072345C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D852-C5C6-DC41-9CE4-93761F5E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5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1AEB-FEC4-2742-AD1A-724438E79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3AA8B-4175-D34B-AA64-7A744B1B0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8524D-CE43-2748-99BF-DE298A5C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3EB-EA82-9E49-8596-037EAF50450A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0A789-0896-3943-9C32-424A3948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B73F1-A7B9-5E4F-81F5-7AE7349A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D852-C5C6-DC41-9CE4-93761F5E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8ACA-4F0E-1E4D-85A9-801A0159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81906-AEF0-4040-BB06-C528DC8F0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85ADC-DAF3-1249-A70B-8FCDD597C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03CBB-2BD4-1346-8B1F-0C92B1A0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3EB-EA82-9E49-8596-037EAF50450A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71AF4-9B95-3D4D-BED8-A2691924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B00F3-F2C2-CF4F-A078-FDA0F753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D852-C5C6-DC41-9CE4-93761F5E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2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8A3D-2627-AC4A-B8BE-ADF60921F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A06A5-84AF-B446-A29C-EDA42693B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CBA29-E5C9-CB49-AD67-8B0B3DC35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29593-F9F7-484D-93B7-EF6B38592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AFE4E-2DDA-7A4A-AC14-FB5318A5A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2892A2-7772-A843-A114-BFFBB45C7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3EB-EA82-9E49-8596-037EAF50450A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0599F6-20EA-424A-A4FA-A9B248FD7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85125-8041-0247-BEFE-4687FB8D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D852-C5C6-DC41-9CE4-93761F5E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6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7414E-725A-5B45-BD5D-BDCEF907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EC1BB1-97EF-604D-9982-06E2EEB5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3EB-EA82-9E49-8596-037EAF50450A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4FCE0-E247-5C48-A080-09751FD11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76EA7-B2AC-B841-BD5B-BDDC0912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D852-C5C6-DC41-9CE4-93761F5E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6B99B8-799F-8049-BE64-D8923EA51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3EB-EA82-9E49-8596-037EAF50450A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958A9-48E2-E148-9CAD-11BE4C3D4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E171A-5A54-6D42-916A-4634532B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D852-C5C6-DC41-9CE4-93761F5E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5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4C72-9070-2B41-831D-C91009D0A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A837D-69A1-FD47-B973-31C7A6499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03171-432A-1E46-9855-3B632D2B2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13449-B7F4-6C44-A0A3-127B5B54C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3EB-EA82-9E49-8596-037EAF50450A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649D4-2900-AF4B-8CD7-B40EB7F4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02937-FE95-204D-B355-95F486CA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D852-C5C6-DC41-9CE4-93761F5E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EC43-1A36-6242-AEA0-298BE572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6AE717-70B1-E148-B2E1-2E9663E9F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B1773-3A55-604B-A918-43790B36C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16018-9840-D64D-9DC7-7B3DA59F3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3EB-EA82-9E49-8596-037EAF50450A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72753-7B32-4A42-B097-4546A485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F6CAB-F623-0A44-92AE-9E09D6DB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D852-C5C6-DC41-9CE4-93761F5E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6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EA7FF6-89ED-E04F-AFF6-F637C42A6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CAAE1-B46F-C444-B01C-C9782C9B1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65AE5-F84B-DB41-B383-9AA489E44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3C3EB-EA82-9E49-8596-037EAF50450A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C104D-A99E-8345-96BA-ADE7E73A6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891A4-76C2-DC46-8804-20949AF2B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9D852-C5C6-DC41-9CE4-93761F5E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9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65D6-5B73-0946-BA1F-3CC7A00BA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AutoEncoder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A83EB-4D3D-3144-AACA-32D2AB3858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4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399EB-DB31-8347-9702-FDC9D015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6A068-E41B-F744-8419-87A392C4C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学習を行い、識別モデルとして超解像を行う</a:t>
            </a:r>
            <a:r>
              <a:rPr lang="en-US" altLang="ja-JP" dirty="0"/>
              <a:t>.</a:t>
            </a:r>
          </a:p>
          <a:p>
            <a:r>
              <a:rPr lang="ja-JP" altLang="en-US"/>
              <a:t>ベイズの定理で全パターン調べ尽くしたものと、比較する</a:t>
            </a:r>
            <a:r>
              <a:rPr lang="en-US" altLang="ja-JP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3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185E4-CE74-9945-88D8-0FCEF0FE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実験</a:t>
            </a:r>
            <a:r>
              <a:rPr lang="en-US" altLang="ja-JP" dirty="0"/>
              <a:t>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65522-CC50-2C4A-9DD9-E3248274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モデル</a:t>
            </a:r>
            <a:r>
              <a:rPr lang="en-US" altLang="ja-JP" dirty="0"/>
              <a:t>:</a:t>
            </a:r>
            <a:r>
              <a:rPr lang="ja-JP" altLang="en-US"/>
              <a:t>次のスライド参照</a:t>
            </a:r>
            <a:endParaRPr lang="en-US" altLang="ja-JP" dirty="0"/>
          </a:p>
          <a:p>
            <a:r>
              <a:rPr lang="ja-JP" altLang="en-US"/>
              <a:t>活性化関数</a:t>
            </a:r>
            <a:r>
              <a:rPr lang="en-US" altLang="ja-JP" dirty="0"/>
              <a:t>: </a:t>
            </a:r>
            <a:r>
              <a:rPr lang="en-US" altLang="ja-JP" dirty="0" err="1"/>
              <a:t>ReLU</a:t>
            </a:r>
            <a:endParaRPr lang="en-US" altLang="ja-JP" dirty="0"/>
          </a:p>
          <a:p>
            <a:r>
              <a:rPr lang="ja-JP" altLang="en-US"/>
              <a:t>勾配降下法</a:t>
            </a:r>
            <a:r>
              <a:rPr lang="en-US" altLang="ja-JP" dirty="0"/>
              <a:t>:?</a:t>
            </a:r>
          </a:p>
          <a:p>
            <a:r>
              <a:rPr lang="ja-JP" altLang="en-US"/>
              <a:t>隠れ層の数</a:t>
            </a:r>
            <a:r>
              <a:rPr lang="en-US" altLang="ja-JP" dirty="0"/>
              <a:t>:1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33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060A-8A2A-724D-AD8A-CA8F8D3F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10D41C-1700-524C-921C-0B14DBC39EB5}"/>
              </a:ext>
            </a:extLst>
          </p:cNvPr>
          <p:cNvGrpSpPr/>
          <p:nvPr/>
        </p:nvGrpSpPr>
        <p:grpSpPr>
          <a:xfrm>
            <a:off x="1953260" y="1528128"/>
            <a:ext cx="8285480" cy="528320"/>
            <a:chOff x="1737360" y="1568768"/>
            <a:chExt cx="8285480" cy="5283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4389C4-28BC-A744-B0FF-2A4C517E428F}"/>
                </a:ext>
              </a:extLst>
            </p:cNvPr>
            <p:cNvSpPr/>
            <p:nvPr/>
          </p:nvSpPr>
          <p:spPr>
            <a:xfrm>
              <a:off x="173736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11</a:t>
              </a:r>
              <a:endParaRPr lang="en-US" sz="28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ACCBBD9-31D5-834F-B711-F8BD5CCF686A}"/>
                </a:ext>
              </a:extLst>
            </p:cNvPr>
            <p:cNvSpPr/>
            <p:nvPr/>
          </p:nvSpPr>
          <p:spPr>
            <a:xfrm>
              <a:off x="270764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2B67ACC-7A3E-944B-91ED-6247C63CD430}"/>
                </a:ext>
              </a:extLst>
            </p:cNvPr>
            <p:cNvSpPr/>
            <p:nvPr/>
          </p:nvSpPr>
          <p:spPr>
            <a:xfrm>
              <a:off x="367792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735325-E40B-D947-A575-71028264BD2D}"/>
                </a:ext>
              </a:extLst>
            </p:cNvPr>
            <p:cNvSpPr/>
            <p:nvPr/>
          </p:nvSpPr>
          <p:spPr>
            <a:xfrm>
              <a:off x="464312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B349209-D7FB-A44D-82CD-8343497A4F0A}"/>
                </a:ext>
              </a:extLst>
            </p:cNvPr>
            <p:cNvSpPr/>
            <p:nvPr/>
          </p:nvSpPr>
          <p:spPr>
            <a:xfrm>
              <a:off x="561340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F2BABF8-3DD5-FD4A-8C95-502FC7599ED1}"/>
                </a:ext>
              </a:extLst>
            </p:cNvPr>
            <p:cNvSpPr/>
            <p:nvPr/>
          </p:nvSpPr>
          <p:spPr>
            <a:xfrm>
              <a:off x="658368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3B65C66-C2A8-EE4B-A23C-F5596EE3F674}"/>
                </a:ext>
              </a:extLst>
            </p:cNvPr>
            <p:cNvSpPr/>
            <p:nvPr/>
          </p:nvSpPr>
          <p:spPr>
            <a:xfrm>
              <a:off x="755396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782AD49-4919-134F-8B8E-4657A78DB7B6}"/>
                </a:ext>
              </a:extLst>
            </p:cNvPr>
            <p:cNvSpPr/>
            <p:nvPr/>
          </p:nvSpPr>
          <p:spPr>
            <a:xfrm>
              <a:off x="852424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05452ED-CBE2-624D-A438-F0AAF7953F89}"/>
                </a:ext>
              </a:extLst>
            </p:cNvPr>
            <p:cNvSpPr/>
            <p:nvPr/>
          </p:nvSpPr>
          <p:spPr>
            <a:xfrm>
              <a:off x="949452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2CF080-F314-B647-A45F-623BC8F7151F}"/>
              </a:ext>
            </a:extLst>
          </p:cNvPr>
          <p:cNvGrpSpPr/>
          <p:nvPr/>
        </p:nvGrpSpPr>
        <p:grpSpPr>
          <a:xfrm>
            <a:off x="1950720" y="5329872"/>
            <a:ext cx="8285480" cy="528320"/>
            <a:chOff x="1737360" y="1568768"/>
            <a:chExt cx="8285480" cy="52832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B0CDF93-BD36-2844-A650-30D9BC98EC58}"/>
                </a:ext>
              </a:extLst>
            </p:cNvPr>
            <p:cNvSpPr/>
            <p:nvPr/>
          </p:nvSpPr>
          <p:spPr>
            <a:xfrm>
              <a:off x="173736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F723FF1-941E-4B4A-AFF3-C86380117AF7}"/>
                </a:ext>
              </a:extLst>
            </p:cNvPr>
            <p:cNvSpPr/>
            <p:nvPr/>
          </p:nvSpPr>
          <p:spPr>
            <a:xfrm>
              <a:off x="270764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12FB249-7B5B-8148-A3A2-B665C39B7AD9}"/>
                </a:ext>
              </a:extLst>
            </p:cNvPr>
            <p:cNvSpPr/>
            <p:nvPr/>
          </p:nvSpPr>
          <p:spPr>
            <a:xfrm>
              <a:off x="367792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C2F629F-CED7-D54C-8D79-922E8CF0C24B}"/>
                </a:ext>
              </a:extLst>
            </p:cNvPr>
            <p:cNvSpPr/>
            <p:nvPr/>
          </p:nvSpPr>
          <p:spPr>
            <a:xfrm>
              <a:off x="464312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21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09DA86E-F15E-CE46-9570-AEC7F3C262D9}"/>
                </a:ext>
              </a:extLst>
            </p:cNvPr>
            <p:cNvSpPr/>
            <p:nvPr/>
          </p:nvSpPr>
          <p:spPr>
            <a:xfrm>
              <a:off x="561340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91DC262-FA63-6340-AE7D-DCC7147334B3}"/>
                </a:ext>
              </a:extLst>
            </p:cNvPr>
            <p:cNvSpPr/>
            <p:nvPr/>
          </p:nvSpPr>
          <p:spPr>
            <a:xfrm>
              <a:off x="658368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5A58FD-3A50-C247-916D-B7277467543A}"/>
                </a:ext>
              </a:extLst>
            </p:cNvPr>
            <p:cNvSpPr/>
            <p:nvPr/>
          </p:nvSpPr>
          <p:spPr>
            <a:xfrm>
              <a:off x="755396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31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3144DEF-59ED-7B44-9700-DB9165E416AE}"/>
                </a:ext>
              </a:extLst>
            </p:cNvPr>
            <p:cNvSpPr/>
            <p:nvPr/>
          </p:nvSpPr>
          <p:spPr>
            <a:xfrm>
              <a:off x="852424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6711D6A-920D-AD42-9BC6-B4C333D11D09}"/>
                </a:ext>
              </a:extLst>
            </p:cNvPr>
            <p:cNvSpPr/>
            <p:nvPr/>
          </p:nvSpPr>
          <p:spPr>
            <a:xfrm>
              <a:off x="949452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F0ABCC0-8FEC-9148-8FFD-3AAF87B88AA1}"/>
              </a:ext>
            </a:extLst>
          </p:cNvPr>
          <p:cNvGrpSpPr/>
          <p:nvPr/>
        </p:nvGrpSpPr>
        <p:grpSpPr>
          <a:xfrm>
            <a:off x="4373880" y="3429000"/>
            <a:ext cx="3434080" cy="528320"/>
            <a:chOff x="4333240" y="3063240"/>
            <a:chExt cx="3434080" cy="52832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10561B5-E941-DD40-9868-B26FDF617716}"/>
                </a:ext>
              </a:extLst>
            </p:cNvPr>
            <p:cNvSpPr/>
            <p:nvPr/>
          </p:nvSpPr>
          <p:spPr>
            <a:xfrm>
              <a:off x="4333240" y="3063240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D0911E9-379D-724B-8D8A-CDA334129401}"/>
                </a:ext>
              </a:extLst>
            </p:cNvPr>
            <p:cNvSpPr/>
            <p:nvPr/>
          </p:nvSpPr>
          <p:spPr>
            <a:xfrm>
              <a:off x="5303520" y="3063240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1487150-B66C-4545-B924-8A1E6E308ABF}"/>
                </a:ext>
              </a:extLst>
            </p:cNvPr>
            <p:cNvSpPr/>
            <p:nvPr/>
          </p:nvSpPr>
          <p:spPr>
            <a:xfrm>
              <a:off x="6273800" y="3063240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21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1F8A9B7-419F-DD45-B85C-A3E362DEEEDA}"/>
                </a:ext>
              </a:extLst>
            </p:cNvPr>
            <p:cNvSpPr/>
            <p:nvPr/>
          </p:nvSpPr>
          <p:spPr>
            <a:xfrm>
              <a:off x="7239000" y="3063240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4B00A83-31A5-B140-8F99-6706250574EA}"/>
              </a:ext>
            </a:extLst>
          </p:cNvPr>
          <p:cNvSpPr/>
          <p:nvPr/>
        </p:nvSpPr>
        <p:spPr>
          <a:xfrm>
            <a:off x="1230920" y="1361440"/>
            <a:ext cx="9720000" cy="2880000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8034C57-E528-9E45-B58A-0ED4F413C00E}"/>
              </a:ext>
            </a:extLst>
          </p:cNvPr>
          <p:cNvSpPr/>
          <p:nvPr/>
        </p:nvSpPr>
        <p:spPr>
          <a:xfrm>
            <a:off x="1230920" y="3119120"/>
            <a:ext cx="9720000" cy="288000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3E7323B-A4FE-4F42-A29A-89775F6BBB4F}"/>
              </a:ext>
            </a:extLst>
          </p:cNvPr>
          <p:cNvCxnSpPr>
            <a:cxnSpLocks/>
            <a:stCxn id="4" idx="5"/>
            <a:endCxn id="24" idx="1"/>
          </p:cNvCxnSpPr>
          <p:nvPr/>
        </p:nvCxnSpPr>
        <p:spPr>
          <a:xfrm>
            <a:off x="2404209" y="1979077"/>
            <a:ext cx="2047042" cy="15272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B3BCCB-BD9C-B64C-8A1B-EFE7A65256CC}"/>
              </a:ext>
            </a:extLst>
          </p:cNvPr>
          <p:cNvCxnSpPr>
            <a:cxnSpLocks/>
            <a:stCxn id="5" idx="5"/>
            <a:endCxn id="25" idx="1"/>
          </p:cNvCxnSpPr>
          <p:nvPr/>
        </p:nvCxnSpPr>
        <p:spPr>
          <a:xfrm>
            <a:off x="3374489" y="1979077"/>
            <a:ext cx="2047042" cy="15272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ABADC4-7EBE-4448-9F6F-58027600BD6C}"/>
              </a:ext>
            </a:extLst>
          </p:cNvPr>
          <p:cNvCxnSpPr>
            <a:cxnSpLocks/>
            <a:stCxn id="7" idx="5"/>
            <a:endCxn id="26" idx="1"/>
          </p:cNvCxnSpPr>
          <p:nvPr/>
        </p:nvCxnSpPr>
        <p:spPr>
          <a:xfrm>
            <a:off x="5309969" y="1979077"/>
            <a:ext cx="1081842" cy="15272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6F4366-A581-C34E-BA1F-21DC007FAFA6}"/>
              </a:ext>
            </a:extLst>
          </p:cNvPr>
          <p:cNvCxnSpPr>
            <a:cxnSpLocks/>
            <a:stCxn id="8" idx="5"/>
            <a:endCxn id="27" idx="1"/>
          </p:cNvCxnSpPr>
          <p:nvPr/>
        </p:nvCxnSpPr>
        <p:spPr>
          <a:xfrm>
            <a:off x="6280249" y="1979077"/>
            <a:ext cx="1076762" cy="15272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747642-E002-FB40-960F-9C3EE4814BC4}"/>
              </a:ext>
            </a:extLst>
          </p:cNvPr>
          <p:cNvCxnSpPr>
            <a:cxnSpLocks/>
            <a:stCxn id="5" idx="5"/>
            <a:endCxn id="24" idx="1"/>
          </p:cNvCxnSpPr>
          <p:nvPr/>
        </p:nvCxnSpPr>
        <p:spPr>
          <a:xfrm>
            <a:off x="3374489" y="1979077"/>
            <a:ext cx="1076762" cy="152729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6C6794D-C725-9043-9E0D-1DADE4D8FD9F}"/>
              </a:ext>
            </a:extLst>
          </p:cNvPr>
          <p:cNvCxnSpPr>
            <a:cxnSpLocks/>
            <a:stCxn id="6" idx="5"/>
            <a:endCxn id="25" idx="1"/>
          </p:cNvCxnSpPr>
          <p:nvPr/>
        </p:nvCxnSpPr>
        <p:spPr>
          <a:xfrm>
            <a:off x="4344769" y="1979077"/>
            <a:ext cx="1076762" cy="152729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E17CF9-299D-7340-921D-0142891270AE}"/>
              </a:ext>
            </a:extLst>
          </p:cNvPr>
          <p:cNvCxnSpPr>
            <a:cxnSpLocks/>
            <a:stCxn id="9" idx="4"/>
            <a:endCxn id="27" idx="0"/>
          </p:cNvCxnSpPr>
          <p:nvPr/>
        </p:nvCxnSpPr>
        <p:spPr>
          <a:xfrm>
            <a:off x="7063740" y="2056448"/>
            <a:ext cx="480060" cy="137255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A6DE6BF-D230-514C-8883-86FAF6CA6C45}"/>
              </a:ext>
            </a:extLst>
          </p:cNvPr>
          <p:cNvCxnSpPr>
            <a:cxnSpLocks/>
            <a:stCxn id="8" idx="4"/>
            <a:endCxn id="26" idx="0"/>
          </p:cNvCxnSpPr>
          <p:nvPr/>
        </p:nvCxnSpPr>
        <p:spPr>
          <a:xfrm>
            <a:off x="6093460" y="2056448"/>
            <a:ext cx="485140" cy="137255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04FC094-D972-7F42-AB5D-3C26FDB2F53C}"/>
              </a:ext>
            </a:extLst>
          </p:cNvPr>
          <p:cNvCxnSpPr>
            <a:cxnSpLocks/>
            <a:stCxn id="7" idx="4"/>
            <a:endCxn id="24" idx="7"/>
          </p:cNvCxnSpPr>
          <p:nvPr/>
        </p:nvCxnSpPr>
        <p:spPr>
          <a:xfrm flipH="1">
            <a:off x="4824829" y="2056448"/>
            <a:ext cx="298351" cy="144992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5F867C9-A791-D74B-A74B-0F4E3910F67C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flipH="1">
            <a:off x="5608320" y="2056448"/>
            <a:ext cx="485140" cy="137255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20E3E1E-01B8-1843-A5AF-4B7D51B6AD4D}"/>
              </a:ext>
            </a:extLst>
          </p:cNvPr>
          <p:cNvCxnSpPr>
            <a:cxnSpLocks/>
            <a:stCxn id="10" idx="3"/>
            <a:endCxn id="26" idx="7"/>
          </p:cNvCxnSpPr>
          <p:nvPr/>
        </p:nvCxnSpPr>
        <p:spPr>
          <a:xfrm flipH="1">
            <a:off x="6765389" y="1979077"/>
            <a:ext cx="1081842" cy="152729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6BE4D41-16ED-3E46-B19C-2AD425E7E118}"/>
              </a:ext>
            </a:extLst>
          </p:cNvPr>
          <p:cNvCxnSpPr>
            <a:cxnSpLocks/>
            <a:stCxn id="11" idx="3"/>
            <a:endCxn id="27" idx="7"/>
          </p:cNvCxnSpPr>
          <p:nvPr/>
        </p:nvCxnSpPr>
        <p:spPr>
          <a:xfrm flipH="1">
            <a:off x="7730589" y="1979077"/>
            <a:ext cx="1086922" cy="152729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A06B5B-C51C-D343-BB42-7B75EC2CB234}"/>
              </a:ext>
            </a:extLst>
          </p:cNvPr>
          <p:cNvCxnSpPr>
            <a:cxnSpLocks/>
            <a:stCxn id="12" idx="3"/>
            <a:endCxn id="27" idx="7"/>
          </p:cNvCxnSpPr>
          <p:nvPr/>
        </p:nvCxnSpPr>
        <p:spPr>
          <a:xfrm flipH="1">
            <a:off x="7730589" y="1979077"/>
            <a:ext cx="2057202" cy="1527294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D011894-6D94-514B-B3B9-8BC69BCBE43F}"/>
              </a:ext>
            </a:extLst>
          </p:cNvPr>
          <p:cNvCxnSpPr>
            <a:cxnSpLocks/>
            <a:stCxn id="11" idx="3"/>
            <a:endCxn id="26" idx="7"/>
          </p:cNvCxnSpPr>
          <p:nvPr/>
        </p:nvCxnSpPr>
        <p:spPr>
          <a:xfrm flipH="1">
            <a:off x="6765389" y="1979077"/>
            <a:ext cx="2052122" cy="1527294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13CCA3D-2F68-FE48-88EF-F25BB05D3E4A}"/>
              </a:ext>
            </a:extLst>
          </p:cNvPr>
          <p:cNvCxnSpPr>
            <a:cxnSpLocks/>
            <a:stCxn id="9" idx="4"/>
            <a:endCxn id="25" idx="7"/>
          </p:cNvCxnSpPr>
          <p:nvPr/>
        </p:nvCxnSpPr>
        <p:spPr>
          <a:xfrm flipH="1">
            <a:off x="5795109" y="2056448"/>
            <a:ext cx="1268631" cy="144992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4E8426B-F773-1241-AED8-767879C33706}"/>
              </a:ext>
            </a:extLst>
          </p:cNvPr>
          <p:cNvCxnSpPr>
            <a:cxnSpLocks/>
            <a:stCxn id="8" idx="3"/>
            <a:endCxn id="24" idx="7"/>
          </p:cNvCxnSpPr>
          <p:nvPr/>
        </p:nvCxnSpPr>
        <p:spPr>
          <a:xfrm flipH="1">
            <a:off x="4824829" y="1979077"/>
            <a:ext cx="1081842" cy="1527294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445D9A6-B20E-0641-9B28-D39E0E757FF8}"/>
              </a:ext>
            </a:extLst>
          </p:cNvPr>
          <p:cNvCxnSpPr>
            <a:cxnSpLocks/>
            <a:stCxn id="24" idx="4"/>
            <a:endCxn id="15" idx="0"/>
          </p:cNvCxnSpPr>
          <p:nvPr/>
        </p:nvCxnSpPr>
        <p:spPr>
          <a:xfrm flipH="1">
            <a:off x="2214880" y="3957320"/>
            <a:ext cx="2423160" cy="137255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8FCD0F1-D317-D64F-98E4-227738608A94}"/>
              </a:ext>
            </a:extLst>
          </p:cNvPr>
          <p:cNvCxnSpPr>
            <a:cxnSpLocks/>
            <a:stCxn id="24" idx="4"/>
            <a:endCxn id="23" idx="0"/>
          </p:cNvCxnSpPr>
          <p:nvPr/>
        </p:nvCxnSpPr>
        <p:spPr>
          <a:xfrm>
            <a:off x="4638040" y="3957320"/>
            <a:ext cx="5334000" cy="137255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63BC55B-FF0C-4C4B-9426-8FAC287F7AB8}"/>
              </a:ext>
            </a:extLst>
          </p:cNvPr>
          <p:cNvCxnSpPr>
            <a:cxnSpLocks/>
            <a:stCxn id="24" idx="4"/>
            <a:endCxn id="16" idx="0"/>
          </p:cNvCxnSpPr>
          <p:nvPr/>
        </p:nvCxnSpPr>
        <p:spPr>
          <a:xfrm flipH="1">
            <a:off x="3185160" y="3957320"/>
            <a:ext cx="1452880" cy="137255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DF9EC3F-9899-5840-8D85-BF47684AF9C1}"/>
                  </a:ext>
                </a:extLst>
              </p:cNvPr>
              <p:cNvSpPr txBox="1"/>
              <p:nvPr/>
            </p:nvSpPr>
            <p:spPr>
              <a:xfrm>
                <a:off x="2320506" y="4632385"/>
                <a:ext cx="916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11−11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DF9EC3F-9899-5840-8D85-BF47684AF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506" y="4632385"/>
                <a:ext cx="9169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072B893-6F57-134E-ADCE-9C93ECDAE514}"/>
              </a:ext>
            </a:extLst>
          </p:cNvPr>
          <p:cNvCxnSpPr>
            <a:cxnSpLocks/>
          </p:cNvCxnSpPr>
          <p:nvPr/>
        </p:nvCxnSpPr>
        <p:spPr>
          <a:xfrm>
            <a:off x="4046939" y="5001717"/>
            <a:ext cx="3122762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06E20E1-36BC-184C-A6EC-B7FDDA1394AA}"/>
              </a:ext>
            </a:extLst>
          </p:cNvPr>
          <p:cNvSpPr txBox="1"/>
          <p:nvPr/>
        </p:nvSpPr>
        <p:spPr>
          <a:xfrm>
            <a:off x="6737230" y="845392"/>
            <a:ext cx="359919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Assumption of </a:t>
            </a:r>
            <a:r>
              <a:rPr lang="en-US" dirty="0" err="1"/>
              <a:t>infomatical</a:t>
            </a:r>
            <a:r>
              <a:rPr lang="en-US" dirty="0"/>
              <a:t> reduction</a:t>
            </a:r>
          </a:p>
          <a:p>
            <a:r>
              <a:rPr lang="en-US" dirty="0"/>
              <a:t>(</a:t>
            </a:r>
            <a:r>
              <a:rPr lang="en-US" b="1" i="1" dirty="0"/>
              <a:t>not</a:t>
            </a:r>
            <a:r>
              <a:rPr lang="en-US" dirty="0"/>
              <a:t> required learning)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FC7A0D-5515-E645-BF68-5734624755C8}"/>
              </a:ext>
            </a:extLst>
          </p:cNvPr>
          <p:cNvSpPr txBox="1"/>
          <p:nvPr/>
        </p:nvSpPr>
        <p:spPr>
          <a:xfrm>
            <a:off x="7275327" y="5892088"/>
            <a:ext cx="30137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Regression (</a:t>
            </a:r>
            <a:r>
              <a:rPr lang="en-US" dirty="0">
                <a:solidFill>
                  <a:srgbClr val="FF0000"/>
                </a:solidFill>
              </a:rPr>
              <a:t>required learning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751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1210-DA22-0547-9092-01C17A6B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実装方法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45A09-BB4E-8D4A-A6D1-5FD9FFEC9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80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2F62C-5518-7441-8CCB-E557C1B4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1B09D-1BB4-3A41-8C0F-F4D7A9902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/>
              <a:t>自由度が足りない気がする</a:t>
            </a:r>
            <a:endParaRPr lang="en-US" altLang="ja-JP" dirty="0"/>
          </a:p>
          <a:p>
            <a:pPr lvl="1"/>
            <a:r>
              <a:rPr lang="ja-JP" altLang="en-US"/>
              <a:t>深層化の必要があるかも</a:t>
            </a:r>
            <a:r>
              <a:rPr lang="en-US" altLang="ja-JP" dirty="0"/>
              <a:t>?</a:t>
            </a:r>
          </a:p>
          <a:p>
            <a:pPr lvl="1"/>
            <a:endParaRPr lang="en-US" altLang="ja-JP" dirty="0"/>
          </a:p>
          <a:p>
            <a:r>
              <a:rPr lang="ja-JP" altLang="en-US"/>
              <a:t>活性化関数の選択基準</a:t>
            </a:r>
            <a:endParaRPr lang="en-US" altLang="ja-JP" dirty="0"/>
          </a:p>
          <a:p>
            <a:pPr lvl="1"/>
            <a:r>
              <a:rPr lang="en-US" altLang="ja-JP" dirty="0" err="1"/>
              <a:t>ReLU</a:t>
            </a:r>
            <a:r>
              <a:rPr lang="en-US" altLang="ja-JP" dirty="0"/>
              <a:t>, Sigmoid, …</a:t>
            </a:r>
          </a:p>
          <a:p>
            <a:pPr lvl="1"/>
            <a:endParaRPr lang="en-US" altLang="ja-JP" dirty="0"/>
          </a:p>
          <a:p>
            <a:r>
              <a:rPr lang="ja-JP" altLang="en-US"/>
              <a:t>勾配降下法の選択基準</a:t>
            </a:r>
            <a:endParaRPr lang="en-US" altLang="ja-JP" dirty="0"/>
          </a:p>
          <a:p>
            <a:pPr lvl="1"/>
            <a:r>
              <a:rPr lang="en-US" altLang="ja-JP" dirty="0"/>
              <a:t>Momentum, Adam, KL-Divergence</a:t>
            </a:r>
          </a:p>
          <a:p>
            <a:pPr marL="457200" lvl="1" indent="0">
              <a:buNone/>
            </a:pPr>
            <a:endParaRPr lang="en-US" altLang="ja-JP" dirty="0"/>
          </a:p>
          <a:p>
            <a:r>
              <a:rPr lang="ja-JP" altLang="en-US"/>
              <a:t>入力画像による依存性</a:t>
            </a:r>
            <a:endParaRPr lang="en-US" altLang="ja-JP" dirty="0"/>
          </a:p>
          <a:p>
            <a:pPr lvl="1"/>
            <a:r>
              <a:rPr lang="en-US" altLang="ja-JP" dirty="0"/>
              <a:t>2</a:t>
            </a:r>
            <a:r>
              <a:rPr lang="ja-JP" altLang="en-US"/>
              <a:t>値画像以外においては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/>
              <a:t>画素数が変わったときは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/>
              <a:t>縦横比が変わったときは</a:t>
            </a:r>
            <a:r>
              <a:rPr lang="en-US" altLang="ja-JP" dirty="0"/>
              <a:t>?</a:t>
            </a:r>
          </a:p>
          <a:p>
            <a:pPr marL="4572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0853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060A-8A2A-724D-AD8A-CA8F8D3F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10D41C-1700-524C-921C-0B14DBC39EB5}"/>
              </a:ext>
            </a:extLst>
          </p:cNvPr>
          <p:cNvGrpSpPr/>
          <p:nvPr/>
        </p:nvGrpSpPr>
        <p:grpSpPr>
          <a:xfrm>
            <a:off x="1953260" y="1528128"/>
            <a:ext cx="8285480" cy="528320"/>
            <a:chOff x="1737360" y="1568768"/>
            <a:chExt cx="8285480" cy="5283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4389C4-28BC-A744-B0FF-2A4C517E428F}"/>
                </a:ext>
              </a:extLst>
            </p:cNvPr>
            <p:cNvSpPr/>
            <p:nvPr/>
          </p:nvSpPr>
          <p:spPr>
            <a:xfrm>
              <a:off x="173736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11</a:t>
              </a:r>
              <a:endParaRPr lang="en-US" sz="28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ACCBBD9-31D5-834F-B711-F8BD5CCF686A}"/>
                </a:ext>
              </a:extLst>
            </p:cNvPr>
            <p:cNvSpPr/>
            <p:nvPr/>
          </p:nvSpPr>
          <p:spPr>
            <a:xfrm>
              <a:off x="270764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2B67ACC-7A3E-944B-91ED-6247C63CD430}"/>
                </a:ext>
              </a:extLst>
            </p:cNvPr>
            <p:cNvSpPr/>
            <p:nvPr/>
          </p:nvSpPr>
          <p:spPr>
            <a:xfrm>
              <a:off x="367792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735325-E40B-D947-A575-71028264BD2D}"/>
                </a:ext>
              </a:extLst>
            </p:cNvPr>
            <p:cNvSpPr/>
            <p:nvPr/>
          </p:nvSpPr>
          <p:spPr>
            <a:xfrm>
              <a:off x="464312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B349209-D7FB-A44D-82CD-8343497A4F0A}"/>
                </a:ext>
              </a:extLst>
            </p:cNvPr>
            <p:cNvSpPr/>
            <p:nvPr/>
          </p:nvSpPr>
          <p:spPr>
            <a:xfrm>
              <a:off x="561340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F2BABF8-3DD5-FD4A-8C95-502FC7599ED1}"/>
                </a:ext>
              </a:extLst>
            </p:cNvPr>
            <p:cNvSpPr/>
            <p:nvPr/>
          </p:nvSpPr>
          <p:spPr>
            <a:xfrm>
              <a:off x="658368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3B65C66-C2A8-EE4B-A23C-F5596EE3F674}"/>
                </a:ext>
              </a:extLst>
            </p:cNvPr>
            <p:cNvSpPr/>
            <p:nvPr/>
          </p:nvSpPr>
          <p:spPr>
            <a:xfrm>
              <a:off x="755396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782AD49-4919-134F-8B8E-4657A78DB7B6}"/>
                </a:ext>
              </a:extLst>
            </p:cNvPr>
            <p:cNvSpPr/>
            <p:nvPr/>
          </p:nvSpPr>
          <p:spPr>
            <a:xfrm>
              <a:off x="852424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05452ED-CBE2-624D-A438-F0AAF7953F89}"/>
                </a:ext>
              </a:extLst>
            </p:cNvPr>
            <p:cNvSpPr/>
            <p:nvPr/>
          </p:nvSpPr>
          <p:spPr>
            <a:xfrm>
              <a:off x="949452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2CF080-F314-B647-A45F-623BC8F7151F}"/>
              </a:ext>
            </a:extLst>
          </p:cNvPr>
          <p:cNvGrpSpPr/>
          <p:nvPr/>
        </p:nvGrpSpPr>
        <p:grpSpPr>
          <a:xfrm>
            <a:off x="1950720" y="5329872"/>
            <a:ext cx="8285480" cy="528320"/>
            <a:chOff x="1737360" y="1568768"/>
            <a:chExt cx="8285480" cy="52832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B0CDF93-BD36-2844-A650-30D9BC98EC58}"/>
                </a:ext>
              </a:extLst>
            </p:cNvPr>
            <p:cNvSpPr/>
            <p:nvPr/>
          </p:nvSpPr>
          <p:spPr>
            <a:xfrm>
              <a:off x="173736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F723FF1-941E-4B4A-AFF3-C86380117AF7}"/>
                </a:ext>
              </a:extLst>
            </p:cNvPr>
            <p:cNvSpPr/>
            <p:nvPr/>
          </p:nvSpPr>
          <p:spPr>
            <a:xfrm>
              <a:off x="270764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12FB249-7B5B-8148-A3A2-B665C39B7AD9}"/>
                </a:ext>
              </a:extLst>
            </p:cNvPr>
            <p:cNvSpPr/>
            <p:nvPr/>
          </p:nvSpPr>
          <p:spPr>
            <a:xfrm>
              <a:off x="367792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C2F629F-CED7-D54C-8D79-922E8CF0C24B}"/>
                </a:ext>
              </a:extLst>
            </p:cNvPr>
            <p:cNvSpPr/>
            <p:nvPr/>
          </p:nvSpPr>
          <p:spPr>
            <a:xfrm>
              <a:off x="464312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21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09DA86E-F15E-CE46-9570-AEC7F3C262D9}"/>
                </a:ext>
              </a:extLst>
            </p:cNvPr>
            <p:cNvSpPr/>
            <p:nvPr/>
          </p:nvSpPr>
          <p:spPr>
            <a:xfrm>
              <a:off x="561340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91DC262-FA63-6340-AE7D-DCC7147334B3}"/>
                </a:ext>
              </a:extLst>
            </p:cNvPr>
            <p:cNvSpPr/>
            <p:nvPr/>
          </p:nvSpPr>
          <p:spPr>
            <a:xfrm>
              <a:off x="658368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5A58FD-3A50-C247-916D-B7277467543A}"/>
                </a:ext>
              </a:extLst>
            </p:cNvPr>
            <p:cNvSpPr/>
            <p:nvPr/>
          </p:nvSpPr>
          <p:spPr>
            <a:xfrm>
              <a:off x="755396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31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3144DEF-59ED-7B44-9700-DB9165E416AE}"/>
                </a:ext>
              </a:extLst>
            </p:cNvPr>
            <p:cNvSpPr/>
            <p:nvPr/>
          </p:nvSpPr>
          <p:spPr>
            <a:xfrm>
              <a:off x="852424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6711D6A-920D-AD42-9BC6-B4C333D11D09}"/>
                </a:ext>
              </a:extLst>
            </p:cNvPr>
            <p:cNvSpPr/>
            <p:nvPr/>
          </p:nvSpPr>
          <p:spPr>
            <a:xfrm>
              <a:off x="949452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F0ABCC0-8FEC-9148-8FFD-3AAF87B88AA1}"/>
              </a:ext>
            </a:extLst>
          </p:cNvPr>
          <p:cNvGrpSpPr/>
          <p:nvPr/>
        </p:nvGrpSpPr>
        <p:grpSpPr>
          <a:xfrm>
            <a:off x="4373880" y="3429000"/>
            <a:ext cx="3434080" cy="528320"/>
            <a:chOff x="4333240" y="3063240"/>
            <a:chExt cx="3434080" cy="52832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10561B5-E941-DD40-9868-B26FDF617716}"/>
                </a:ext>
              </a:extLst>
            </p:cNvPr>
            <p:cNvSpPr/>
            <p:nvPr/>
          </p:nvSpPr>
          <p:spPr>
            <a:xfrm>
              <a:off x="4333240" y="3063240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D0911E9-379D-724B-8D8A-CDA334129401}"/>
                </a:ext>
              </a:extLst>
            </p:cNvPr>
            <p:cNvSpPr/>
            <p:nvPr/>
          </p:nvSpPr>
          <p:spPr>
            <a:xfrm>
              <a:off x="5303520" y="3063240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1487150-B66C-4545-B924-8A1E6E308ABF}"/>
                </a:ext>
              </a:extLst>
            </p:cNvPr>
            <p:cNvSpPr/>
            <p:nvPr/>
          </p:nvSpPr>
          <p:spPr>
            <a:xfrm>
              <a:off x="6273800" y="3063240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21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1F8A9B7-419F-DD45-B85C-A3E362DEEEDA}"/>
                </a:ext>
              </a:extLst>
            </p:cNvPr>
            <p:cNvSpPr/>
            <p:nvPr/>
          </p:nvSpPr>
          <p:spPr>
            <a:xfrm>
              <a:off x="7239000" y="3063240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4B00A83-31A5-B140-8F99-6706250574EA}"/>
              </a:ext>
            </a:extLst>
          </p:cNvPr>
          <p:cNvSpPr/>
          <p:nvPr/>
        </p:nvSpPr>
        <p:spPr>
          <a:xfrm>
            <a:off x="1230920" y="1361440"/>
            <a:ext cx="9720000" cy="2880000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8034C57-E528-9E45-B58A-0ED4F413C00E}"/>
              </a:ext>
            </a:extLst>
          </p:cNvPr>
          <p:cNvSpPr/>
          <p:nvPr/>
        </p:nvSpPr>
        <p:spPr>
          <a:xfrm>
            <a:off x="1230920" y="3119120"/>
            <a:ext cx="9720000" cy="288000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3E7323B-A4FE-4F42-A29A-89775F6BBB4F}"/>
              </a:ext>
            </a:extLst>
          </p:cNvPr>
          <p:cNvCxnSpPr>
            <a:cxnSpLocks/>
            <a:stCxn id="4" idx="5"/>
            <a:endCxn id="24" idx="1"/>
          </p:cNvCxnSpPr>
          <p:nvPr/>
        </p:nvCxnSpPr>
        <p:spPr>
          <a:xfrm>
            <a:off x="2404209" y="1979077"/>
            <a:ext cx="2047042" cy="15272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B3BCCB-BD9C-B64C-8A1B-EFE7A65256CC}"/>
              </a:ext>
            </a:extLst>
          </p:cNvPr>
          <p:cNvCxnSpPr>
            <a:cxnSpLocks/>
            <a:stCxn id="5" idx="5"/>
            <a:endCxn id="25" idx="1"/>
          </p:cNvCxnSpPr>
          <p:nvPr/>
        </p:nvCxnSpPr>
        <p:spPr>
          <a:xfrm>
            <a:off x="3374489" y="1979077"/>
            <a:ext cx="2047042" cy="15272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ABADC4-7EBE-4448-9F6F-58027600BD6C}"/>
              </a:ext>
            </a:extLst>
          </p:cNvPr>
          <p:cNvCxnSpPr>
            <a:cxnSpLocks/>
            <a:stCxn id="7" idx="5"/>
            <a:endCxn id="26" idx="1"/>
          </p:cNvCxnSpPr>
          <p:nvPr/>
        </p:nvCxnSpPr>
        <p:spPr>
          <a:xfrm>
            <a:off x="5309969" y="1979077"/>
            <a:ext cx="1081842" cy="15272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6F4366-A581-C34E-BA1F-21DC007FAFA6}"/>
              </a:ext>
            </a:extLst>
          </p:cNvPr>
          <p:cNvCxnSpPr>
            <a:cxnSpLocks/>
            <a:stCxn id="8" idx="5"/>
            <a:endCxn id="27" idx="1"/>
          </p:cNvCxnSpPr>
          <p:nvPr/>
        </p:nvCxnSpPr>
        <p:spPr>
          <a:xfrm>
            <a:off x="6280249" y="1979077"/>
            <a:ext cx="1076762" cy="15272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747642-E002-FB40-960F-9C3EE4814BC4}"/>
              </a:ext>
            </a:extLst>
          </p:cNvPr>
          <p:cNvCxnSpPr>
            <a:cxnSpLocks/>
            <a:stCxn id="5" idx="5"/>
            <a:endCxn id="24" idx="1"/>
          </p:cNvCxnSpPr>
          <p:nvPr/>
        </p:nvCxnSpPr>
        <p:spPr>
          <a:xfrm>
            <a:off x="3374489" y="1979077"/>
            <a:ext cx="1076762" cy="152729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6C6794D-C725-9043-9E0D-1DADE4D8FD9F}"/>
              </a:ext>
            </a:extLst>
          </p:cNvPr>
          <p:cNvCxnSpPr>
            <a:cxnSpLocks/>
            <a:stCxn id="6" idx="5"/>
            <a:endCxn id="25" idx="1"/>
          </p:cNvCxnSpPr>
          <p:nvPr/>
        </p:nvCxnSpPr>
        <p:spPr>
          <a:xfrm>
            <a:off x="4344769" y="1979077"/>
            <a:ext cx="1076762" cy="152729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E17CF9-299D-7340-921D-0142891270AE}"/>
              </a:ext>
            </a:extLst>
          </p:cNvPr>
          <p:cNvCxnSpPr>
            <a:cxnSpLocks/>
            <a:stCxn id="9" idx="4"/>
            <a:endCxn id="27" idx="0"/>
          </p:cNvCxnSpPr>
          <p:nvPr/>
        </p:nvCxnSpPr>
        <p:spPr>
          <a:xfrm>
            <a:off x="7063740" y="2056448"/>
            <a:ext cx="480060" cy="137255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A6DE6BF-D230-514C-8883-86FAF6CA6C45}"/>
              </a:ext>
            </a:extLst>
          </p:cNvPr>
          <p:cNvCxnSpPr>
            <a:cxnSpLocks/>
            <a:stCxn id="8" idx="4"/>
            <a:endCxn id="26" idx="0"/>
          </p:cNvCxnSpPr>
          <p:nvPr/>
        </p:nvCxnSpPr>
        <p:spPr>
          <a:xfrm>
            <a:off x="6093460" y="2056448"/>
            <a:ext cx="485140" cy="137255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04FC094-D972-7F42-AB5D-3C26FDB2F53C}"/>
              </a:ext>
            </a:extLst>
          </p:cNvPr>
          <p:cNvCxnSpPr>
            <a:cxnSpLocks/>
            <a:stCxn id="7" idx="4"/>
            <a:endCxn id="24" idx="7"/>
          </p:cNvCxnSpPr>
          <p:nvPr/>
        </p:nvCxnSpPr>
        <p:spPr>
          <a:xfrm flipH="1">
            <a:off x="4824829" y="2056448"/>
            <a:ext cx="298351" cy="144992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5F867C9-A791-D74B-A74B-0F4E3910F67C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flipH="1">
            <a:off x="5608320" y="2056448"/>
            <a:ext cx="485140" cy="137255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20E3E1E-01B8-1843-A5AF-4B7D51B6AD4D}"/>
              </a:ext>
            </a:extLst>
          </p:cNvPr>
          <p:cNvCxnSpPr>
            <a:cxnSpLocks/>
            <a:stCxn id="10" idx="3"/>
            <a:endCxn id="26" idx="7"/>
          </p:cNvCxnSpPr>
          <p:nvPr/>
        </p:nvCxnSpPr>
        <p:spPr>
          <a:xfrm flipH="1">
            <a:off x="6765389" y="1979077"/>
            <a:ext cx="1081842" cy="152729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6BE4D41-16ED-3E46-B19C-2AD425E7E118}"/>
              </a:ext>
            </a:extLst>
          </p:cNvPr>
          <p:cNvCxnSpPr>
            <a:cxnSpLocks/>
            <a:stCxn id="11" idx="3"/>
            <a:endCxn id="27" idx="7"/>
          </p:cNvCxnSpPr>
          <p:nvPr/>
        </p:nvCxnSpPr>
        <p:spPr>
          <a:xfrm flipH="1">
            <a:off x="7730589" y="1979077"/>
            <a:ext cx="1086922" cy="152729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A06B5B-C51C-D343-BB42-7B75EC2CB234}"/>
              </a:ext>
            </a:extLst>
          </p:cNvPr>
          <p:cNvCxnSpPr>
            <a:cxnSpLocks/>
            <a:stCxn id="12" idx="3"/>
            <a:endCxn id="27" idx="7"/>
          </p:cNvCxnSpPr>
          <p:nvPr/>
        </p:nvCxnSpPr>
        <p:spPr>
          <a:xfrm flipH="1">
            <a:off x="7730589" y="1979077"/>
            <a:ext cx="2057202" cy="1527294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D011894-6D94-514B-B3B9-8BC69BCBE43F}"/>
              </a:ext>
            </a:extLst>
          </p:cNvPr>
          <p:cNvCxnSpPr>
            <a:cxnSpLocks/>
            <a:stCxn id="11" idx="3"/>
            <a:endCxn id="26" idx="7"/>
          </p:cNvCxnSpPr>
          <p:nvPr/>
        </p:nvCxnSpPr>
        <p:spPr>
          <a:xfrm flipH="1">
            <a:off x="6765389" y="1979077"/>
            <a:ext cx="2052122" cy="1527294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13CCA3D-2F68-FE48-88EF-F25BB05D3E4A}"/>
              </a:ext>
            </a:extLst>
          </p:cNvPr>
          <p:cNvCxnSpPr>
            <a:cxnSpLocks/>
            <a:stCxn id="9" idx="4"/>
            <a:endCxn id="25" idx="7"/>
          </p:cNvCxnSpPr>
          <p:nvPr/>
        </p:nvCxnSpPr>
        <p:spPr>
          <a:xfrm flipH="1">
            <a:off x="5795109" y="2056448"/>
            <a:ext cx="1268631" cy="144992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4E8426B-F773-1241-AED8-767879C33706}"/>
              </a:ext>
            </a:extLst>
          </p:cNvPr>
          <p:cNvCxnSpPr>
            <a:cxnSpLocks/>
            <a:stCxn id="8" idx="3"/>
            <a:endCxn id="24" idx="7"/>
          </p:cNvCxnSpPr>
          <p:nvPr/>
        </p:nvCxnSpPr>
        <p:spPr>
          <a:xfrm flipH="1">
            <a:off x="4824829" y="1979077"/>
            <a:ext cx="1081842" cy="1527294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768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</TotalTime>
  <Words>172</Words>
  <Application>Microsoft Macintosh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AutoEncoder</vt:lpstr>
      <vt:lpstr>Objective</vt:lpstr>
      <vt:lpstr>実験1</vt:lpstr>
      <vt:lpstr>Graphical Model</vt:lpstr>
      <vt:lpstr>実装方法</vt:lpstr>
      <vt:lpstr>Memo</vt:lpstr>
      <vt:lpstr>Graphical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AutoEncoder</dc:title>
  <dc:creator>霜鳥　渓介</dc:creator>
  <cp:lastModifiedBy>霜鳥　渓介</cp:lastModifiedBy>
  <cp:revision>9</cp:revision>
  <dcterms:created xsi:type="dcterms:W3CDTF">2018-12-17T06:57:27Z</dcterms:created>
  <dcterms:modified xsi:type="dcterms:W3CDTF">2018-12-18T12:11:38Z</dcterms:modified>
</cp:coreProperties>
</file>