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7" d="100"/>
          <a:sy n="77"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FBCC-EB1B-452A-8694-83FD7F249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42597-E8D5-4B87-80F8-937CB7045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68A6B-B6F1-4BD2-BD36-06C5F2DC84EC}"/>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14F5A191-926A-4DA3-9263-2084D0023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0D77E-F148-4504-82C6-DAA591888BDE}"/>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425054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FDC6-7BCA-49F2-852A-D325B3819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FA1D1-8633-46C3-ADD8-019E48DD2F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05BA1-564B-4DB0-A7C3-4A22DF68E394}"/>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038F9568-1341-4317-9360-B90BDD938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72B6-9AF3-44B5-AB53-D9961E675334}"/>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114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9D808-2BA8-4CAC-9242-3D32A8708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71874-CB50-4E94-B757-010377963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E4A95-FCD7-421F-92E6-C3F22DC3F712}"/>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314EC515-C789-4B20-868B-94A128CC1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32D61-9083-4E79-99DF-6EDBF4D5A2B1}"/>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107327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23BD-D5C6-43B7-A10C-696EF6A27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CECE3-6284-459C-A661-5C49AED669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1786A-9568-49F5-BC6D-E884CF96C9FF}"/>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95755C80-C642-4FE3-B974-774CEC2D7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9470B-CC38-4378-A6B3-7DB8CBACCC4C}"/>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56731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FADA-9080-47B6-9DB1-372B3F99A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1D6E2-E07E-4B5E-A2DF-B96B73D7A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5C08B2-0E2F-4039-A982-B941D0A5F783}"/>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A755D7A3-98F5-4181-8E18-5EB27647C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226EC-05D2-4F7C-B5FF-501921643089}"/>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150672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6626-71DC-4C30-BB07-DEE475747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ACBC7-89B4-444D-9C1F-F6B07EB15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2DFD4-5BA7-4789-9311-391C6A68B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56A74A-2667-4E4D-A365-06B07628B5FB}"/>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6" name="Footer Placeholder 5">
            <a:extLst>
              <a:ext uri="{FF2B5EF4-FFF2-40B4-BE49-F238E27FC236}">
                <a16:creationId xmlns:a16="http://schemas.microsoft.com/office/drawing/2014/main" id="{156F087E-BDE3-4EAD-B694-06880B643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61A6F-8630-4A80-9778-B7056C22098C}"/>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293319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21C4-B96B-40C8-B38F-8564AE8F1D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9A228-64B3-4385-B269-036108534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D915E-89E0-4A5D-B39E-7F451D679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D6C327-35BA-4BC9-AB2A-5193DACDD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D93D9-798B-4CFF-B6C3-A6E9E6892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3DA4A-5B38-457C-A61F-0FDA767728B2}"/>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8" name="Footer Placeholder 7">
            <a:extLst>
              <a:ext uri="{FF2B5EF4-FFF2-40B4-BE49-F238E27FC236}">
                <a16:creationId xmlns:a16="http://schemas.microsoft.com/office/drawing/2014/main" id="{1D35C0BA-4616-476B-A915-75944AE823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C0709-A222-4E1B-BB97-C233D3BE7D33}"/>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93290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209-72B2-4632-9DCE-E599F36F1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87F2A-A2F7-458C-89A3-9530B2FD5B75}"/>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4" name="Footer Placeholder 3">
            <a:extLst>
              <a:ext uri="{FF2B5EF4-FFF2-40B4-BE49-F238E27FC236}">
                <a16:creationId xmlns:a16="http://schemas.microsoft.com/office/drawing/2014/main" id="{D54E07E2-3FB8-4FDA-A492-57890E44CC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FF648-DF3F-4A0A-AE62-D0763A4F1D4F}"/>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370465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45F13-53FD-4DB9-8EDC-B0AF6445983F}"/>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3" name="Footer Placeholder 2">
            <a:extLst>
              <a:ext uri="{FF2B5EF4-FFF2-40B4-BE49-F238E27FC236}">
                <a16:creationId xmlns:a16="http://schemas.microsoft.com/office/drawing/2014/main" id="{547C3CC5-23CD-435B-91A4-4209DA959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396145-9E98-40FD-813C-3648786AC163}"/>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322148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358-C6BF-4897-8984-04D3F9AC3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774AD-9E5A-4C0D-8E66-5729F9EBA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4B5578-64EA-4182-8694-DAF59C07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86E5D-8F7E-4D7A-98DC-EB90DEAC3B46}"/>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6" name="Footer Placeholder 5">
            <a:extLst>
              <a:ext uri="{FF2B5EF4-FFF2-40B4-BE49-F238E27FC236}">
                <a16:creationId xmlns:a16="http://schemas.microsoft.com/office/drawing/2014/main" id="{21CF5887-F956-48AA-A559-247CD0FF1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785C5-D21F-4E3A-824D-8F357A41AFB1}"/>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165493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51F1-1D6D-4E1A-9008-270805DB7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D07111-1CE7-464F-88B6-BBB8BC7B4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4EC491-BE75-472B-88A6-AF5BF7D58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A3DB9-DF00-4132-A813-001413C95D37}"/>
              </a:ext>
            </a:extLst>
          </p:cNvPr>
          <p:cNvSpPr>
            <a:spLocks noGrp="1"/>
          </p:cNvSpPr>
          <p:nvPr>
            <p:ph type="dt" sz="half" idx="10"/>
          </p:nvPr>
        </p:nvSpPr>
        <p:spPr/>
        <p:txBody>
          <a:bodyPr/>
          <a:lstStyle/>
          <a:p>
            <a:fld id="{8449FE67-68E1-40C1-8627-63A11F4580F1}" type="datetimeFigureOut">
              <a:rPr lang="en-US" smtClean="0"/>
              <a:t>12/10/2020</a:t>
            </a:fld>
            <a:endParaRPr lang="en-US"/>
          </a:p>
        </p:txBody>
      </p:sp>
      <p:sp>
        <p:nvSpPr>
          <p:cNvPr id="6" name="Footer Placeholder 5">
            <a:extLst>
              <a:ext uri="{FF2B5EF4-FFF2-40B4-BE49-F238E27FC236}">
                <a16:creationId xmlns:a16="http://schemas.microsoft.com/office/drawing/2014/main" id="{6E9DAEC8-5DC8-4102-ADCA-ADDFE729A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D91FC-F685-49E5-960D-6E0D8F7A12BF}"/>
              </a:ext>
            </a:extLst>
          </p:cNvPr>
          <p:cNvSpPr>
            <a:spLocks noGrp="1"/>
          </p:cNvSpPr>
          <p:nvPr>
            <p:ph type="sldNum" sz="quarter" idx="12"/>
          </p:nvPr>
        </p:nvSpPr>
        <p:spPr/>
        <p:txBody>
          <a:bodyPr/>
          <a:lstStyle/>
          <a:p>
            <a:fld id="{3CE02C12-786B-4854-BAF5-5341284D5C85}" type="slidenum">
              <a:rPr lang="en-US" smtClean="0"/>
              <a:t>‹#›</a:t>
            </a:fld>
            <a:endParaRPr lang="en-US"/>
          </a:p>
        </p:txBody>
      </p:sp>
    </p:spTree>
    <p:extLst>
      <p:ext uri="{BB962C8B-B14F-4D97-AF65-F5344CB8AC3E}">
        <p14:creationId xmlns:p14="http://schemas.microsoft.com/office/powerpoint/2010/main" val="161897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3F55E-8DA3-47C1-9299-F23BB0EC1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E0827-7AC2-4921-9C56-6FCF9CA5F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AB67D-DF0B-42D0-83BB-4D4D72D95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9FE67-68E1-40C1-8627-63A11F4580F1}" type="datetimeFigureOut">
              <a:rPr lang="en-US" smtClean="0"/>
              <a:t>12/10/2020</a:t>
            </a:fld>
            <a:endParaRPr lang="en-US"/>
          </a:p>
        </p:txBody>
      </p:sp>
      <p:sp>
        <p:nvSpPr>
          <p:cNvPr id="5" name="Footer Placeholder 4">
            <a:extLst>
              <a:ext uri="{FF2B5EF4-FFF2-40B4-BE49-F238E27FC236}">
                <a16:creationId xmlns:a16="http://schemas.microsoft.com/office/drawing/2014/main" id="{9D3A63AB-D96C-4B4F-ADAB-6FAEEE20D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E38EB2-3FE7-4F3C-B7C1-F4E42BFDA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02C12-786B-4854-BAF5-5341284D5C85}" type="slidenum">
              <a:rPr lang="en-US" smtClean="0"/>
              <a:t>‹#›</a:t>
            </a:fld>
            <a:endParaRPr lang="en-US"/>
          </a:p>
        </p:txBody>
      </p:sp>
    </p:spTree>
    <p:extLst>
      <p:ext uri="{BB962C8B-B14F-4D97-AF65-F5344CB8AC3E}">
        <p14:creationId xmlns:p14="http://schemas.microsoft.com/office/powerpoint/2010/main" val="78021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9BB9-8823-4C38-B08F-E3CC94217450}"/>
              </a:ext>
            </a:extLst>
          </p:cNvPr>
          <p:cNvSpPr>
            <a:spLocks noGrp="1"/>
          </p:cNvSpPr>
          <p:nvPr>
            <p:ph type="ctrTitle"/>
          </p:nvPr>
        </p:nvSpPr>
        <p:spPr>
          <a:xfrm>
            <a:off x="1524000" y="1122364"/>
            <a:ext cx="9144000" cy="1228867"/>
          </a:xfrm>
        </p:spPr>
        <p:txBody>
          <a:bodyPr>
            <a:normAutofit fontScale="90000"/>
          </a:bodyPr>
          <a:lstStyle/>
          <a:p>
            <a:pPr>
              <a:lnSpc>
                <a:spcPct val="115000"/>
              </a:lnSpc>
              <a:spcBef>
                <a:spcPts val="0"/>
              </a:spcBef>
            </a:pPr>
            <a:r>
              <a:rPr lang="en-US" sz="3100" b="1" dirty="0">
                <a:solidFill>
                  <a:srgbClr val="0070C0"/>
                </a:solidFill>
                <a:latin typeface="+mn-lt"/>
              </a:rPr>
              <a:t>PARTNERSHIP  2020</a:t>
            </a:r>
            <a:br>
              <a:rPr lang="en-US" sz="2400" dirty="0"/>
            </a:br>
            <a:r>
              <a:rPr lang="en-US" sz="3100"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Promoting Women’s Family-based Entrepreneurship in West Bengal</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Subtitle 3">
            <a:extLst>
              <a:ext uri="{FF2B5EF4-FFF2-40B4-BE49-F238E27FC236}">
                <a16:creationId xmlns:a16="http://schemas.microsoft.com/office/drawing/2014/main" id="{1994F403-25F5-48F1-B15D-ED82D51F71A8}"/>
              </a:ext>
            </a:extLst>
          </p:cNvPr>
          <p:cNvSpPr>
            <a:spLocks noGrp="1"/>
          </p:cNvSpPr>
          <p:nvPr>
            <p:ph type="subTitle" idx="1"/>
          </p:nvPr>
        </p:nvSpPr>
        <p:spPr>
          <a:xfrm>
            <a:off x="624841" y="2072640"/>
            <a:ext cx="10255112" cy="4526279"/>
          </a:xfrm>
        </p:spPr>
        <p:txBody>
          <a:bodyPr>
            <a:normAutofit/>
          </a:bodyPr>
          <a:lstStyle/>
          <a:p>
            <a:endParaRPr lang="en-US" sz="900" dirty="0"/>
          </a:p>
          <a:p>
            <a:r>
              <a:rPr lang="en-US" b="1" dirty="0">
                <a:solidFill>
                  <a:srgbClr val="C00000"/>
                </a:solidFill>
              </a:rPr>
              <a:t>Welcome from the Claflin University, USA Team Members</a:t>
            </a:r>
          </a:p>
          <a:p>
            <a:endParaRPr lang="en-US" b="1" dirty="0">
              <a:solidFill>
                <a:srgbClr val="C00000"/>
              </a:solidFill>
            </a:endParaRPr>
          </a:p>
          <a:p>
            <a:endParaRPr lang="en-US" dirty="0"/>
          </a:p>
          <a:p>
            <a:endParaRPr lang="en-US" dirty="0"/>
          </a:p>
          <a:p>
            <a:pPr algn="l"/>
            <a:endParaRPr lang="en-US" dirty="0"/>
          </a:p>
          <a:p>
            <a:pPr algn="l"/>
            <a:r>
              <a:rPr lang="en-US" dirty="0"/>
              <a:t>                                                         </a:t>
            </a:r>
          </a:p>
          <a:p>
            <a:pPr algn="l"/>
            <a:r>
              <a:rPr lang="en-US" b="1" dirty="0"/>
              <a:t>      </a:t>
            </a:r>
          </a:p>
          <a:p>
            <a:pPr algn="l"/>
            <a:r>
              <a:rPr lang="en-US" sz="1200" b="1" dirty="0"/>
              <a:t>               DR MITALI WONG                                 DR. PEGGY RATLIFF                             DR. ABDULLAH KHAN                                DR. HARPAL S. GREWAL</a:t>
            </a:r>
          </a:p>
          <a:p>
            <a:pPr algn="l">
              <a:spcBef>
                <a:spcPts val="100"/>
              </a:spcBef>
            </a:pPr>
            <a:r>
              <a:rPr lang="en-US" sz="1200" b="1" dirty="0"/>
              <a:t>             Professor of English                               Professor of English                  Associate Professor of Economics         PROFESSOR OF ECONOMICS &amp; Finance </a:t>
            </a:r>
          </a:p>
          <a:p>
            <a:pPr algn="l">
              <a:spcBef>
                <a:spcPts val="100"/>
              </a:spcBef>
            </a:pPr>
            <a:r>
              <a:rPr lang="en-US" sz="1200" b="1" dirty="0"/>
              <a:t>        Co-Principal Investigator                             Project Specialist                                    Project Specialist                                     Co-Principal Investigator</a:t>
            </a:r>
          </a:p>
          <a:p>
            <a:endParaRPr lang="en-US" dirty="0"/>
          </a:p>
          <a:p>
            <a:endParaRPr lang="en-US" dirty="0"/>
          </a:p>
        </p:txBody>
      </p:sp>
      <p:sp>
        <p:nvSpPr>
          <p:cNvPr id="6" name="Subtitle 2">
            <a:extLst>
              <a:ext uri="{FF2B5EF4-FFF2-40B4-BE49-F238E27FC236}">
                <a16:creationId xmlns:a16="http://schemas.microsoft.com/office/drawing/2014/main" id="{6DAE6CAF-040B-4300-8D10-E388A8FCB892}"/>
              </a:ext>
            </a:extLst>
          </p:cNvPr>
          <p:cNvSpPr txBox="1">
            <a:spLocks/>
          </p:cNvSpPr>
          <p:nvPr/>
        </p:nvSpPr>
        <p:spPr>
          <a:xfrm>
            <a:off x="167641" y="2880360"/>
            <a:ext cx="11887200" cy="40995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p:txBody>
      </p:sp>
      <p:pic>
        <p:nvPicPr>
          <p:cNvPr id="7" name="Picture 2">
            <a:extLst>
              <a:ext uri="{FF2B5EF4-FFF2-40B4-BE49-F238E27FC236}">
                <a16:creationId xmlns:a16="http://schemas.microsoft.com/office/drawing/2014/main" id="{191CA5C4-0901-4419-AEA7-EA0CA5FCE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66" y="3216985"/>
            <a:ext cx="1935547" cy="2208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8BCDD65-40B2-4A19-900B-8CB4DC028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813" y="3216986"/>
            <a:ext cx="1935548" cy="22084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r. Mitali Pati Wong ">
            <a:extLst>
              <a:ext uri="{FF2B5EF4-FFF2-40B4-BE49-F238E27FC236}">
                <a16:creationId xmlns:a16="http://schemas.microsoft.com/office/drawing/2014/main" id="{3974A341-1825-43FF-8A7A-7E170264A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3216987"/>
            <a:ext cx="1828799" cy="22084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ggy Stevenson Ratliff">
            <a:extLst>
              <a:ext uri="{FF2B5EF4-FFF2-40B4-BE49-F238E27FC236}">
                <a16:creationId xmlns:a16="http://schemas.microsoft.com/office/drawing/2014/main" id="{FE575176-DBAA-46EC-BFBF-EAE266B4D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407" y="3216986"/>
            <a:ext cx="1828799" cy="220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6403-DFA6-4783-AEC3-F89D7BFB93A6}"/>
              </a:ext>
            </a:extLst>
          </p:cNvPr>
          <p:cNvSpPr>
            <a:spLocks noGrp="1"/>
          </p:cNvSpPr>
          <p:nvPr>
            <p:ph type="title"/>
          </p:nvPr>
        </p:nvSpPr>
        <p:spPr/>
        <p:txBody>
          <a:bodyPr>
            <a:normAutofit/>
          </a:bodyPr>
          <a:lstStyle/>
          <a:p>
            <a:pPr algn="ctr"/>
            <a:r>
              <a:rPr lang="en-US" sz="3200" b="1" dirty="0">
                <a:solidFill>
                  <a:srgbClr val="0070C0"/>
                </a:solidFill>
              </a:rPr>
              <a:t>Welcome Message</a:t>
            </a:r>
          </a:p>
        </p:txBody>
      </p:sp>
      <p:sp>
        <p:nvSpPr>
          <p:cNvPr id="3" name="Content Placeholder 2">
            <a:extLst>
              <a:ext uri="{FF2B5EF4-FFF2-40B4-BE49-F238E27FC236}">
                <a16:creationId xmlns:a16="http://schemas.microsoft.com/office/drawing/2014/main" id="{4CE9F3CC-56BD-455C-9038-E64F852E3471}"/>
              </a:ext>
            </a:extLst>
          </p:cNvPr>
          <p:cNvSpPr>
            <a:spLocks noGrp="1"/>
          </p:cNvSpPr>
          <p:nvPr>
            <p:ph idx="1"/>
          </p:nvPr>
        </p:nvSpPr>
        <p:spPr/>
        <p:txBody>
          <a:bodyPr anchor="ctr">
            <a:normAutofit/>
          </a:bodyPr>
          <a:lstStyle/>
          <a:p>
            <a:pPr marL="0" indent="0">
              <a:buNone/>
            </a:pPr>
            <a:r>
              <a:rPr lang="en-US" sz="3200" dirty="0"/>
              <a:t>Dear Business Ladies, Advisory Board Members and all other Ladies and Gentlemen:</a:t>
            </a:r>
          </a:p>
          <a:p>
            <a:pPr marL="0" indent="0">
              <a:buNone/>
            </a:pPr>
            <a:r>
              <a:rPr lang="en-US" sz="3200" dirty="0"/>
              <a:t>On behalf of the entire team of Partnership 2020 Project, I would like to welcome you to the pilot presentations of our Training Program for Entrepreneurship  Development for Women in West Bengal. During the next three days, you will review different sections of the program. Please note that the quality of the training program will largely depend on your feedback, suggestions and recommendations. </a:t>
            </a:r>
          </a:p>
        </p:txBody>
      </p:sp>
    </p:spTree>
    <p:extLst>
      <p:ext uri="{BB962C8B-B14F-4D97-AF65-F5344CB8AC3E}">
        <p14:creationId xmlns:p14="http://schemas.microsoft.com/office/powerpoint/2010/main" val="154490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178A7-2B7B-4E43-9962-1EADA684681C}"/>
              </a:ext>
            </a:extLst>
          </p:cNvPr>
          <p:cNvSpPr>
            <a:spLocks noGrp="1"/>
          </p:cNvSpPr>
          <p:nvPr>
            <p:ph idx="4294967295"/>
          </p:nvPr>
        </p:nvSpPr>
        <p:spPr>
          <a:xfrm>
            <a:off x="0" y="1825625"/>
            <a:ext cx="10515600" cy="4351338"/>
          </a:xfrm>
        </p:spPr>
        <p:txBody>
          <a:bodyPr anchor="ctr">
            <a:noAutofit/>
          </a:bodyPr>
          <a:lstStyle/>
          <a:p>
            <a:pPr marL="0" indent="0">
              <a:buNone/>
            </a:pPr>
            <a:r>
              <a:rPr lang="en-US" sz="3200" dirty="0"/>
              <a:t>Therefore, please give us your assessment of</a:t>
            </a:r>
            <a:r>
              <a:rPr lang="en-US" sz="3200" dirty="0">
                <a:solidFill>
                  <a:srgbClr val="FF0000"/>
                </a:solidFill>
              </a:rPr>
              <a:t> </a:t>
            </a:r>
            <a:r>
              <a:rPr lang="en-US" sz="3200" dirty="0"/>
              <a:t>the following:</a:t>
            </a:r>
          </a:p>
          <a:p>
            <a:pPr marL="0" indent="0">
              <a:buNone/>
            </a:pPr>
            <a:r>
              <a:rPr lang="en-US" sz="3200" dirty="0"/>
              <a:t>**The language and terms used in the program are simple and easy to understand. Please point out any English or Bengali language words/phrases that are not commonly used.</a:t>
            </a:r>
          </a:p>
          <a:p>
            <a:pPr marL="0" indent="0">
              <a:buNone/>
            </a:pPr>
            <a:r>
              <a:rPr lang="en-US" sz="3200" dirty="0"/>
              <a:t>**Each section of the program is complete, comprehensive, and add to your skills and information.</a:t>
            </a:r>
          </a:p>
          <a:p>
            <a:pPr marL="0" indent="0">
              <a:buNone/>
            </a:pPr>
            <a:r>
              <a:rPr lang="en-US" sz="3200" dirty="0"/>
              <a:t>**The overall program is comprehensive and complete to enhance your business, technology and personal skills as an entrepreneur. </a:t>
            </a:r>
          </a:p>
        </p:txBody>
      </p:sp>
    </p:spTree>
    <p:extLst>
      <p:ext uri="{BB962C8B-B14F-4D97-AF65-F5344CB8AC3E}">
        <p14:creationId xmlns:p14="http://schemas.microsoft.com/office/powerpoint/2010/main" val="298187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EB23E-6728-42BF-AC53-0102E94990F3}"/>
              </a:ext>
            </a:extLst>
          </p:cNvPr>
          <p:cNvSpPr>
            <a:spLocks noGrp="1"/>
          </p:cNvSpPr>
          <p:nvPr>
            <p:ph idx="4294967295"/>
          </p:nvPr>
        </p:nvSpPr>
        <p:spPr>
          <a:xfrm>
            <a:off x="0" y="1966913"/>
            <a:ext cx="10072688" cy="4525962"/>
          </a:xfrm>
        </p:spPr>
        <p:txBody>
          <a:bodyPr anchor="ctr">
            <a:normAutofit/>
          </a:bodyPr>
          <a:lstStyle/>
          <a:p>
            <a:pPr marL="0" indent="0">
              <a:spcBef>
                <a:spcPts val="0"/>
              </a:spcBef>
              <a:buNone/>
            </a:pPr>
            <a:endParaRPr lang="en-US" sz="3300" dirty="0"/>
          </a:p>
          <a:p>
            <a:pPr marL="0" indent="0">
              <a:spcBef>
                <a:spcPts val="0"/>
              </a:spcBef>
              <a:buNone/>
            </a:pPr>
            <a:endParaRPr lang="en-US" sz="3300" dirty="0"/>
          </a:p>
          <a:p>
            <a:pPr marL="0" indent="0">
              <a:spcBef>
                <a:spcPts val="0"/>
              </a:spcBef>
              <a:buNone/>
            </a:pPr>
            <a:r>
              <a:rPr lang="en-US" sz="3200" dirty="0"/>
              <a:t>**The program provides you the necessary information for contacts and networking that</a:t>
            </a:r>
            <a:r>
              <a:rPr lang="en-US" sz="3200" dirty="0">
                <a:solidFill>
                  <a:srgbClr val="FF0000"/>
                </a:solidFill>
              </a:rPr>
              <a:t> </a:t>
            </a:r>
            <a:r>
              <a:rPr lang="en-US" sz="3200" dirty="0"/>
              <a:t>you need for Path forward as a</a:t>
            </a:r>
            <a:r>
              <a:rPr lang="en-US" sz="3200" dirty="0">
                <a:solidFill>
                  <a:srgbClr val="FF0000"/>
                </a:solidFill>
              </a:rPr>
              <a:t> </a:t>
            </a:r>
            <a:r>
              <a:rPr lang="en-US" sz="3200" dirty="0"/>
              <a:t>present or future business-person.</a:t>
            </a:r>
          </a:p>
          <a:p>
            <a:pPr marL="0" indent="0">
              <a:buNone/>
            </a:pPr>
            <a:r>
              <a:rPr lang="en-US" sz="3200" dirty="0"/>
              <a:t>**The overall training program addresses the family-based model for business development. It brings out how different members of the family can work together to help you in your business.</a:t>
            </a:r>
          </a:p>
          <a:p>
            <a:pPr marL="0" indent="0">
              <a:buNone/>
            </a:pPr>
            <a:endParaRPr lang="en-US" sz="33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09903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5E64D-12BF-4C44-8C9B-16E74FDFAF50}"/>
              </a:ext>
            </a:extLst>
          </p:cNvPr>
          <p:cNvSpPr>
            <a:spLocks noGrp="1"/>
          </p:cNvSpPr>
          <p:nvPr>
            <p:ph idx="4294967295"/>
          </p:nvPr>
        </p:nvSpPr>
        <p:spPr>
          <a:xfrm>
            <a:off x="0" y="1825625"/>
            <a:ext cx="10515600" cy="4351338"/>
          </a:xfrm>
        </p:spPr>
        <p:txBody>
          <a:bodyPr anchor="ctr">
            <a:normAutofit lnSpcReduction="10000"/>
          </a:bodyPr>
          <a:lstStyle/>
          <a:p>
            <a:pPr marL="0" indent="0">
              <a:buNone/>
            </a:pPr>
            <a:r>
              <a:rPr lang="en-US" sz="3200" dirty="0"/>
              <a:t>Again, we welcome you to the pilot presentations. Thank you for your time and commitment to assist</a:t>
            </a:r>
            <a:r>
              <a:rPr lang="en-US" sz="3200" dirty="0">
                <a:solidFill>
                  <a:srgbClr val="FF0000"/>
                </a:solidFill>
              </a:rPr>
              <a:t> </a:t>
            </a:r>
            <a:r>
              <a:rPr lang="en-US" sz="3200" dirty="0"/>
              <a:t>us in designing the entrepreneurship training programs to improve economic and social conditions,</a:t>
            </a:r>
            <a:r>
              <a:rPr lang="en-US" sz="3200" dirty="0">
                <a:solidFill>
                  <a:srgbClr val="FF0000"/>
                </a:solidFill>
              </a:rPr>
              <a:t> </a:t>
            </a:r>
            <a:r>
              <a:rPr lang="en-US" sz="3200" dirty="0"/>
              <a:t>particularly in rural India. We look forward to meeting all of you next year once the Covid-19 subsides, and travel restrictions are lifted.</a:t>
            </a:r>
          </a:p>
          <a:p>
            <a:pPr marL="0" indent="0">
              <a:buNone/>
            </a:pPr>
            <a:endParaRPr lang="en-US" sz="3200" dirty="0"/>
          </a:p>
          <a:p>
            <a:pPr marL="0" indent="0">
              <a:buNone/>
            </a:pPr>
            <a:r>
              <a:rPr lang="en-US" sz="3200" dirty="0"/>
              <a:t>Best Regards,</a:t>
            </a:r>
          </a:p>
          <a:p>
            <a:pPr marL="0" indent="0">
              <a:buNone/>
            </a:pPr>
            <a:r>
              <a:rPr lang="en-US" sz="3200" dirty="0"/>
              <a:t>Harpal S. Grewal</a:t>
            </a:r>
          </a:p>
          <a:p>
            <a:endParaRPr lang="en-US" dirty="0"/>
          </a:p>
        </p:txBody>
      </p:sp>
    </p:spTree>
    <p:extLst>
      <p:ext uri="{BB962C8B-B14F-4D97-AF65-F5344CB8AC3E}">
        <p14:creationId xmlns:p14="http://schemas.microsoft.com/office/powerpoint/2010/main" val="1856622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357</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PARTNERSHIP  2020 Promoting Women’s Family-based Entrepreneurship in West Bengal </vt:lpstr>
      <vt:lpstr>Welcome Message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PARTNERSHIP  2020</dc:title>
  <dc:creator>Grewal, Harpal</dc:creator>
  <cp:lastModifiedBy>Grewal, Harpal</cp:lastModifiedBy>
  <cp:revision>35</cp:revision>
  <dcterms:created xsi:type="dcterms:W3CDTF">2020-12-09T12:50:04Z</dcterms:created>
  <dcterms:modified xsi:type="dcterms:W3CDTF">2020-12-10T16:14:05Z</dcterms:modified>
</cp:coreProperties>
</file>