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p14="http://schemas.microsoft.com/office/powerpoint/2010/main" xmlns:r="http://schemas.openxmlformats.org/officeDocument/2006/relationships" xmlns:a="http://schemas.openxmlformats.org/drawingml/2006/main">
  <p:sldMasterIdLst>
    <p:sldMasterId id="2147483648" r:id="rId5"/>
  </p:sldMasterIdLst>
  <p:sldIdLst>
    <p:sldId id="257" r:id="rId6"/>
  </p:sldIdLst>
  <p:sldSz cx="9144000" cy="6858000"/>
  <p:notesSz cx="6858000" cy="9144000"/>
  <p:defaultTextStyle>
    <a:lvl1pPr marL="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1pPr>
    <a:lvl2pPr marL="4572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2pPr>
    <a:lvl3pPr marL="9144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3pPr>
    <a:lvl4pPr marL="13716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4pPr>
    <a:lvl5pPr marL="18288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5pPr>
    <a:lvl6pPr marL="22860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6pPr>
    <a:lvl7pPr marL="27432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7pPr>
    <a:lvl8pPr marL="32004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8pPr>
    <a:lvl9pPr marL="36576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9pPr>
  </p:defaultTextStyle>
</p:presentation>
</file>

<file path=ppt/presProps.xml><?xml version="1.0" encoding="utf-8"?>
<p:presentationPr xmlns:p="http://schemas.openxmlformats.org/presentationml/2006/main" xmlns:p14="http://schemas.microsoft.com/office/powerpoint/2010/main" xmlns:r="http://schemas.openxmlformats.org/officeDocument/2006/relationships" xmlns:a="http://schemas.openxmlformats.org/drawingml/2006/main">
  <p:showPr showNarration="1">
    <p:penClr>
      <a:srgbClr val="0000FF"/>
    </p:penClr>
  </p:showPr>
  <p:extLst>
    <p:ext uri="smNativeData">
      <pr:smAppRevision xmlns:pr="smNativeData" dt="1608923660" val="980" revOS="4"/>
      <pr:smFileRevision xmlns:pr="smNativeData" dt="1608923660" val="0"/>
      <pr:guideOptions xmlns:pr="smNativeData" dt="1608923660" snapToGrid="1" snapToBorders="1" snapToGuide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p14="http://schemas.microsoft.com/office/powerpoint/2010/main" xmlns:r="http://schemas.openxmlformats.org/officeDocument/2006/relationships" xmlns:a="http://schemas.openxmlformats.org/drawingml/2006/main">
  <p:slideViewPr>
    <p:cSldViewPr snapToObjects="1" showGuides="1">
      <p:cViewPr varScale="1">
        <p:scale>
          <a:sx n="60" d="100"/>
          <a:sy n="60" d="100"/>
        </p:scale>
        <p:origin x="1370" y="80"/>
      </p:cViewPr>
      <p:guideLst x="0" y="0">
        <p:guide orient="horz" pos="2160"/>
        <p:guide pos="2880"/>
      </p:guideLst>
    </p:cSldViewPr>
  </p:slideViewPr>
  <p:outlineViewPr>
    <p:cViewPr>
      <p:scale>
        <a:sx n="33" d="100"/>
        <a:sy n="33" d="100"/>
      </p:scale>
      <p:origin x="0" y="0"/>
    </p:cViewPr>
  </p:outlineViewPr>
  <p:sorterViewPr>
    <p:cViewPr>
      <p:scale>
        <a:sx n="17" d="100"/>
        <a:sy n="17" d="100"/>
      </p:scale>
      <p:origin x="0" y="0"/>
    </p:cViewPr>
  </p:sorterViewPr>
  <p:notesViewPr>
    <p:cSldViewPr snapToObjects="1" showGuides="1">
      <p:cViewPr>
        <p:scale>
          <a:sx n="60" d="100"/>
          <a:sy n="60" d="100"/>
        </p:scale>
        <p:origin x="1370" y="80"/>
      </p:cViewPr>
    </p:cSldViewPr>
  </p:notesViewPr>
  <p:gridSpacing cx="71755" cy="71755"/>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slide" Target="slides/slide1.xml"/></Relationships>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
  <p:cSld name="Title slide">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DDrm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J+Aw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Gg0AAAg0AAAmFgAAAAAAACYAAAAIAAAAAYAAAAAAAAA="/>
              </a:ext>
            </a:extLst>
          </p:cNvSpPr>
          <p:nvPr>
            <p:ph type="ctrTitle"/>
          </p:nvPr>
        </p:nvSpPr>
        <p:spPr>
          <a:xfrm>
            <a:off x="685800" y="2129790"/>
            <a:ext cx="7772400" cy="1470660"/>
          </a:xfrm>
        </p:spPr>
        <p:txBody>
          <a:bodyPr/>
          <a:lstStyle/>
          <a:p>
            <a:pPr/>
            <a:r>
              <a:t>Click to edit Master title style</a:t>
            </a:r>
          </a:p>
        </p:txBody>
      </p:sp>
      <p:sp>
        <p:nvSpPr>
          <p:cNvPr id="3" name="SlideSubtitle1"/>
          <p:cNvSpPr>
            <a:spLocks noGrp="1" noChangeArrowheads="1"/>
            <a:extLst>
              <a:ext uri="smNativeData">
                <pr:smNativeData xmlns:pr="smNativeData" val="SMDATA_13_DDrmX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J4RB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wCAAA6BcAANAvAACwIgAAAAAAACYAAAAIAAAAAYAAAAAAAAA="/>
              </a:ext>
            </a:extLst>
          </p:cNvSpPr>
          <p:nvPr>
            <p:ph type="subTitle" idx="1"/>
          </p:nvPr>
        </p:nvSpPr>
        <p:spPr>
          <a:xfrm>
            <a:off x="1371600" y="3886200"/>
            <a:ext cx="6400800" cy="1752600"/>
          </a:xfrm>
        </p:spPr>
        <p:txBody>
          <a:bodyPr/>
          <a:lstStyle>
            <a:lvl1pPr marL="0" indent="0" algn="ctr">
              <a:buNone/>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a:r>
              <a:t>Click to edit Master subtitle style</a:t>
            </a:r>
          </a:p>
        </p:txBody>
      </p:sp>
      <p:sp>
        <p:nvSpPr>
          <p:cNvPr id="4" name="DateTimeArea1"/>
          <p:cNvSpPr>
            <a:spLocks noGrp="1" noChangeArrowheads="1"/>
            <a:extLst>
              <a:ext uri="smNativeData">
                <pr:smNativeData xmlns:pr="smNativeData" val="SMDATA_13_DDrm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PhLhyM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ycAAPAPAABZKQAAAAAAACYAAAAIAAAAAAAAAAAAAAA="/>
              </a:ext>
            </a:extLst>
          </p:cNvSpPr>
          <p:nvPr>
            <p:ph type="dt" sz="quarter" idx="10"/>
          </p:nvPr>
        </p:nvSpPr>
        <p:spPr/>
        <p:txBody>
          <a:bodyPr/>
          <a:lstStyle/>
          <a:p>
            <a:pPr/>
            <a:fld id="{34F0B8B6-F8D9-A54E-9748-0E1BF606615B}" type="datetime1">
              <a:t/>
            </a:fld>
          </a:p>
        </p:txBody>
      </p:sp>
      <p:sp>
        <p:nvSpPr>
          <p:cNvPr id="5" name="FooterArea1"/>
          <p:cNvSpPr>
            <a:spLocks noGrp="1" noChangeArrowheads="1"/>
            <a:extLst>
              <a:ext uri="smNativeData">
                <pr:smNativeData xmlns:pr="smNativeData" val="SMDATA_13_DDrm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MAhj4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ycAAAglAABZKQAAAAAAACYAAAAIAAAAAAAAAAAAAAA="/>
              </a:ext>
            </a:extLst>
          </p:cNvSpPr>
          <p:nvPr>
            <p:ph type="ftr" sz="quarter" idx="11"/>
          </p:nvPr>
        </p:nvSpPr>
        <p:spPr/>
        <p:txBody>
          <a:bodyPr/>
          <a:lstStyle/>
          <a:p>
            <a:pPr/>
            <a:r>
              <a:t/>
            </a:r>
          </a:p>
        </p:txBody>
      </p:sp>
      <p:sp>
        <p:nvSpPr>
          <p:cNvPr id="6" name="SlideNumberArea1"/>
          <p:cNvSpPr>
            <a:spLocks noGrp="1" noChangeArrowheads="1"/>
            <a:extLst>
              <a:ext uri="smNativeData">
                <pr:smNativeData xmlns:pr="smNativeData" val="SMDATA_13_DDrm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MAjgw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ycAAHA1AABZKQAAAAAAACYAAAAIAAAAAAAAAAAAAAA="/>
              </a:ext>
            </a:extLst>
          </p:cNvSpPr>
          <p:nvPr>
            <p:ph type="sldNum" sz="quarter" idx="12"/>
          </p:nvPr>
        </p:nvSpPr>
        <p:spPr/>
        <p:txBody>
          <a:bodyPr/>
          <a:lstStyle/>
          <a:p>
            <a:pPr/>
            <a:fld id="{34F0B076-38D9-A546-9748-CE13FE06619B}" type="slidenum">
              <a:t/>
            </a:fld>
          </a:p>
        </p:txBody>
      </p:sp>
    </p:spTree>
  </p:cSld>
  <p:clrMapOvr>
    <a:masterClrMapping/>
  </p:clrMapOvr>
</p:sldLayout>
</file>

<file path=ppt/slideLayouts/slideLayout10.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x">
  <p:cSld name="Title and vertical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DDrm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sAEAAHA1AAC4CAAAAAAAACYAAAAI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val="SMDATA_13_DDrmXxMAAAAlAAAAZAAAAA8BAAAAkAAAAEgAAACQAAAASAAAAAAAAAAAAAAAAQ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2AkAAHA1AACwJQAAAAAAACYAAAAIAAAAAgAAAAAAAAA="/>
              </a:ext>
            </a:extLst>
          </p:cNvSpPr>
          <p:nvPr>
            <p:ph idx="1"/>
          </p:nvPr>
        </p:nvSpPr>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DDrm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ycAAPAPAABZKQAAAAAAACYAAAAIAAAAAAAAAAAAAAA="/>
              </a:ext>
            </a:extLst>
          </p:cNvSpPr>
          <p:nvPr>
            <p:ph type="dt" sz="quarter" idx="10"/>
          </p:nvPr>
        </p:nvSpPr>
        <p:spPr/>
        <p:txBody>
          <a:bodyPr/>
          <a:lstStyle/>
          <a:p>
            <a:pPr/>
            <a:fld id="{34F09D04-4AD9-A56B-9748-BC3ED30661E9}" type="datetime1">
              <a:t/>
            </a:fld>
          </a:p>
        </p:txBody>
      </p:sp>
      <p:sp>
        <p:nvSpPr>
          <p:cNvPr id="5" name="FooterArea1"/>
          <p:cNvSpPr>
            <a:spLocks noGrp="1" noChangeArrowheads="1"/>
            <a:extLst>
              <a:ext uri="smNativeData">
                <pr:smNativeData xmlns:pr="smNativeData" val="SMDATA_13_DDrm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ycAAAglAABZKQAAAAAAACYAAAAIAAAAAAAAAAAAAAA="/>
              </a:ext>
            </a:extLst>
          </p:cNvSpPr>
          <p:nvPr>
            <p:ph type="ftr" sz="quarter" idx="11"/>
          </p:nvPr>
        </p:nvSpPr>
        <p:spPr/>
        <p:txBody>
          <a:bodyPr/>
          <a:lstStyle/>
          <a:p>
            <a:pPr/>
            <a:r>
              <a:t/>
            </a:r>
          </a:p>
        </p:txBody>
      </p:sp>
      <p:sp>
        <p:nvSpPr>
          <p:cNvPr id="6" name="SlideNumberArea1"/>
          <p:cNvSpPr>
            <a:spLocks noGrp="1" noChangeArrowheads="1"/>
            <a:extLst>
              <a:ext uri="smNativeData">
                <pr:smNativeData xmlns:pr="smNativeData" val="SMDATA_13_DDrm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ycAAHA1AABZKQAAAAAAACYAAAAIAAAAAAAAAAAAAAA="/>
              </a:ext>
            </a:extLst>
          </p:cNvSpPr>
          <p:nvPr>
            <p:ph type="sldNum" sz="quarter" idx="12"/>
          </p:nvPr>
        </p:nvSpPr>
        <p:spPr/>
        <p:txBody>
          <a:bodyPr/>
          <a:lstStyle/>
          <a:p>
            <a:pPr/>
            <a:fld id="{34F0E671-3FD9-A510-9748-C945A806619C}" type="slidenum">
              <a:t/>
            </a:fld>
          </a:p>
        </p:txBody>
      </p:sp>
    </p:spTree>
  </p:cSld>
  <p:clrMapOvr>
    <a:masterClrMapping/>
  </p:clrMapOvr>
</p:sldLayout>
</file>

<file path=ppt/slideLayouts/slideLayout11.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itleAndTx">
  <p:cSld name="Vertical title and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DDrmXxMAAAAlAAAAZAAAAA8BAAAAkAAAAEgAAACQAAAASAAAAAAAAAACAAAAAQ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IKAAAsAEAAHA1AACwJQAAAAAAACYAAAAIAAAAgwAAAAAAAAA="/>
              </a:ext>
            </a:extLst>
          </p:cNvSpPr>
          <p:nvPr>
            <p:ph type="title"/>
          </p:nvPr>
        </p:nvSpPr>
        <p:spPr>
          <a:xfrm>
            <a:off x="6629400" y="274320"/>
            <a:ext cx="2057400" cy="5852160"/>
          </a:xfrm>
        </p:spPr>
        <p:txBody>
          <a:bodyPr vert="vert" wrap="square" numCol="1" spcCol="215900" anchor="b">
            <a:prstTxWarp prst="textNoShape">
              <a:avLst/>
            </a:prstTxWarp>
          </a:bodyPr>
          <a:lstStyle/>
          <a:p>
            <a:pPr/>
            <a:r>
              <a:t>Click to edit Master title style</a:t>
            </a:r>
          </a:p>
        </p:txBody>
      </p:sp>
      <p:sp>
        <p:nvSpPr>
          <p:cNvPr id="3" name="SlideText1"/>
          <p:cNvSpPr>
            <a:spLocks noGrp="1" noChangeArrowheads="1"/>
            <a:extLst>
              <a:ext uri="smNativeData">
                <pr:smNativeData xmlns:pr="smNativeData" val="SMDATA_13_DDrmXxMAAAAlAAAAZAAAAA8BAAAAkAAAAEgAAACQAAAASAAAAAAAAAAAAAAAAQ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sAEAANgnAACwJQAAAAAAACYAAAAIAAAAAwAAAAAAAAA="/>
              </a:ext>
            </a:extLst>
          </p:cNvSpPr>
          <p:nvPr>
            <p:ph idx="1"/>
          </p:nvPr>
        </p:nvSpPr>
        <p:spPr>
          <a:xfrm>
            <a:off x="457200" y="274320"/>
            <a:ext cx="6019800" cy="5852160"/>
          </a:xfrm>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DDrm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ycAAPAPAABZKQAAAAAAACYAAAAIAAAAAAAAAAAAAAA="/>
              </a:ext>
            </a:extLst>
          </p:cNvSpPr>
          <p:nvPr>
            <p:ph type="dt" sz="quarter" idx="10"/>
          </p:nvPr>
        </p:nvSpPr>
        <p:spPr/>
        <p:txBody>
          <a:bodyPr/>
          <a:lstStyle/>
          <a:p>
            <a:pPr/>
            <a:fld id="{34F09236-78D9-A564-9748-8E31DC0661DB}" type="datetime1">
              <a:t/>
            </a:fld>
          </a:p>
        </p:txBody>
      </p:sp>
      <p:sp>
        <p:nvSpPr>
          <p:cNvPr id="5" name="FooterArea1"/>
          <p:cNvSpPr>
            <a:spLocks noGrp="1" noChangeArrowheads="1"/>
            <a:extLst>
              <a:ext uri="smNativeData">
                <pr:smNativeData xmlns:pr="smNativeData" val="SMDATA_13_DDrm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ycAAAglAABZKQAAAAAAACYAAAAIAAAAAAAAAAAAAAA="/>
              </a:ext>
            </a:extLst>
          </p:cNvSpPr>
          <p:nvPr>
            <p:ph type="ftr" sz="quarter" idx="11"/>
          </p:nvPr>
        </p:nvSpPr>
        <p:spPr/>
        <p:txBody>
          <a:bodyPr/>
          <a:lstStyle/>
          <a:p>
            <a:pPr/>
            <a:r>
              <a:t/>
            </a:r>
          </a:p>
        </p:txBody>
      </p:sp>
      <p:sp>
        <p:nvSpPr>
          <p:cNvPr id="6" name="SlideNumberArea1"/>
          <p:cNvSpPr>
            <a:spLocks noGrp="1" noChangeArrowheads="1"/>
            <a:extLst>
              <a:ext uri="smNativeData">
                <pr:smNativeData xmlns:pr="smNativeData" val="SMDATA_13_DDrm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ycAAHA1AABZKQAAAAAAACYAAAAIAAAAAAAAAAAAAAA="/>
              </a:ext>
            </a:extLst>
          </p:cNvSpPr>
          <p:nvPr>
            <p:ph type="sldNum" sz="quarter" idx="12"/>
          </p:nvPr>
        </p:nvSpPr>
        <p:spPr/>
        <p:txBody>
          <a:bodyPr/>
          <a:lstStyle/>
          <a:p>
            <a:pPr/>
            <a:fld id="{34F0EA92-DCD9-A51C-9748-2A49A406617F}" type="slidenum">
              <a:t/>
            </a:fld>
          </a:p>
        </p:txBody>
      </p:sp>
    </p:spTree>
  </p:cSld>
  <p:clrMapOvr>
    <a:masterClrMapping/>
  </p:clrMapOvr>
</p:sldLayout>
</file>

<file path=ppt/slideLayouts/slideLayout2.xml><?xml version="1.0" encoding="utf-8"?>
<p:sldLayout xmlns:p="http://schemas.openxmlformats.org/presentationml/2006/main" xmlns:p14="http://schemas.microsoft.com/office/powerpoint/2010/main" xmlns:r="http://schemas.openxmlformats.org/officeDocument/2006/relationships" xmlns:a="http://schemas.openxmlformats.org/drawingml/2006/main" type="tx">
  <p:cSld name="Title and conten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DDrm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MAhUE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sAEAAHA1AAC4CAAAAAAAACYAAAAI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val="SMDATA_13_DDrmX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PBCT4s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2AkAAHA1AACwJQAAAAAAACYAAAAIAAAAAAAAAAAAAAA="/>
              </a:ext>
            </a:extLst>
          </p:cNvSpPr>
          <p:nvPr>
            <p:ph idx="1"/>
          </p:nvPr>
        </p:nvSpPr>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DDrm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GvGAw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ycAAPAPAABZKQAAAAAAACYAAAAIAAAAAAAAAAAAAAA="/>
              </a:ext>
            </a:extLst>
          </p:cNvSpPr>
          <p:nvPr>
            <p:ph type="dt" sz="quarter" idx="10"/>
          </p:nvPr>
        </p:nvSpPr>
        <p:spPr/>
        <p:txBody>
          <a:bodyPr/>
          <a:lstStyle/>
          <a:p>
            <a:pPr/>
            <a:fld id="{34F0D6E9-A7D9-A520-9748-517598066104}" type="datetime1">
              <a:t/>
            </a:fld>
          </a:p>
        </p:txBody>
      </p:sp>
      <p:sp>
        <p:nvSpPr>
          <p:cNvPr id="5" name="FooterArea1"/>
          <p:cNvSpPr>
            <a:spLocks noGrp="1" noChangeArrowheads="1"/>
            <a:extLst>
              <a:ext uri="smNativeData">
                <pr:smNativeData xmlns:pr="smNativeData" val="SMDATA_13_DDrm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MAf0o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ycAAAglAABZKQAAAAAAACYAAAAIAAAAAAAAAAAAAAA="/>
              </a:ext>
            </a:extLst>
          </p:cNvSpPr>
          <p:nvPr>
            <p:ph type="ftr" sz="quarter" idx="11"/>
          </p:nvPr>
        </p:nvSpPr>
        <p:spPr/>
        <p:txBody>
          <a:bodyPr/>
          <a:lstStyle/>
          <a:p>
            <a:pPr/>
            <a:r>
              <a:t/>
            </a:r>
          </a:p>
        </p:txBody>
      </p:sp>
      <p:sp>
        <p:nvSpPr>
          <p:cNvPr id="6" name="SlideNumberArea1"/>
          <p:cNvSpPr>
            <a:spLocks noGrp="1" noChangeArrowheads="1"/>
            <a:extLst>
              <a:ext uri="smNativeData">
                <pr:smNativeData xmlns:pr="smNativeData" val="SMDATA_13_DDrm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QAxWg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ycAAHA1AABZKQAAAAAAACYAAAAIAAAAAAAAAAAAAAA="/>
              </a:ext>
            </a:extLst>
          </p:cNvSpPr>
          <p:nvPr>
            <p:ph type="sldNum" sz="quarter" idx="12"/>
          </p:nvPr>
        </p:nvSpPr>
        <p:spPr/>
        <p:txBody>
          <a:bodyPr/>
          <a:lstStyle/>
          <a:p>
            <a:pPr/>
            <a:fld id="{34F0E1DF-91D9-A517-9748-6742AF066132}" type="slidenum">
              <a:t/>
            </a:fld>
          </a:p>
        </p:txBody>
      </p:sp>
    </p:spTree>
  </p:cSld>
  <p:clrMapOvr>
    <a:masterClrMapping/>
  </p:clrMapOvr>
</p:sldLayout>
</file>

<file path=ppt/slideLayouts/slideLayout3.xml><?xml version="1.0" encoding="utf-8"?>
<p:sldLayout xmlns:p="http://schemas.openxmlformats.org/presentationml/2006/main" xmlns:p14="http://schemas.microsoft.com/office/powerpoint/2010/main" xmlns:r="http://schemas.openxmlformats.org/officeDocument/2006/relationships" xmlns:a="http://schemas.openxmlformats.org/drawingml/2006/main" type="secHead">
  <p:cSld name="Section header">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DDrmX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D8wAw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yBAAAHBsAAEI0AAB9IwAAAAAAACYAAAAIAAAAgYAAAAAAAAA="/>
              </a:ext>
            </a:extLst>
          </p:cNvSpPr>
          <p:nvPr>
            <p:ph type="title"/>
          </p:nvPr>
        </p:nvSpPr>
        <p:spPr>
          <a:xfrm>
            <a:off x="722630" y="4406900"/>
            <a:ext cx="7772400" cy="1362075"/>
          </a:xfrm>
        </p:spPr>
        <p:txBody>
          <a:bodyPr vert="horz" wrap="square" numCol="1" spcCol="215900" anchor="t">
            <a:prstTxWarp prst="textNoShape">
              <a:avLst/>
            </a:prstTxWarp>
          </a:bodyPr>
          <a:lstStyle>
            <a:lvl1pPr algn="l">
              <a:defRPr sz="4000" b="1" cap="all"/>
            </a:lvl1pPr>
          </a:lstStyle>
          <a:p>
            <a:pPr>
              <a:defRPr cap="all"/>
            </a:pPr>
            <a:r>
              <a:t>Click to edit Master title style</a:t>
            </a:r>
          </a:p>
        </p:txBody>
      </p:sp>
      <p:sp>
        <p:nvSpPr>
          <p:cNvPr id="3" name="SlideText1"/>
          <p:cNvSpPr>
            <a:spLocks noGrp="1" noChangeArrowheads="1"/>
            <a:extLst>
              <a:ext uri="smNativeData">
                <pr:smNativeData xmlns:pr="smNativeData" val="SMDATA_13_DDrmX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yBAAA4REAAEI0AAAcGwAAAAAAACYAAAAIAAAAgYAAAAAAAAA="/>
              </a:ext>
            </a:extLst>
          </p:cNvSpPr>
          <p:nvPr>
            <p:ph idx="1"/>
          </p:nvPr>
        </p:nvSpPr>
        <p:spPr>
          <a:xfrm>
            <a:off x="722630" y="2906395"/>
            <a:ext cx="7772400" cy="1500505"/>
          </a:xfrm>
        </p:spPr>
        <p:txBody>
          <a:bodyPr vert="horz" wrap="square" numCol="1" spcCol="215900" anchor="b">
            <a:prstTxWarp prst="textNoShape">
              <a:avLst/>
            </a:prstTxWarp>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a:r>
              <a:t>Click to edit Master text styles</a:t>
            </a:r>
          </a:p>
        </p:txBody>
      </p:sp>
      <p:sp>
        <p:nvSpPr>
          <p:cNvPr id="4" name="DateTimeArea1"/>
          <p:cNvSpPr>
            <a:spLocks noGrp="1" noChangeArrowheads="1"/>
            <a:extLst>
              <a:ext uri="smNativeData">
                <pr:smNativeData xmlns:pr="smNativeData" val="SMDATA_13_DDrm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ycAAPAPAABZKQAAAAAAACYAAAAIAAAAAAAAAAAAAAA="/>
              </a:ext>
            </a:extLst>
          </p:cNvSpPr>
          <p:nvPr>
            <p:ph type="dt" sz="quarter" idx="10"/>
          </p:nvPr>
        </p:nvSpPr>
        <p:spPr/>
        <p:txBody>
          <a:bodyPr/>
          <a:lstStyle/>
          <a:p>
            <a:pPr/>
            <a:fld id="{34F0BC3F-71D9-A54A-9748-871FF20661D2}" type="datetime1">
              <a:t/>
            </a:fld>
          </a:p>
        </p:txBody>
      </p:sp>
      <p:sp>
        <p:nvSpPr>
          <p:cNvPr id="5" name="FooterArea1"/>
          <p:cNvSpPr>
            <a:spLocks noGrp="1" noChangeArrowheads="1"/>
            <a:extLst>
              <a:ext uri="smNativeData">
                <pr:smNativeData xmlns:pr="smNativeData" val="SMDATA_13_DDrm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IAAQ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ycAAAglAABZKQAAAAAAACYAAAAIAAAAAAAAAAAAAAA="/>
              </a:ext>
            </a:extLst>
          </p:cNvSpPr>
          <p:nvPr>
            <p:ph type="ftr" sz="quarter" idx="11"/>
          </p:nvPr>
        </p:nvSpPr>
        <p:spPr/>
        <p:txBody>
          <a:bodyPr/>
          <a:lstStyle/>
          <a:p>
            <a:pPr/>
            <a:r>
              <a:t/>
            </a:r>
          </a:p>
        </p:txBody>
      </p:sp>
      <p:sp>
        <p:nvSpPr>
          <p:cNvPr id="6" name="SlideNumberArea1"/>
          <p:cNvSpPr>
            <a:spLocks noGrp="1" noChangeArrowheads="1"/>
            <a:extLst>
              <a:ext uri="smNativeData">
                <pr:smNativeData xmlns:pr="smNativeData" val="SMDATA_13_DDrm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BUAAg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ycAAHA1AABZKQAAAAAAACYAAAAIAAAAAAAAAAAAAAA="/>
              </a:ext>
            </a:extLst>
          </p:cNvSpPr>
          <p:nvPr>
            <p:ph type="sldNum" sz="quarter" idx="12"/>
          </p:nvPr>
        </p:nvSpPr>
        <p:spPr/>
        <p:txBody>
          <a:bodyPr/>
          <a:lstStyle/>
          <a:p>
            <a:pPr/>
            <a:fld id="{34F0F7BC-F2D9-A501-9748-0454B9066151}" type="slidenum">
              <a:t/>
            </a:fld>
          </a:p>
        </p:txBody>
      </p:sp>
    </p:spTree>
  </p:cSld>
  <p:clrMapOvr>
    <a:masterClrMapping/>
  </p:clrMapOvr>
</p:sldLayout>
</file>

<file path=ppt/slideLayouts/slideLayout4.xml><?xml version="1.0" encoding="utf-8"?>
<p:sldLayout xmlns:p="http://schemas.openxmlformats.org/presentationml/2006/main" xmlns:p14="http://schemas.microsoft.com/office/powerpoint/2010/main" xmlns:r="http://schemas.openxmlformats.org/officeDocument/2006/relationships" xmlns:a="http://schemas.openxmlformats.org/drawingml/2006/main" type="twoColTx">
  <p:cSld name="Title and two content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DDrm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sAEAAHA1AAC4CAAAAAAAACYAAAAIAAAAAAAAAAAAAAA="/>
              </a:ext>
            </a:extLst>
          </p:cNvSpPr>
          <p:nvPr>
            <p:ph type="title"/>
          </p:nvPr>
        </p:nvSpPr>
        <p:spPr/>
        <p:txBody>
          <a:bodyPr/>
          <a:lstStyle/>
          <a:p>
            <a:pPr/>
            <a:r>
              <a:t>Click to edit Master title style</a:t>
            </a:r>
          </a:p>
        </p:txBody>
      </p:sp>
      <p:sp>
        <p:nvSpPr>
          <p:cNvPr id="3" name="SlideText2"/>
          <p:cNvSpPr>
            <a:spLocks noGrp="1" noChangeArrowheads="1"/>
            <a:extLst>
              <a:ext uri="smNativeData">
                <pr:smNativeData xmlns:pr="smNativeData" val="SMDATA_13_DDrmX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2AkAAKgbAACwJQAAAAAAACYAAAAIAAAAAYAAAAAAAAA="/>
              </a:ext>
            </a:extLst>
          </p:cNvSpPr>
          <p:nvPr>
            <p:ph sz="half" idx="1"/>
          </p:nvPr>
        </p:nvSpPr>
        <p:spPr>
          <a:xfrm>
            <a:off x="457200" y="1600200"/>
            <a:ext cx="4038600" cy="452628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val="SMDATA_13_DDrmX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EAAQ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YHAAA2AkAAHA1AACwJQAAAAAAACYAAAAIAAAAAYAAAAAAAAA="/>
              </a:ext>
            </a:extLst>
          </p:cNvSpPr>
          <p:nvPr>
            <p:ph sz="half" idx="2"/>
          </p:nvPr>
        </p:nvSpPr>
        <p:spPr>
          <a:xfrm>
            <a:off x="4648200" y="1600200"/>
            <a:ext cx="4038600" cy="452628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a:r>
              <a:t>Click to edit Master text styles</a:t>
            </a:r>
          </a:p>
          <a:p>
            <a:pPr lvl="1"/>
            <a:r>
              <a:t>Second level</a:t>
            </a:r>
          </a:p>
          <a:p>
            <a:pPr lvl="2"/>
            <a:r>
              <a:t>Third level</a:t>
            </a:r>
          </a:p>
          <a:p>
            <a:pPr lvl="3"/>
            <a:r>
              <a:t>Fourth level</a:t>
            </a:r>
          </a:p>
          <a:p>
            <a:pPr lvl="4"/>
            <a:r>
              <a:t>Fifth level</a:t>
            </a:r>
          </a:p>
        </p:txBody>
      </p:sp>
      <p:sp>
        <p:nvSpPr>
          <p:cNvPr id="5" name="DateTimeArea1"/>
          <p:cNvSpPr>
            <a:spLocks noGrp="1" noChangeArrowheads="1"/>
            <a:extLst>
              <a:ext uri="smNativeData">
                <pr:smNativeData xmlns:pr="smNativeData" val="SMDATA_13_DDrm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ycAAPAPAABZKQAAAAAAACYAAAAIAAAAAAAAAAAAAAA="/>
              </a:ext>
            </a:extLst>
          </p:cNvSpPr>
          <p:nvPr>
            <p:ph type="dt" sz="quarter" idx="10"/>
          </p:nvPr>
        </p:nvSpPr>
        <p:spPr/>
        <p:txBody>
          <a:bodyPr/>
          <a:lstStyle/>
          <a:p>
            <a:pPr/>
            <a:fld id="{34F0E095-DBD9-A516-9748-2D43AE066178}" type="datetime1">
              <a:t/>
            </a:fld>
          </a:p>
        </p:txBody>
      </p:sp>
      <p:sp>
        <p:nvSpPr>
          <p:cNvPr id="6" name="FooterArea1"/>
          <p:cNvSpPr>
            <a:spLocks noGrp="1" noChangeArrowheads="1"/>
            <a:extLst>
              <a:ext uri="smNativeData">
                <pr:smNativeData xmlns:pr="smNativeData" val="SMDATA_13_DDrm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ycAAAglAABZKQAAAAAAACYAAAAIAAAAAAAAAAAAAAA="/>
              </a:ext>
            </a:extLst>
          </p:cNvSpPr>
          <p:nvPr>
            <p:ph type="ftr" sz="quarter" idx="11"/>
          </p:nvPr>
        </p:nvSpPr>
        <p:spPr/>
        <p:txBody>
          <a:bodyPr/>
          <a:lstStyle/>
          <a:p>
            <a:pPr/>
            <a:r>
              <a:t/>
            </a:r>
          </a:p>
        </p:txBody>
      </p:sp>
      <p:sp>
        <p:nvSpPr>
          <p:cNvPr id="7" name="SlideNumberArea1"/>
          <p:cNvSpPr>
            <a:spLocks noGrp="1" noChangeArrowheads="1"/>
            <a:extLst>
              <a:ext uri="smNativeData">
                <pr:smNativeData xmlns:pr="smNativeData" val="SMDATA_13_DDrm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ycAAHA1AABZKQAAAAAAACYAAAAIAAAAAAAAAAAAAAA="/>
              </a:ext>
            </a:extLst>
          </p:cNvSpPr>
          <p:nvPr>
            <p:ph type="sldNum" sz="quarter" idx="12"/>
          </p:nvPr>
        </p:nvSpPr>
        <p:spPr/>
        <p:txBody>
          <a:bodyPr/>
          <a:lstStyle/>
          <a:p>
            <a:pPr/>
            <a:fld id="{34F09471-3FD9-A562-9748-C937DA06619C}" type="slidenum">
              <a:t/>
            </a:fld>
          </a:p>
        </p:txBody>
      </p:sp>
    </p:spTree>
  </p:cSld>
  <p:clrMapOvr>
    <a:masterClrMapping/>
  </p:clrMapOvr>
</p:sldLayout>
</file>

<file path=ppt/slideLayouts/slideLayout5.xml><?xml version="1.0" encoding="utf-8"?>
<p:sldLayout xmlns:p="http://schemas.openxmlformats.org/presentationml/2006/main" xmlns:p14="http://schemas.microsoft.com/office/powerpoint/2010/main" xmlns:r="http://schemas.openxmlformats.org/officeDocument/2006/relationships" xmlns:a="http://schemas.openxmlformats.org/drawingml/2006/main" type="twoTxTwoObj">
  <p:cSld name="Comparis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DDrm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sAEAAHA1AAC4CAAAAAAAACYAAAAIAAAAAAAAAAAAAAA="/>
              </a:ext>
            </a:extLst>
          </p:cNvSpPr>
          <p:nvPr>
            <p:ph type="title"/>
          </p:nvPr>
        </p:nvSpPr>
        <p:spPr/>
        <p:txBody>
          <a:bodyPr/>
          <a:lstStyle/>
          <a:p>
            <a:pPr/>
            <a:r>
              <a:t>Click to edit Master title style</a:t>
            </a:r>
          </a:p>
        </p:txBody>
      </p:sp>
      <p:sp>
        <p:nvSpPr>
          <p:cNvPr id="3" name="SlideText3"/>
          <p:cNvSpPr>
            <a:spLocks noGrp="1" noChangeArrowheads="1"/>
            <a:extLst>
              <a:ext uri="smNativeData">
                <pr:smNativeData xmlns:pr="smNativeData" val="SMDATA_13_DDrmX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cQkAAKobAABhDQAAAAAAACYAAAAIAAAAgYAAAAAAAAA="/>
              </a:ext>
            </a:extLst>
          </p:cNvSpPr>
          <p:nvPr>
            <p:ph idx="1"/>
          </p:nvPr>
        </p:nvSpPr>
        <p:spPr>
          <a:xfrm>
            <a:off x="457200" y="1534795"/>
            <a:ext cx="4039870" cy="640080"/>
          </a:xfrm>
        </p:spPr>
        <p:txBody>
          <a:bodyPr vert="horz" wrap="square" numCol="1" spcCol="215900" anchor="b">
            <a:prstTxWarp prst="textNoShape">
              <a:avLst/>
            </a:prstTxWarp>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a:r>
              <a:t>Click to edit Master text styles</a:t>
            </a:r>
          </a:p>
        </p:txBody>
      </p:sp>
      <p:sp>
        <p:nvSpPr>
          <p:cNvPr id="4" name="SlideText1"/>
          <p:cNvSpPr>
            <a:spLocks noGrp="1" noChangeArrowheads="1"/>
            <a:extLst>
              <a:ext uri="smNativeData">
                <pr:smNativeData xmlns:pr="smNativeData" val="SMDATA_13_DDrmX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MzF3go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YQ0AAKobAACwJQAAAAAAACYAAAAIAAAAAYAAAAAAAAA="/>
              </a:ext>
            </a:extLst>
          </p:cNvSpPr>
          <p:nvPr>
            <p:ph sz="half" idx="2"/>
          </p:nvPr>
        </p:nvSpPr>
        <p:spPr>
          <a:xfrm>
            <a:off x="457200" y="2174875"/>
            <a:ext cx="4039870" cy="395160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a:r>
              <a:t>Click to edit Master text styles</a:t>
            </a:r>
          </a:p>
          <a:p>
            <a:pPr lvl="1"/>
            <a:r>
              <a:t>Second level</a:t>
            </a:r>
          </a:p>
          <a:p>
            <a:pPr lvl="2"/>
            <a:r>
              <a:t>Third level</a:t>
            </a:r>
          </a:p>
          <a:p>
            <a:pPr lvl="3"/>
            <a:r>
              <a:t>Fourth level</a:t>
            </a:r>
          </a:p>
          <a:p>
            <a:pPr lvl="4"/>
            <a:r>
              <a:t>Fifth level</a:t>
            </a:r>
          </a:p>
        </p:txBody>
      </p:sp>
      <p:sp>
        <p:nvSpPr>
          <p:cNvPr id="5" name="SlideText2"/>
          <p:cNvSpPr>
            <a:spLocks noGrp="1" noChangeArrowheads="1"/>
            <a:extLst>
              <a:ext uri="smNativeData">
                <pr:smNativeData xmlns:pr="smNativeData" val="SMDATA_13_DDrmX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GyF4Lw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WHAAAcQkAAHA1AABhDQAAAAAAACYAAAAIAAAAgYAAAAAAAAA="/>
              </a:ext>
            </a:extLst>
          </p:cNvSpPr>
          <p:nvPr>
            <p:ph idx="3"/>
          </p:nvPr>
        </p:nvSpPr>
        <p:spPr>
          <a:xfrm>
            <a:off x="4646930" y="1534795"/>
            <a:ext cx="4039870" cy="640080"/>
          </a:xfrm>
        </p:spPr>
        <p:txBody>
          <a:bodyPr vert="horz" wrap="square" numCol="1" spcCol="215900" anchor="b">
            <a:prstTxWarp prst="textNoShape">
              <a:avLst/>
            </a:prstTxWarp>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a:r>
              <a:t>Click to edit Master text styles</a:t>
            </a:r>
          </a:p>
        </p:txBody>
      </p:sp>
      <p:sp>
        <p:nvSpPr>
          <p:cNvPr id="6" name="SlideText4"/>
          <p:cNvSpPr>
            <a:spLocks noGrp="1" noChangeArrowheads="1"/>
            <a:extLst>
              <a:ext uri="smNativeData">
                <pr:smNativeData xmlns:pr="smNativeData" val="SMDATA_13_DDrmX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YL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WHAAAYQ0AAHA1AACwJQAAAAAAACYAAAAIAAAAAYAAAAAAAAA="/>
              </a:ext>
            </a:extLst>
          </p:cNvSpPr>
          <p:nvPr>
            <p:ph sz="half" idx="4"/>
          </p:nvPr>
        </p:nvSpPr>
        <p:spPr>
          <a:xfrm>
            <a:off x="4646930" y="2174875"/>
            <a:ext cx="4039870" cy="395160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a:r>
              <a:t>Click to edit Master text styles</a:t>
            </a:r>
          </a:p>
          <a:p>
            <a:pPr lvl="1"/>
            <a:r>
              <a:t>Second level</a:t>
            </a:r>
          </a:p>
          <a:p>
            <a:pPr lvl="2"/>
            <a:r>
              <a:t>Third level</a:t>
            </a:r>
          </a:p>
          <a:p>
            <a:pPr lvl="3"/>
            <a:r>
              <a:t>Fourth level</a:t>
            </a:r>
          </a:p>
          <a:p>
            <a:pPr lvl="4"/>
            <a:r>
              <a:t>Fifth level</a:t>
            </a:r>
          </a:p>
        </p:txBody>
      </p:sp>
      <p:sp>
        <p:nvSpPr>
          <p:cNvPr id="7" name="DateTimeArea1"/>
          <p:cNvSpPr>
            <a:spLocks noGrp="1" noChangeArrowheads="1"/>
            <a:extLst>
              <a:ext uri="smNativeData">
                <pr:smNativeData xmlns:pr="smNativeData" val="SMDATA_13_DDrm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ycAAPAPAABZKQAAAAAAACYAAAAIAAAAAAAAAAAAAAA="/>
              </a:ext>
            </a:extLst>
          </p:cNvSpPr>
          <p:nvPr>
            <p:ph type="dt" sz="quarter" idx="10"/>
          </p:nvPr>
        </p:nvSpPr>
        <p:spPr/>
        <p:txBody>
          <a:bodyPr/>
          <a:lstStyle/>
          <a:p>
            <a:pPr/>
            <a:fld id="{34F0AC9F-D1D9-A55A-9748-270FE2066172}" type="datetime1">
              <a:t/>
            </a:fld>
          </a:p>
        </p:txBody>
      </p:sp>
      <p:sp>
        <p:nvSpPr>
          <p:cNvPr id="8" name="FooterArea1"/>
          <p:cNvSpPr>
            <a:spLocks noGrp="1" noChangeArrowheads="1"/>
            <a:extLst>
              <a:ext uri="smNativeData">
                <pr:smNativeData xmlns:pr="smNativeData" val="SMDATA_13_DDrm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ycAAAglAABZKQAAAAAAACYAAAAIAAAAAAAAAAAAAAA="/>
              </a:ext>
            </a:extLst>
          </p:cNvSpPr>
          <p:nvPr>
            <p:ph type="ftr" sz="quarter" idx="11"/>
          </p:nvPr>
        </p:nvSpPr>
        <p:spPr/>
        <p:txBody>
          <a:bodyPr/>
          <a:lstStyle/>
          <a:p>
            <a:pPr/>
            <a:r>
              <a:t/>
            </a:r>
          </a:p>
        </p:txBody>
      </p:sp>
      <p:sp>
        <p:nvSpPr>
          <p:cNvPr id="9" name="SlideNumberArea1"/>
          <p:cNvSpPr>
            <a:spLocks noGrp="1" noChangeArrowheads="1"/>
            <a:extLst>
              <a:ext uri="smNativeData">
                <pr:smNativeData xmlns:pr="smNativeData" val="SMDATA_13_DDrm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ycAAHA1AABZKQAAAAAAACYAAAAIAAAAAAAAAAAAAAA="/>
              </a:ext>
            </a:extLst>
          </p:cNvSpPr>
          <p:nvPr>
            <p:ph type="sldNum" sz="quarter" idx="12"/>
          </p:nvPr>
        </p:nvSpPr>
        <p:spPr/>
        <p:txBody>
          <a:bodyPr/>
          <a:lstStyle/>
          <a:p>
            <a:pPr/>
            <a:fld id="{34F0F472-3CD9-A502-9748-CA57BA06619F}" type="slidenum">
              <a:t/>
            </a:fld>
          </a:p>
        </p:txBody>
      </p:sp>
    </p:spTree>
  </p:cSld>
  <p:clrMapOvr>
    <a:masterClrMapping/>
  </p:clrMapOvr>
</p:sldLayout>
</file>

<file path=ppt/slideLayouts/slideLayout6.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Only">
  <p:cSld name="Title only">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DDrm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gl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sAEAAHA1AAC4CAAAAAAAACYAAAAIAAAAAAAAAAAAAAA="/>
              </a:ext>
            </a:extLst>
          </p:cNvSpPr>
          <p:nvPr>
            <p:ph type="title"/>
          </p:nvPr>
        </p:nvSpPr>
        <p:spPr/>
        <p:txBody>
          <a:bodyPr/>
          <a:lstStyle/>
          <a:p>
            <a:pPr/>
            <a:r>
              <a:t>Click to edit Master title style</a:t>
            </a:r>
          </a:p>
        </p:txBody>
      </p:sp>
      <p:sp>
        <p:nvSpPr>
          <p:cNvPr id="3" name="DateTimeArea1"/>
          <p:cNvSpPr>
            <a:spLocks noGrp="1" noChangeArrowheads="1"/>
            <a:extLst>
              <a:ext uri="smNativeData">
                <pr:smNativeData xmlns:pr="smNativeData" val="SMDATA_13_DDrm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CiDJL4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ycAAPAPAABZKQAAAAAAACYAAAAIAAAAAAAAAAAAAAA="/>
              </a:ext>
            </a:extLst>
          </p:cNvSpPr>
          <p:nvPr>
            <p:ph type="dt" sz="quarter" idx="10"/>
          </p:nvPr>
        </p:nvSpPr>
        <p:spPr/>
        <p:txBody>
          <a:bodyPr/>
          <a:lstStyle/>
          <a:p>
            <a:pPr/>
            <a:fld id="{34F0B60A-44D9-A540-9748-B215F80661E7}" type="datetime1">
              <a:t/>
            </a:fld>
          </a:p>
        </p:txBody>
      </p:sp>
      <p:sp>
        <p:nvSpPr>
          <p:cNvPr id="4" name="FooterArea1"/>
          <p:cNvSpPr>
            <a:spLocks noGrp="1" noChangeArrowheads="1"/>
            <a:extLst>
              <a:ext uri="smNativeData">
                <pr:smNativeData xmlns:pr="smNativeData" val="SMDATA_13_DDrm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ycAAAglAABZKQAAAAAAACYAAAAIAAAAAAAAAAAAAAA="/>
              </a:ext>
            </a:extLst>
          </p:cNvSpPr>
          <p:nvPr>
            <p:ph type="ftr" sz="quarter" idx="11"/>
          </p:nvPr>
        </p:nvSpPr>
        <p:spPr/>
        <p:txBody>
          <a:bodyPr/>
          <a:lstStyle/>
          <a:p>
            <a:pPr/>
            <a:r>
              <a:t/>
            </a:r>
          </a:p>
        </p:txBody>
      </p:sp>
      <p:sp>
        <p:nvSpPr>
          <p:cNvPr id="5" name="SlideNumberArea1"/>
          <p:cNvSpPr>
            <a:spLocks noGrp="1" noChangeArrowheads="1"/>
            <a:extLst>
              <a:ext uri="smNativeData">
                <pr:smNativeData xmlns:pr="smNativeData" val="SMDATA_13_DDrm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ycAAHA1AABZKQAAAAAAACYAAAAIAAAAAAAAAAAAAAA="/>
              </a:ext>
            </a:extLst>
          </p:cNvSpPr>
          <p:nvPr>
            <p:ph type="sldNum" sz="quarter" idx="12"/>
          </p:nvPr>
        </p:nvSpPr>
        <p:spPr/>
        <p:txBody>
          <a:bodyPr/>
          <a:lstStyle/>
          <a:p>
            <a:pPr/>
            <a:fld id="{34F0C307-49D9-A535-9748-BF608D0661EA}" type="slidenum">
              <a:t/>
            </a:fld>
          </a:p>
        </p:txBody>
      </p:sp>
    </p:spTree>
  </p:cSld>
  <p:clrMapOvr>
    <a:masterClrMapping/>
  </p:clrMapOvr>
</p:sldLayout>
</file>

<file path=ppt/slideLayouts/slideLayout7.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cSld name="Blank">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val="SMDATA_13_DDrm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ycAAPAPAABZKQAAAAAAACYAAAAIAAAAAAAAAAAAAAA="/>
              </a:ext>
            </a:extLst>
          </p:cNvSpPr>
          <p:nvPr>
            <p:ph type="dt" sz="quarter" idx="10"/>
          </p:nvPr>
        </p:nvSpPr>
        <p:spPr/>
        <p:txBody>
          <a:bodyPr/>
          <a:lstStyle/>
          <a:p>
            <a:pPr/>
            <a:fld id="{34F0B611-5FD9-A540-9748-A915F80661FC}" type="datetime1">
              <a:t/>
            </a:fld>
          </a:p>
        </p:txBody>
      </p:sp>
      <p:sp>
        <p:nvSpPr>
          <p:cNvPr id="3" name="FooterArea1"/>
          <p:cNvSpPr>
            <a:spLocks noGrp="1" noChangeArrowheads="1"/>
            <a:extLst>
              <a:ext uri="smNativeData">
                <pr:smNativeData xmlns:pr="smNativeData" val="SMDATA_13_DDrm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ycAAAglAABZKQAAAAAAACYAAAAIAAAAAAAAAAAAAAA="/>
              </a:ext>
            </a:extLst>
          </p:cNvSpPr>
          <p:nvPr>
            <p:ph type="ftr" sz="quarter" idx="11"/>
          </p:nvPr>
        </p:nvSpPr>
        <p:spPr/>
        <p:txBody>
          <a:bodyPr/>
          <a:lstStyle/>
          <a:p>
            <a:pPr/>
            <a:r>
              <a:t/>
            </a:r>
          </a:p>
        </p:txBody>
      </p:sp>
      <p:sp>
        <p:nvSpPr>
          <p:cNvPr id="4" name="SlideNumberArea1"/>
          <p:cNvSpPr>
            <a:spLocks noGrp="1" noChangeArrowheads="1"/>
            <a:extLst>
              <a:ext uri="smNativeData">
                <pr:smNativeData xmlns:pr="smNativeData" val="SMDATA_13_DDrm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ycAAHA1AABZKQAAAAAAACYAAAAIAAAAAAAAAAAAAAA="/>
              </a:ext>
            </a:extLst>
          </p:cNvSpPr>
          <p:nvPr>
            <p:ph type="sldNum" sz="quarter" idx="12"/>
          </p:nvPr>
        </p:nvSpPr>
        <p:spPr/>
        <p:txBody>
          <a:bodyPr/>
          <a:lstStyle/>
          <a:p>
            <a:pPr/>
            <a:fld id="{34F09F27-69D9-A569-9748-9F3CD10661CA}" type="slidenum">
              <a:t/>
            </a:fld>
          </a:p>
        </p:txBody>
      </p:sp>
    </p:spTree>
  </p:cSld>
  <p:clrMapOvr>
    <a:masterClrMapping/>
  </p:clrMapOvr>
</p:sldLayout>
</file>

<file path=ppt/slideLayouts/slideLayout8.xml><?xml version="1.0" encoding="utf-8"?>
<p:sldLayout xmlns:p="http://schemas.openxmlformats.org/presentationml/2006/main" xmlns:p14="http://schemas.microsoft.com/office/powerpoint/2010/main" xmlns:r="http://schemas.openxmlformats.org/officeDocument/2006/relationships" xmlns:a="http://schemas.openxmlformats.org/drawingml/2006/main" type="objTx">
  <p:cSld name="Content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DDrmX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rgEAAFIVAADUCAAAAAAAACYAAAAIAAAAgYAAAAAAAAA="/>
              </a:ext>
            </a:extLst>
          </p:cNvSpPr>
          <p:nvPr>
            <p:ph type="title"/>
          </p:nvPr>
        </p:nvSpPr>
        <p:spPr>
          <a:xfrm>
            <a:off x="457200" y="273050"/>
            <a:ext cx="3008630" cy="1162050"/>
          </a:xfrm>
        </p:spPr>
        <p:txBody>
          <a:bodyPr vert="horz" wrap="square" numCol="1" spcCol="215900" anchor="b">
            <a:prstTxWarp prst="textNoShape">
              <a:avLst/>
            </a:prstTxWarp>
          </a:bodyPr>
          <a:lstStyle>
            <a:lvl1pPr algn="l">
              <a:defRPr sz="2000" b="1"/>
            </a:lvl1pPr>
          </a:lstStyle>
          <a:p>
            <a:pPr/>
            <a:r>
              <a:t>Click to edit Master title style</a:t>
            </a:r>
          </a:p>
        </p:txBody>
      </p:sp>
      <p:sp>
        <p:nvSpPr>
          <p:cNvPr id="3" name="SlideText2"/>
          <p:cNvSpPr>
            <a:spLocks noGrp="1" noChangeArrowheads="1"/>
            <a:extLst>
              <a:ext uri="smNativeData">
                <pr:smNativeData xmlns:pr="smNativeData" val="SMDATA_13_DDrmX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FQAArgEAAHA1AACwJQAAAAAAACYAAAAIAAAAAYAAAAAAAAA="/>
              </a:ext>
            </a:extLst>
          </p:cNvSpPr>
          <p:nvPr>
            <p:ph idx="1"/>
          </p:nvPr>
        </p:nvSpPr>
        <p:spPr>
          <a:xfrm>
            <a:off x="3575050" y="273050"/>
            <a:ext cx="5111750" cy="585343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val="SMDATA_13_DDrmX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1AgAAFIVAACwJQAAAAAAACYAAAAIAAAAAYAAAAAAAAA="/>
              </a:ext>
            </a:extLst>
          </p:cNvSpPr>
          <p:nvPr>
            <p:ph sz="half" idx="2"/>
          </p:nvPr>
        </p:nvSpPr>
        <p:spPr>
          <a:xfrm>
            <a:off x="457200" y="1435100"/>
            <a:ext cx="3008630" cy="46913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r>
              <a:t>Click to edit Master text styles</a:t>
            </a:r>
          </a:p>
        </p:txBody>
      </p:sp>
      <p:sp>
        <p:nvSpPr>
          <p:cNvPr id="5" name="DateTimeArea1"/>
          <p:cNvSpPr>
            <a:spLocks noGrp="1" noChangeArrowheads="1"/>
            <a:extLst>
              <a:ext uri="smNativeData">
                <pr:smNativeData xmlns:pr="smNativeData" val="SMDATA_13_DDrm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ycAAPAPAABZKQAAAAAAACYAAAAIAAAAAAAAAAAAAAA="/>
              </a:ext>
            </a:extLst>
          </p:cNvSpPr>
          <p:nvPr>
            <p:ph type="dt" sz="quarter" idx="10"/>
          </p:nvPr>
        </p:nvSpPr>
        <p:spPr/>
        <p:txBody>
          <a:bodyPr/>
          <a:lstStyle/>
          <a:p>
            <a:pPr/>
            <a:fld id="{34F0D050-1ED9-A526-9748-E8739E0661BD}" type="datetime1">
              <a:t/>
            </a:fld>
          </a:p>
        </p:txBody>
      </p:sp>
      <p:sp>
        <p:nvSpPr>
          <p:cNvPr id="6" name="FooterArea1"/>
          <p:cNvSpPr>
            <a:spLocks noGrp="1" noChangeArrowheads="1"/>
            <a:extLst>
              <a:ext uri="smNativeData">
                <pr:smNativeData xmlns:pr="smNativeData" val="SMDATA_13_DDrm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ycAAAglAABZKQAAAAAAACYAAAAIAAAAAAAAAAAAAAA="/>
              </a:ext>
            </a:extLst>
          </p:cNvSpPr>
          <p:nvPr>
            <p:ph type="ftr" sz="quarter" idx="11"/>
          </p:nvPr>
        </p:nvSpPr>
        <p:spPr/>
        <p:txBody>
          <a:bodyPr/>
          <a:lstStyle/>
          <a:p>
            <a:pPr/>
            <a:r>
              <a:t/>
            </a:r>
          </a:p>
        </p:txBody>
      </p:sp>
      <p:sp>
        <p:nvSpPr>
          <p:cNvPr id="7" name="SlideNumberArea1"/>
          <p:cNvSpPr>
            <a:spLocks noGrp="1" noChangeArrowheads="1"/>
            <a:extLst>
              <a:ext uri="smNativeData">
                <pr:smNativeData xmlns:pr="smNativeData" val="SMDATA_13_DDrm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ycAAHA1AABZKQAAAAAAACYAAAAIAAAAAAAAAAAAAAA="/>
              </a:ext>
            </a:extLst>
          </p:cNvSpPr>
          <p:nvPr>
            <p:ph type="sldNum" sz="quarter" idx="12"/>
          </p:nvPr>
        </p:nvSpPr>
        <p:spPr/>
        <p:txBody>
          <a:bodyPr/>
          <a:lstStyle/>
          <a:p>
            <a:pPr/>
            <a:fld id="{34F0A5DA-94D9-A553-9748-6206EB066137}" type="slidenum">
              <a:t/>
            </a:fld>
          </a:p>
        </p:txBody>
      </p:sp>
    </p:spTree>
  </p:cSld>
  <p:clrMapOvr>
    <a:masterClrMapping/>
  </p:clrMapOvr>
</p:sldLayout>
</file>

<file path=ppt/slideLayouts/slideLayout9.xml><?xml version="1.0" encoding="utf-8"?>
<p:sldLayout xmlns:p="http://schemas.openxmlformats.org/presentationml/2006/main" xmlns:p14="http://schemas.microsoft.com/office/powerpoint/2010/main" xmlns:r="http://schemas.openxmlformats.org/officeDocument/2006/relationships" xmlns:a="http://schemas.openxmlformats.org/drawingml/2006/main" type="picTx">
  <p:cSld name="Picture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DDrmX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GCwAAiB0AAMYsAAAEIQAAAAAAACYAAAAIAAAAgYAAAAAAAAA="/>
              </a:ext>
            </a:extLst>
          </p:cNvSpPr>
          <p:nvPr>
            <p:ph type="title"/>
          </p:nvPr>
        </p:nvSpPr>
        <p:spPr>
          <a:xfrm>
            <a:off x="1791970" y="4800600"/>
            <a:ext cx="5486400" cy="566420"/>
          </a:xfrm>
        </p:spPr>
        <p:txBody>
          <a:bodyPr vert="horz" wrap="square" numCol="1" spcCol="215900" anchor="b">
            <a:prstTxWarp prst="textNoShape">
              <a:avLst/>
            </a:prstTxWarp>
          </a:bodyPr>
          <a:lstStyle>
            <a:lvl1pPr algn="l">
              <a:defRPr sz="2000" b="1"/>
            </a:lvl1pPr>
          </a:lstStyle>
          <a:p>
            <a:pPr/>
            <a:r>
              <a:t>Click to edit Master title style</a:t>
            </a:r>
          </a:p>
        </p:txBody>
      </p:sp>
      <p:sp>
        <p:nvSpPr>
          <p:cNvPr id="3" name="SlideText2"/>
          <p:cNvSpPr>
            <a:spLocks noGrp="1" noChangeArrowheads="1"/>
            <a:extLst>
              <a:ext uri="smNativeData">
                <pr:smNativeData xmlns:pr="smNativeData" val="SMDATA_13_DDrmX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GCwAAxgMAAMYsAAAWHQAAAAAAACYAAAAIAAAAAYAAAAAAAAA="/>
              </a:ext>
            </a:extLst>
          </p:cNvSpPr>
          <p:nvPr>
            <p:ph idx="1"/>
          </p:nvPr>
        </p:nvSpPr>
        <p:spPr>
          <a:xfrm>
            <a:off x="1791970" y="613410"/>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r>
              <a:t>Click to edit Master text styles</a:t>
            </a:r>
          </a:p>
        </p:txBody>
      </p:sp>
      <p:sp>
        <p:nvSpPr>
          <p:cNvPr id="4" name="SlideText1"/>
          <p:cNvSpPr>
            <a:spLocks noGrp="1" noChangeArrowheads="1"/>
            <a:extLst>
              <a:ext uri="smNativeData">
                <pr:smNativeData xmlns:pr="smNativeData" val="SMDATA_13_DDrmX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GCwAABCEAAMYsAAD4JQAAAAAAACYAAAAIAAAAAYAAAAAAAAA="/>
              </a:ext>
            </a:extLst>
          </p:cNvSpPr>
          <p:nvPr>
            <p:ph sz="half" idx="2"/>
          </p:nvPr>
        </p:nvSpPr>
        <p:spPr>
          <a:xfrm>
            <a:off x="1791970" y="5367020"/>
            <a:ext cx="5486400" cy="8051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r>
              <a:t>Click to edit Master text styles</a:t>
            </a:r>
          </a:p>
        </p:txBody>
      </p:sp>
      <p:sp>
        <p:nvSpPr>
          <p:cNvPr id="5" name="DateTimeArea1"/>
          <p:cNvSpPr>
            <a:spLocks noGrp="1" noChangeArrowheads="1"/>
            <a:extLst>
              <a:ext uri="smNativeData">
                <pr:smNativeData xmlns:pr="smNativeData" val="SMDATA_13_DDrm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ycAAPAPAABZKQAAAAAAACYAAAAIAAAAAAAAAAAAAAA="/>
              </a:ext>
            </a:extLst>
          </p:cNvSpPr>
          <p:nvPr>
            <p:ph type="dt" sz="quarter" idx="10"/>
          </p:nvPr>
        </p:nvSpPr>
        <p:spPr/>
        <p:txBody>
          <a:bodyPr/>
          <a:lstStyle/>
          <a:p>
            <a:pPr/>
            <a:fld id="{34F0BE10-5ED9-A548-9748-A81DF00661FD}" type="datetime1">
              <a:t/>
            </a:fld>
          </a:p>
        </p:txBody>
      </p:sp>
      <p:sp>
        <p:nvSpPr>
          <p:cNvPr id="6" name="FooterArea1"/>
          <p:cNvSpPr>
            <a:spLocks noGrp="1" noChangeArrowheads="1"/>
            <a:extLst>
              <a:ext uri="smNativeData">
                <pr:smNativeData xmlns:pr="smNativeData" val="SMDATA_13_DDrm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ycAAAglAABZKQAAAAAAACYAAAAIAAAAAAAAAAAAAAA="/>
              </a:ext>
            </a:extLst>
          </p:cNvSpPr>
          <p:nvPr>
            <p:ph type="ftr" sz="quarter" idx="11"/>
          </p:nvPr>
        </p:nvSpPr>
        <p:spPr/>
        <p:txBody>
          <a:bodyPr/>
          <a:lstStyle/>
          <a:p>
            <a:pPr/>
            <a:r>
              <a:t/>
            </a:r>
          </a:p>
        </p:txBody>
      </p:sp>
      <p:sp>
        <p:nvSpPr>
          <p:cNvPr id="7" name="SlideNumberArea1"/>
          <p:cNvSpPr>
            <a:spLocks noGrp="1" noChangeArrowheads="1"/>
            <a:extLst>
              <a:ext uri="smNativeData">
                <pr:smNativeData xmlns:pr="smNativeData" val="SMDATA_13_DDrm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ycAAHA1AABZKQAAAAAAACYAAAAIAAAAAAAAAAAAAAA="/>
              </a:ext>
            </a:extLst>
          </p:cNvSpPr>
          <p:nvPr>
            <p:ph type="sldNum" sz="quarter" idx="12"/>
          </p:nvPr>
        </p:nvSpPr>
        <p:spPr/>
        <p:txBody>
          <a:bodyPr/>
          <a:lstStyle/>
          <a:p>
            <a:pPr/>
            <a:fld id="{34F0F789-C7D9-A501-9748-3154B9066164}" type="slidenum">
              <a:t/>
            </a:fld>
          </a:p>
        </p:txBody>
      </p:sp>
    </p:spTree>
  </p:cSld>
  <p:clrMapOvr>
    <a:masterClrMapping/>
  </p:clrMapOvr>
</p:sldLayout>
</file>

<file path=ppt/slideMasters/_rels/slideMaster1.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p="http://schemas.openxmlformats.org/presentationml/2006/main" xmlns:p14="http://schemas.microsoft.com/office/powerpoint/2010/main" xmlns:r="http://schemas.openxmlformats.org/officeDocument/2006/relationships" xmlns:a="http://schemas.openxmlformats.org/drawingml/2006/main">
  <p:cSld name="Default design">
    <p:bg>
      <p:bgPr>
        <a:solidFill>
          <a:schemeClr val="bg1"/>
        </a:solid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DDrm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JJHd9Y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sAEAAHA1AAC4CAAAAAAAACYAAAAIAAAA//////////8="/>
              </a:ext>
            </a:extLst>
          </p:cNvSpPr>
          <p:nvPr>
            <p:ph type="title"/>
          </p:nvPr>
        </p:nvSpPr>
        <p:spPr>
          <a:xfrm>
            <a:off x="457200" y="274320"/>
            <a:ext cx="8229600" cy="1143000"/>
          </a:xfrm>
          <a:prstGeom prst="rect">
            <a:avLst/>
          </a:prstGeom>
          <a:noFill/>
          <a:ln>
            <a:noFill/>
          </a:ln>
          <a:effectLst/>
        </p:spPr>
        <p:txBody>
          <a:bodyPr vert="horz" wrap="square" numCol="1" spcCol="215900" anchor="ctr">
            <a:prstTxWarp prst="textNoShape">
              <a:avLst/>
            </a:prstTxWarp>
          </a:bodyPr>
          <a:lstStyle/>
          <a:p>
            <a:pPr/>
            <a:r>
              <a:t>Click to edit Master title style</a:t>
            </a:r>
          </a:p>
        </p:txBody>
      </p:sp>
      <p:sp>
        <p:nvSpPr>
          <p:cNvPr id="3" name="SlideText1"/>
          <p:cNvSpPr>
            <a:spLocks noGrp="1" noChangeArrowheads="1"/>
            <a:extLst>
              <a:ext uri="smNativeData">
                <pr:smNativeData xmlns:pr="smNativeData" val="SMDATA_13_DDrmX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M9Ay2g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2AkAAHA1AACwJQAAAAAAACYAAAAIAAAA//////////8="/>
              </a:ext>
            </a:extLst>
          </p:cNvSpPr>
          <p:nvPr>
            <p:ph type="body" idx="1"/>
          </p:nvPr>
        </p:nvSpPr>
        <p:spPr>
          <a:xfrm>
            <a:off x="457200" y="1600200"/>
            <a:ext cx="8229600" cy="4526280"/>
          </a:xfrm>
          <a:prstGeom prst="rect">
            <a:avLst/>
          </a:prstGeom>
          <a:noFill/>
          <a:ln>
            <a:noFill/>
          </a:ln>
          <a:effectLst/>
        </p:spPr>
        <p:txBody>
          <a:bodyPr vert="horz"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DDrm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MAbkE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ycAAPAPAABZKQAAAAAAACYAAAAIAAAA//////////8="/>
              </a:ext>
            </a:extLst>
          </p:cNvSpPr>
          <p:nvPr>
            <p:ph type="dt" sz="quarter" idx="2"/>
          </p:nvPr>
        </p:nvSpPr>
        <p:spPr>
          <a:xfrm>
            <a:off x="457200" y="6356985"/>
            <a:ext cx="2133600" cy="364490"/>
          </a:xfrm>
          <a:prstGeom prst="rect">
            <a:avLst/>
          </a:prstGeom>
          <a:noFill/>
          <a:ln>
            <a:noFill/>
          </a:ln>
          <a:effectLst/>
        </p:spPr>
        <p:txBody>
          <a:bodyPr vert="horz" wrap="square" numCol="1" spcCol="215900" anchor="ctr">
            <a:prstTxWarp prst="textNoShape">
              <a:avLst/>
            </a:prstTxWarp>
          </a:bodyPr>
          <a:lstStyle>
            <a:lvl1pPr algn="l">
              <a:defRPr sz="1200"/>
            </a:lvl1pPr>
          </a:lstStyle>
          <a:p>
            <a:pPr/>
            <a:fld id="{34F0D231-7FD9-A524-9748-89719C0661DC}" type="datetime1">
              <a:t/>
            </a:fld>
          </a:p>
        </p:txBody>
      </p:sp>
      <p:sp>
        <p:nvSpPr>
          <p:cNvPr id="5" name="FooterArea1"/>
          <p:cNvSpPr>
            <a:spLocks noGrp="1" noChangeArrowheads="1"/>
            <a:extLst>
              <a:ext uri="smNativeData">
                <pr:smNativeData xmlns:pr="smNativeData" val="SMDATA_13_DDrm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B5eAw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ycAAAglAABZKQAAAAAAACYAAAAIAAAA//////////8="/>
              </a:ext>
            </a:extLst>
          </p:cNvSpPr>
          <p:nvPr>
            <p:ph type="ftr" sz="quarter" idx="3"/>
          </p:nvPr>
        </p:nvSpPr>
        <p:spPr>
          <a:xfrm>
            <a:off x="3124200" y="6356985"/>
            <a:ext cx="2895600" cy="364490"/>
          </a:xfrm>
          <a:prstGeom prst="rect">
            <a:avLst/>
          </a:prstGeom>
          <a:noFill/>
          <a:ln>
            <a:noFill/>
          </a:ln>
          <a:effectLst/>
        </p:spPr>
        <p:txBody>
          <a:bodyPr vert="horz" wrap="square" numCol="1" spcCol="215900" anchor="ctr">
            <a:prstTxWarp prst="textNoShape">
              <a:avLst/>
            </a:prstTxWarp>
          </a:bodyPr>
          <a:lstStyle>
            <a:lvl1pPr algn="ctr">
              <a:defRPr sz="1200"/>
            </a:lvl1pPr>
          </a:lstStyle>
          <a:p>
            <a:pPr/>
            <a:r>
              <a:t/>
            </a:r>
          </a:p>
        </p:txBody>
      </p:sp>
      <p:sp>
        <p:nvSpPr>
          <p:cNvPr id="6" name="SlideNumberArea1"/>
          <p:cNvSpPr>
            <a:spLocks noGrp="1" noChangeArrowheads="1"/>
            <a:extLst>
              <a:ext uri="smNativeData">
                <pr:smNativeData xmlns:pr="smNativeData" val="SMDATA_13_DDrm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MZg0Q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ycAAHA1AABZKQAAAAAAACYAAAAIAAAA//////////8="/>
              </a:ext>
            </a:extLst>
          </p:cNvSpPr>
          <p:nvPr>
            <p:ph type="sldNum" sz="quarter" idx="4"/>
          </p:nvPr>
        </p:nvSpPr>
        <p:spPr>
          <a:xfrm>
            <a:off x="6553200" y="6356985"/>
            <a:ext cx="2133600" cy="364490"/>
          </a:xfrm>
          <a:prstGeom prst="rect">
            <a:avLst/>
          </a:prstGeom>
          <a:noFill/>
          <a:ln>
            <a:noFill/>
          </a:ln>
          <a:effectLst/>
        </p:spPr>
        <p:txBody>
          <a:bodyPr vert="horz" wrap="square" numCol="1" spcCol="215900" anchor="ctr">
            <a:prstTxWarp prst="textNoShape">
              <a:avLst/>
            </a:prstTxWarp>
          </a:bodyPr>
          <a:lstStyle>
            <a:lvl1pPr algn="r">
              <a:defRPr sz="1200"/>
            </a:lvl1pPr>
          </a:lstStyle>
          <a:p>
            <a:pPr/>
            <a:fld id="{34F0F1BE-F0D9-A507-9748-0652BF066153}" type="slidenum">
              <a:t/>
            </a:fl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marR="0" indent="0" algn="ctr" defTabSz="449580">
        <a:lnSpc>
          <a:spcPct val="100000"/>
        </a:lnSpc>
        <a:spcBef>
          <a:spcPts val="0"/>
        </a:spcBef>
        <a:spcAft>
          <a:spcPts val="0"/>
        </a:spcAft>
        <a:buNone/>
        <a:tabLst/>
        <a:defRPr sz="4400" b="0" i="0" u="none" strike="noStrike" kern="1" spc="0" baseline="0">
          <a:solidFill>
            <a:schemeClr val="tx2"/>
          </a:solidFill>
          <a:effectLst/>
          <a:latin typeface="Calibri" pitchFamily="2" charset="0"/>
          <a:ea typeface="SimSun" pitchFamily="0" charset="0"/>
          <a:cs typeface="Times New Roman" pitchFamily="1" charset="0"/>
        </a:defRPr>
      </a:lvl1pPr>
    </p:titleStyle>
    <p:bodyStyle>
      <a:lvl1pPr marL="342900" marR="0" indent="-342900" algn="l" defTabSz="449580">
        <a:lnSpc>
          <a:spcPct val="100000"/>
        </a:lnSpc>
        <a:spcBef>
          <a:spcPts val="0"/>
        </a:spcBef>
        <a:spcAft>
          <a:spcPts val="0"/>
        </a:spcAft>
        <a:buClrTx/>
        <a:buSzTx/>
        <a:buFontTx/>
        <a:buChar char="•"/>
        <a:tabLst/>
        <a:defRPr sz="3200" b="0" i="0" u="none" strike="noStrike" kern="1" spc="0" baseline="0">
          <a:solidFill>
            <a:schemeClr val="tx1"/>
          </a:solidFill>
          <a:effectLst/>
          <a:latin typeface="Calibri" pitchFamily="2" charset="0"/>
          <a:ea typeface="SimSun" pitchFamily="0" charset="0"/>
          <a:cs typeface="Times New Roman" pitchFamily="1" charset="0"/>
        </a:defRPr>
      </a:lvl1pPr>
      <a:lvl2pPr marL="742950" marR="0" indent="-285750" algn="l" defTabSz="449580">
        <a:lnSpc>
          <a:spcPct val="100000"/>
        </a:lnSpc>
        <a:spcBef>
          <a:spcPts val="0"/>
        </a:spcBef>
        <a:spcAft>
          <a:spcPts val="0"/>
        </a:spcAft>
        <a:buClrTx/>
        <a:buSzTx/>
        <a:buFontTx/>
        <a:buChar char="–"/>
        <a:tabLst/>
        <a:defRPr sz="2800" b="0" i="0" u="none" strike="noStrike" kern="1" spc="0" baseline="0">
          <a:solidFill>
            <a:schemeClr val="tx1"/>
          </a:solidFill>
          <a:effectLst/>
          <a:latin typeface="Calibri" pitchFamily="2" charset="0"/>
          <a:ea typeface="SimSun" pitchFamily="0" charset="0"/>
          <a:cs typeface="Times New Roman" pitchFamily="1" charset="0"/>
        </a:defRPr>
      </a:lvl2pPr>
      <a:lvl3pPr marL="1143000" marR="0" indent="-228600" algn="l" defTabSz="449580">
        <a:lnSpc>
          <a:spcPct val="100000"/>
        </a:lnSpc>
        <a:spcBef>
          <a:spcPts val="0"/>
        </a:spcBef>
        <a:spcAft>
          <a:spcPts val="0"/>
        </a:spcAft>
        <a:buClrTx/>
        <a:buSzTx/>
        <a:buFontTx/>
        <a:buChar char="•"/>
        <a:tabLst/>
        <a:defRPr sz="2400" b="0" i="0" u="none" strike="noStrike" kern="1" spc="0" baseline="0">
          <a:solidFill>
            <a:schemeClr val="tx1"/>
          </a:solidFill>
          <a:effectLst/>
          <a:latin typeface="Calibri" pitchFamily="2" charset="0"/>
          <a:ea typeface="SimSun" pitchFamily="0" charset="0"/>
          <a:cs typeface="Times New Roman" pitchFamily="1" charset="0"/>
        </a:defRPr>
      </a:lvl3pPr>
      <a:lvl4pPr marL="1600200" marR="0" indent="-228600" algn="l" defTabSz="449580">
        <a:lnSpc>
          <a:spcPct val="100000"/>
        </a:lnSpc>
        <a:spcBef>
          <a:spcPts val="0"/>
        </a:spcBef>
        <a:spcAft>
          <a:spcPts val="0"/>
        </a:spcAft>
        <a:buClrTx/>
        <a:buSzTx/>
        <a:buFontTx/>
        <a:buChar char="–"/>
        <a:tabLst/>
        <a:defRPr sz="2000" b="0" i="0" u="none" strike="noStrike" kern="1" spc="0" baseline="0">
          <a:solidFill>
            <a:schemeClr val="tx1"/>
          </a:solidFill>
          <a:effectLst/>
          <a:latin typeface="Calibri" pitchFamily="2" charset="0"/>
          <a:ea typeface="SimSun" pitchFamily="0" charset="0"/>
          <a:cs typeface="Times New Roman" pitchFamily="1" charset="0"/>
        </a:defRPr>
      </a:lvl4pPr>
      <a:lvl5pPr marL="2057400" marR="0" indent="-228600" algn="l" defTabSz="449580">
        <a:lnSpc>
          <a:spcPct val="100000"/>
        </a:lnSpc>
        <a:spcBef>
          <a:spcPts val="0"/>
        </a:spcBef>
        <a:spcAft>
          <a:spcPts val="0"/>
        </a:spcAft>
        <a:buClrTx/>
        <a:buSzTx/>
        <a:buFontTx/>
        <a:buChar char="»"/>
        <a:tabLst/>
        <a:defRPr sz="2000" b="0" i="0" u="none" strike="noStrike" kern="1" spc="0" baseline="0">
          <a:solidFill>
            <a:schemeClr val="tx1"/>
          </a:solidFill>
          <a:effectLst/>
          <a:latin typeface="Calibri" pitchFamily="2" charset="0"/>
          <a:ea typeface="SimSun" pitchFamily="0" charset="0"/>
          <a:cs typeface="Times New Roman" pitchFamily="1" charset="0"/>
        </a:defRPr>
      </a:lvl5pPr>
      <a:lvl6pPr marL="2514600" marR="0" indent="-228600" algn="l" defTabSz="449580">
        <a:lnSpc>
          <a:spcPct val="100000"/>
        </a:lnSpc>
        <a:spcBef>
          <a:spcPts val="0"/>
        </a:spcBef>
        <a:spcAft>
          <a:spcPts val="0"/>
        </a:spcAft>
        <a:buClrTx/>
        <a:buSzTx/>
        <a:buFontTx/>
        <a:buChar char="•"/>
        <a:tabLst/>
        <a:defRPr sz="2000" b="0" i="0" u="none" strike="noStrike" kern="1" spc="0" baseline="0">
          <a:solidFill>
            <a:schemeClr val="tx1"/>
          </a:solidFill>
          <a:effectLst/>
          <a:latin typeface="Calibri" pitchFamily="2" charset="0"/>
          <a:ea typeface="SimSun" pitchFamily="0" charset="0"/>
          <a:cs typeface="Times New Roman" pitchFamily="1" charset="0"/>
        </a:defRPr>
      </a:lvl6pPr>
      <a:lvl7pPr marL="2971800" marR="0" indent="-228600" algn="l" defTabSz="449580">
        <a:lnSpc>
          <a:spcPct val="100000"/>
        </a:lnSpc>
        <a:spcBef>
          <a:spcPts val="0"/>
        </a:spcBef>
        <a:spcAft>
          <a:spcPts val="0"/>
        </a:spcAft>
        <a:buClrTx/>
        <a:buSzTx/>
        <a:buFontTx/>
        <a:buChar char="•"/>
        <a:tabLst/>
        <a:defRPr sz="2000" b="0" i="0" u="none" strike="noStrike" kern="1" spc="0" baseline="0">
          <a:solidFill>
            <a:schemeClr val="tx1"/>
          </a:solidFill>
          <a:effectLst/>
          <a:latin typeface="Calibri" pitchFamily="2" charset="0"/>
          <a:ea typeface="SimSun" pitchFamily="0" charset="0"/>
          <a:cs typeface="Times New Roman" pitchFamily="1" charset="0"/>
        </a:defRPr>
      </a:lvl7pPr>
      <a:lvl8pPr marL="3429000" marR="0" indent="-228600" algn="l" defTabSz="449580">
        <a:lnSpc>
          <a:spcPct val="100000"/>
        </a:lnSpc>
        <a:spcBef>
          <a:spcPts val="0"/>
        </a:spcBef>
        <a:spcAft>
          <a:spcPts val="0"/>
        </a:spcAft>
        <a:buClrTx/>
        <a:buSzTx/>
        <a:buFontTx/>
        <a:buChar char="•"/>
        <a:tabLst/>
        <a:defRPr sz="2000" b="0" i="0" u="none" strike="noStrike" kern="1" spc="0" baseline="0">
          <a:solidFill>
            <a:schemeClr val="tx1"/>
          </a:solidFill>
          <a:effectLst/>
          <a:latin typeface="Calibri" pitchFamily="2" charset="0"/>
          <a:ea typeface="SimSun" pitchFamily="0" charset="0"/>
          <a:cs typeface="Times New Roman" pitchFamily="1" charset="0"/>
        </a:defRPr>
      </a:lvl8pPr>
      <a:lvl9pPr marL="3886200" marR="0" indent="-228600" algn="l" defTabSz="449580">
        <a:lnSpc>
          <a:spcPct val="100000"/>
        </a:lnSpc>
        <a:spcBef>
          <a:spcPts val="0"/>
        </a:spcBef>
        <a:spcAft>
          <a:spcPts val="0"/>
        </a:spcAft>
        <a:buClrTx/>
        <a:buSzTx/>
        <a:buFontTx/>
        <a:buChar char="•"/>
        <a:tabLst/>
        <a:defRPr sz="2000" b="0" i="0" u="none" strike="noStrike" kern="1" spc="0" baseline="0">
          <a:solidFill>
            <a:schemeClr val="tx1"/>
          </a:solidFill>
          <a:effectLst/>
          <a:latin typeface="Calibri" pitchFamily="2" charset="0"/>
          <a:ea typeface="SimSun" pitchFamily="0" charset="0"/>
          <a:cs typeface="Times New Roman" pitchFamily="1" charset="0"/>
        </a:defRPr>
      </a:lvl9pPr>
    </p:bodyStyle>
    <p:otherStyle>
      <a:lvl1pPr marL="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1pPr>
      <a:lvl2pPr marL="4572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2pPr>
      <a:lvl3pPr marL="9144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3pPr>
      <a:lvl4pPr marL="13716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4pPr>
      <a:lvl5pPr marL="18288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5pPr>
      <a:lvl6pPr marL="22860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6pPr>
      <a:lvl7pPr marL="27432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7pPr>
      <a:lvl8pPr marL="32004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8pPr>
      <a:lvl9pPr marL="36576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DDrmXxMAAAAlAAAAE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DAqAAD/fwAA/38AAAAAAAAJAAAABAAAAAAAAA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AAAAAAAQAAAEA4AAACQAAAAAAAACYAAAAIAAAA//////////8="/>
              </a:ext>
            </a:extLst>
          </p:cNvSpPr>
          <p:nvPr/>
        </p:nvSpPr>
        <p:spPr>
          <a:xfrm>
            <a:off x="0" y="635"/>
            <a:ext cx="9144000" cy="10404475"/>
          </a:xfrm>
          <a:prstGeom prst="rect">
            <a:avLst/>
          </a:prstGeom>
          <a:noFill/>
          <a:ln>
            <a:noFill/>
          </a:ln>
          <a:effectLst/>
        </p:spPr>
        <p:txBody>
          <a:bodyPr vert="horz" wrap="square" numCol="1" spcCol="215900" anchor="t"/>
          <a:lstStyle/>
          <a:p>
            <a:pPr algn="ctr"/>
            <a:r>
              <a:t>Packages Of The Speech Recognition</a:t>
            </a:r>
          </a:p>
          <a:p>
            <a:pPr algn="l"/>
            <a:r>
              <a:t>this section content:</a:t>
            </a:r>
          </a:p>
          <a:p>
            <a:pPr/>
            <a:r>
              <a:t>-what kinds of speech recognition pakcages?</a:t>
            </a:r>
          </a:p>
          <a:p>
            <a:pPr/>
            <a:r>
              <a:t>-the packages features or characteristics. </a:t>
            </a:r>
          </a:p>
          <a:p>
            <a:pPr/>
          </a:p>
          <a:p>
            <a:pPr algn="l"/>
            <a:r>
              <a:t>in PyPI, their are number of speech recognition packages as</a:t>
            </a:r>
          </a:p>
          <a:p>
            <a:pPr algn="l"/>
            <a:r>
              <a:t>	wit</a:t>
            </a:r>
          </a:p>
          <a:p>
            <a:pPr algn="l"/>
            <a:r>
              <a:t>	watson-developer-cloud</a:t>
            </a:r>
          </a:p>
          <a:p>
            <a:pPr algn="l"/>
            <a:r>
              <a:t>	SpeechRecognition	</a:t>
            </a:r>
          </a:p>
          <a:p>
            <a:pPr/>
            <a:r>
              <a:t>	pocketsphinx</a:t>
            </a:r>
          </a:p>
          <a:p>
            <a:pPr/>
            <a:r>
              <a:t>	google-cloud-speech</a:t>
            </a:r>
          </a:p>
          <a:p>
            <a:pPr/>
            <a:r>
              <a:t>	assemblyai</a:t>
            </a:r>
          </a:p>
          <a:p>
            <a:pPr algn="l"/>
            <a:r>
              <a:t>	apiai</a:t>
            </a:r>
          </a:p>
          <a:p>
            <a:pPr algn="l"/>
            <a:r>
              <a:t>this packages contain many features such as wit and apiai can know or define the user intent , also google_cloude_speech can convert voice  to text</a:t>
            </a:r>
          </a:p>
          <a:p>
            <a:pPr algn="l"/>
          </a:p>
          <a:p>
            <a:pPr/>
            <a:r>
              <a:t>SpeechRecognition package:it is a common type of  speech APIs, this package characterized by ease of use and flexible so  it is the best choice for python  projects.</a:t>
            </a:r>
          </a:p>
          <a:p>
            <a:pPr/>
          </a:p>
          <a:p>
            <a:pPr/>
            <a:r>
              <a:t>Speech recognition requires voice input, and SpeechRecognition  makes it easy to retrieve that input. Instead of  create script to access microphone and manipulate audio file from scratch, SpeechRecognition will get you ready to go in  a few minutes.</a:t>
            </a:r>
          </a:p>
          <a:p>
            <a:pPr/>
          </a:p>
          <a:p>
            <a:pPr algn="ctr"/>
            <a:r>
              <a:t>SpeechRecognition Constructor</a:t>
            </a:r>
          </a:p>
          <a:p>
            <a:pPr/>
            <a:r>
              <a:t>to creates new object or instance from SpeechRecognition .</a:t>
            </a:r>
          </a:p>
          <a:p>
            <a:pPr/>
            <a:r>
              <a:t>	SpeechRecognition.SpeechRecognition()</a:t>
            </a:r>
          </a:p>
          <a:p>
            <a:pPr/>
          </a:p>
          <a:p>
            <a:pPr algn="ctr"/>
            <a:r>
              <a:t>SpeechRecognition Methods</a:t>
            </a:r>
          </a:p>
          <a:p>
            <a:pPr/>
            <a:r>
              <a:t>.abort()</a:t>
            </a:r>
          </a:p>
          <a:p>
            <a:pPr/>
            <a:r>
              <a:t>.start()</a:t>
            </a:r>
          </a:p>
          <a:p>
            <a:pPr/>
            <a:r>
              <a:t>.stop()</a:t>
            </a:r>
          </a:p>
          <a:p>
            <a:pPr/>
          </a:p>
          <a:p>
            <a:pPr/>
            <a:r>
              <a:t>for more details about this methods:</a:t>
            </a:r>
          </a:p>
          <a:p>
            <a:pPr/>
            <a:r>
              <a:t>https://developer.mozilla.org/en-US/docs/Web/API/SpeechRecognition#Methods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2">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fontScheme name="Presentation">
      <a:majorFont>
        <a:latin typeface="Calibri"/>
        <a:ea typeface="SimSun"/>
        <a:cs typeface="Times New Roman"/>
      </a:majorFont>
      <a:minorFont>
        <a:latin typeface="Calibri"/>
        <a:ea typeface="SimSun"/>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000000"/>
        </a:dk2>
        <a:lt2>
          <a:srgbClr val="969696"/>
        </a:lt2>
        <a:accent1>
          <a:srgbClr val="FBDF53"/>
        </a:accent1>
        <a:accent2>
          <a:srgbClr val="FF9966"/>
        </a:accent2>
        <a:accent3>
          <a:srgbClr val="DF7986"/>
        </a:accent3>
        <a:accent4>
          <a:srgbClr val="BF59A6"/>
        </a:accent4>
        <a:accent5>
          <a:srgbClr val="9F39C6"/>
        </a:accent5>
        <a:accent6>
          <a:srgbClr val="7F19E6"/>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808080"/>
        </a:lt2>
        <a:accent1>
          <a:srgbClr val="99CCFF"/>
        </a:accent1>
        <a:accent2>
          <a:srgbClr val="CCCCFF"/>
        </a:accent2>
        <a:accent3>
          <a:srgbClr val="ACACDF"/>
        </a:accent3>
        <a:accent4>
          <a:srgbClr val="9C9CBF"/>
        </a:accent4>
        <a:accent5>
          <a:srgbClr val="7C7C9F"/>
        </a:accent5>
        <a:accent6>
          <a:srgbClr val="5C5C7F"/>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DEF6F1"/>
        </a:lt1>
        <a:dk2>
          <a:srgbClr val="000000"/>
        </a:dk2>
        <a:lt2>
          <a:srgbClr val="969696"/>
        </a:lt2>
        <a:accent1>
          <a:srgbClr val="FFFFFF"/>
        </a:accent1>
        <a:accent2>
          <a:srgbClr val="8DC6FF"/>
        </a:accent2>
        <a:accent3>
          <a:srgbClr val="6DA6DF"/>
        </a:accent3>
        <a:accent4>
          <a:srgbClr val="4D86BF"/>
        </a:accent4>
        <a:accent5>
          <a:srgbClr val="2D669F"/>
        </a:accent5>
        <a:accent6>
          <a:srgbClr val="0D467F"/>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D9"/>
        </a:lt1>
        <a:dk2>
          <a:srgbClr val="000000"/>
        </a:dk2>
        <a:lt2>
          <a:srgbClr val="777777"/>
        </a:lt2>
        <a:accent1>
          <a:srgbClr val="FFFFF7"/>
        </a:accent1>
        <a:accent2>
          <a:srgbClr val="33CCCC"/>
        </a:accent2>
        <a:accent3>
          <a:srgbClr val="53ACAC"/>
        </a:accent3>
        <a:accent4>
          <a:srgbClr val="738C8C"/>
        </a:accent4>
        <a:accent5>
          <a:srgbClr val="936C6C"/>
        </a:accent5>
        <a:accent6>
          <a:srgbClr val="B34C4C"/>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 5">
        <a:dk1>
          <a:srgbClr val="FFFFFF"/>
        </a:dk1>
        <a:lt1>
          <a:srgbClr val="008080"/>
        </a:lt1>
        <a:dk2>
          <a:srgbClr val="FFFF99"/>
        </a:dk2>
        <a:lt2>
          <a:srgbClr val="005A58"/>
        </a:lt2>
        <a:accent1>
          <a:srgbClr val="006462"/>
        </a:accent1>
        <a:accent2>
          <a:srgbClr val="6D6FC7"/>
        </a:accent2>
        <a:accent3>
          <a:srgbClr val="6D8FA7"/>
        </a:accent3>
        <a:accent4>
          <a:srgbClr val="8DAF87"/>
        </a:accent4>
        <a:accent5>
          <a:srgbClr val="ADCF67"/>
        </a:accent5>
        <a:accent6>
          <a:srgbClr val="CDEF47"/>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Presentation 6">
        <a:dk1>
          <a:srgbClr val="FFFFFF"/>
        </a:dk1>
        <a:lt1>
          <a:srgbClr val="800000"/>
        </a:lt1>
        <a:dk2>
          <a:srgbClr val="DFD293"/>
        </a:dk2>
        <a:lt2>
          <a:srgbClr val="5C1F00"/>
        </a:lt2>
        <a:accent1>
          <a:srgbClr val="CC3300"/>
        </a:accent1>
        <a:accent2>
          <a:srgbClr val="BE7960"/>
        </a:accent2>
        <a:accent3>
          <a:srgbClr val="9E9980"/>
        </a:accent3>
        <a:accent4>
          <a:srgbClr val="7EB9A0"/>
        </a:accent4>
        <a:accent5>
          <a:srgbClr val="5EC9C0"/>
        </a:accent5>
        <a:accent6>
          <a:srgbClr val="3EE9E0"/>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Presentation 7">
        <a:dk1>
          <a:srgbClr val="FFFFFF"/>
        </a:dk1>
        <a:lt1>
          <a:srgbClr val="000099"/>
        </a:lt1>
        <a:dk2>
          <a:srgbClr val="CCFFFF"/>
        </a:dk2>
        <a:lt2>
          <a:srgbClr val="003366"/>
        </a:lt2>
        <a:accent1>
          <a:srgbClr val="3366CC"/>
        </a:accent1>
        <a:accent2>
          <a:srgbClr val="00B000"/>
        </a:accent2>
        <a:accent3>
          <a:srgbClr val="209020"/>
        </a:accent3>
        <a:accent4>
          <a:srgbClr val="407040"/>
        </a:accent4>
        <a:accent5>
          <a:srgbClr val="605060"/>
        </a:accent5>
        <a:accent6>
          <a:srgbClr val="80308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Presentation 8">
        <a:dk1>
          <a:srgbClr val="FFFFFF"/>
        </a:dk1>
        <a:lt1>
          <a:srgbClr val="000000"/>
        </a:lt1>
        <a:dk2>
          <a:srgbClr val="E3EBF1"/>
        </a:dk2>
        <a:lt2>
          <a:srgbClr val="336699"/>
        </a:lt2>
        <a:accent1>
          <a:srgbClr val="003399"/>
        </a:accent1>
        <a:accent2>
          <a:srgbClr val="468A4B"/>
        </a:accent2>
        <a:accent3>
          <a:srgbClr val="666A6B"/>
        </a:accent3>
        <a:accent4>
          <a:srgbClr val="864A8B"/>
        </a:accent4>
        <a:accent5>
          <a:srgbClr val="A62AAB"/>
        </a:accent5>
        <a:accent6>
          <a:srgbClr val="C60ACB"/>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Presentation 9">
        <a:dk1>
          <a:srgbClr val="FFFFFF"/>
        </a:dk1>
        <a:lt1>
          <a:srgbClr val="686B5D"/>
        </a:lt1>
        <a:dk2>
          <a:srgbClr val="D1D1CB"/>
        </a:dk2>
        <a:lt2>
          <a:srgbClr val="777777"/>
        </a:lt2>
        <a:accent1>
          <a:srgbClr val="909082"/>
        </a:accent1>
        <a:accent2>
          <a:srgbClr val="809EA8"/>
        </a:accent2>
        <a:accent3>
          <a:srgbClr val="A07E88"/>
        </a:accent3>
        <a:accent4>
          <a:srgbClr val="C05E68"/>
        </a:accent4>
        <a:accent5>
          <a:srgbClr val="E03E48"/>
        </a:accent5>
        <a:accent6>
          <a:srgbClr val="FF1E28"/>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Presentation 10">
        <a:dk1>
          <a:srgbClr val="FFFFFF"/>
        </a:dk1>
        <a:lt1>
          <a:srgbClr val="666699"/>
        </a:lt1>
        <a:dk2>
          <a:srgbClr val="FFFFFF"/>
        </a:dk2>
        <a:lt2>
          <a:srgbClr val="3E3E5C"/>
        </a:lt2>
        <a:accent1>
          <a:srgbClr val="60597B"/>
        </a:accent1>
        <a:accent2>
          <a:srgbClr val="6666FF"/>
        </a:accent2>
        <a:accent3>
          <a:srgbClr val="8686DF"/>
        </a:accent3>
        <a:accent4>
          <a:srgbClr val="A6A6BF"/>
        </a:accent4>
        <a:accent5>
          <a:srgbClr val="C6C69F"/>
        </a:accent5>
        <a:accent6>
          <a:srgbClr val="E6E67F"/>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Presentation 11">
        <a:dk1>
          <a:srgbClr val="FFFFFF"/>
        </a:dk1>
        <a:lt1>
          <a:srgbClr val="523E26"/>
        </a:lt1>
        <a:dk2>
          <a:srgbClr val="DFC08D"/>
        </a:dk2>
        <a:lt2>
          <a:srgbClr val="2D2015"/>
        </a:lt2>
        <a:accent1>
          <a:srgbClr val="8C7B70"/>
        </a:accent1>
        <a:accent2>
          <a:srgbClr val="8F5F2F"/>
        </a:accent2>
        <a:accent3>
          <a:srgbClr val="8F7F4F"/>
        </a:accent3>
        <a:accent4>
          <a:srgbClr val="6F9F6F"/>
        </a:accent4>
        <a:accent5>
          <a:srgbClr val="4FBF8F"/>
        </a:accent5>
        <a:accent6>
          <a:srgbClr val="2FDFAF"/>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Presentation 12">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alsherif</cp:lastModifiedBy>
  <cp:revision>0</cp:revision>
  <dcterms:created xsi:type="dcterms:W3CDTF">2020-12-25T16:12:08Z</dcterms:created>
  <dcterms:modified xsi:type="dcterms:W3CDTF">2020-12-25T19:14:20Z</dcterms:modified>
</cp:coreProperties>
</file>