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25"/>
  </p:notesMasterIdLst>
  <p:sldIdLst>
    <p:sldId id="357" r:id="rId4"/>
    <p:sldId id="353" r:id="rId5"/>
    <p:sldId id="358" r:id="rId6"/>
    <p:sldId id="259" r:id="rId7"/>
    <p:sldId id="359" r:id="rId8"/>
    <p:sldId id="307" r:id="rId9"/>
    <p:sldId id="309" r:id="rId10"/>
    <p:sldId id="360" r:id="rId11"/>
    <p:sldId id="290" r:id="rId12"/>
    <p:sldId id="337" r:id="rId13"/>
    <p:sldId id="332" r:id="rId14"/>
    <p:sldId id="361" r:id="rId15"/>
    <p:sldId id="362" r:id="rId16"/>
    <p:sldId id="363" r:id="rId17"/>
    <p:sldId id="364" r:id="rId18"/>
    <p:sldId id="366" r:id="rId19"/>
    <p:sldId id="367" r:id="rId20"/>
    <p:sldId id="368" r:id="rId21"/>
    <p:sldId id="369" r:id="rId22"/>
    <p:sldId id="365" r:id="rId23"/>
    <p:sldId id="34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74" d="100"/>
          <a:sy n="74" d="100"/>
        </p:scale>
        <p:origin x="576" y="72"/>
      </p:cViewPr>
      <p:guideLst>
        <p:guide orient="horz" pos="2136"/>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4/14/2021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‹N°›</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4F949C55-7049-48E6-BF47-20C885196F95}"/>
              </a:ext>
            </a:extLst>
          </p:cNvPr>
          <p:cNvSpPr/>
          <p:nvPr userDrawn="1"/>
        </p:nvSpPr>
        <p:spPr>
          <a:xfrm>
            <a:off x="0" y="5724052"/>
            <a:ext cx="7228116" cy="530052"/>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3" name="Group 2">
            <a:extLst>
              <a:ext uri="{FF2B5EF4-FFF2-40B4-BE49-F238E27FC236}">
                <a16:creationId xmlns:a16="http://schemas.microsoft.com/office/drawing/2014/main" id="{5B6E9378-3AE8-4175-BFF9-D4A80A07DBEA}"/>
              </a:ext>
            </a:extLst>
          </p:cNvPr>
          <p:cNvGrpSpPr/>
          <p:nvPr userDrawn="1"/>
        </p:nvGrpSpPr>
        <p:grpSpPr>
          <a:xfrm>
            <a:off x="738218" y="2580613"/>
            <a:ext cx="6123410" cy="3364399"/>
            <a:chOff x="-548507" y="477868"/>
            <a:chExt cx="11570449" cy="6357177"/>
          </a:xfrm>
        </p:grpSpPr>
        <p:sp>
          <p:nvSpPr>
            <p:cNvPr id="4" name="Freeform: Shape 3">
              <a:extLst>
                <a:ext uri="{FF2B5EF4-FFF2-40B4-BE49-F238E27FC236}">
                  <a16:creationId xmlns:a16="http://schemas.microsoft.com/office/drawing/2014/main" id="{0910F74B-EC52-4773-BC59-A95B4A2C6E34}"/>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7FF96CEC-5ECE-4416-AB10-FE34AE7BAF11}"/>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7F755C6F-D202-4C89-B564-B246B06F1F6D}"/>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662E5B49-F2D4-4500-B669-8FBE9BB58346}"/>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F77D40F1-5CB3-48EE-924E-6E3223E10226}"/>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9" name="Group 8">
              <a:extLst>
                <a:ext uri="{FF2B5EF4-FFF2-40B4-BE49-F238E27FC236}">
                  <a16:creationId xmlns:a16="http://schemas.microsoft.com/office/drawing/2014/main" id="{9AFA37A4-144E-4F6B-A5A4-A8C4BBDC697A}"/>
                </a:ext>
              </a:extLst>
            </p:cNvPr>
            <p:cNvGrpSpPr/>
            <p:nvPr/>
          </p:nvGrpSpPr>
          <p:grpSpPr>
            <a:xfrm>
              <a:off x="1606" y="6382978"/>
              <a:ext cx="413937" cy="115242"/>
              <a:chOff x="5955" y="6353672"/>
              <a:chExt cx="413937" cy="115242"/>
            </a:xfrm>
          </p:grpSpPr>
          <p:sp>
            <p:nvSpPr>
              <p:cNvPr id="14" name="Rectangle: Rounded Corners 13">
                <a:extLst>
                  <a:ext uri="{FF2B5EF4-FFF2-40B4-BE49-F238E27FC236}">
                    <a16:creationId xmlns:a16="http://schemas.microsoft.com/office/drawing/2014/main" id="{BA89A6E2-E8EB-4AD0-85F6-B0A17B2422D0}"/>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F8314224-AFA8-48BD-BEE7-13ED7B48495E}"/>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4E6139F3-8852-433B-9901-75B623701259}"/>
                </a:ext>
              </a:extLst>
            </p:cNvPr>
            <p:cNvGrpSpPr/>
            <p:nvPr/>
          </p:nvGrpSpPr>
          <p:grpSpPr>
            <a:xfrm>
              <a:off x="9855291" y="6381600"/>
              <a:ext cx="885989" cy="115242"/>
              <a:chOff x="5955" y="6353672"/>
              <a:chExt cx="413937" cy="115242"/>
            </a:xfrm>
          </p:grpSpPr>
          <p:sp>
            <p:nvSpPr>
              <p:cNvPr id="12" name="Rectangle: Rounded Corners 11">
                <a:extLst>
                  <a:ext uri="{FF2B5EF4-FFF2-40B4-BE49-F238E27FC236}">
                    <a16:creationId xmlns:a16="http://schemas.microsoft.com/office/drawing/2014/main" id="{8EFA1CC8-0444-4599-AC49-BA67BBF07DD2}"/>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E768C533-0E1A-45D1-A3AF-081C6C4A09E2}"/>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Freeform: Shape 10">
              <a:extLst>
                <a:ext uri="{FF2B5EF4-FFF2-40B4-BE49-F238E27FC236}">
                  <a16:creationId xmlns:a16="http://schemas.microsoft.com/office/drawing/2014/main" id="{9F295247-3F7C-4048-9891-FA9EC6DCF741}"/>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6" name="Picture Placeholder 2">
            <a:extLst>
              <a:ext uri="{FF2B5EF4-FFF2-40B4-BE49-F238E27FC236}">
                <a16:creationId xmlns:a16="http://schemas.microsoft.com/office/drawing/2014/main" id="{7BB75F30-01AA-4ED9-8798-66B87A667AAA}"/>
              </a:ext>
            </a:extLst>
          </p:cNvPr>
          <p:cNvSpPr>
            <a:spLocks noGrp="1"/>
          </p:cNvSpPr>
          <p:nvPr>
            <p:ph type="pic" idx="11" hasCustomPrompt="1"/>
          </p:nvPr>
        </p:nvSpPr>
        <p:spPr>
          <a:xfrm>
            <a:off x="1560919" y="2771971"/>
            <a:ext cx="4535081" cy="2723593"/>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
        <p:nvSpPr>
          <p:cNvPr id="17" name="Text Placeholder 9">
            <a:extLst>
              <a:ext uri="{FF2B5EF4-FFF2-40B4-BE49-F238E27FC236}">
                <a16:creationId xmlns:a16="http://schemas.microsoft.com/office/drawing/2014/main" id="{B3616A90-E1DE-47A7-83AE-E8FD3279FFFD}"/>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199585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Image slide layout">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972A6FBE-80C8-41A9-8F01-025A02D5F969}"/>
              </a:ext>
            </a:extLst>
          </p:cNvPr>
          <p:cNvSpPr>
            <a:spLocks noGrp="1"/>
          </p:cNvSpPr>
          <p:nvPr>
            <p:ph type="pic" sz="quarter" idx="14" hasCustomPrompt="1"/>
          </p:nvPr>
        </p:nvSpPr>
        <p:spPr>
          <a:xfrm>
            <a:off x="8133805" y="1987826"/>
            <a:ext cx="3312000" cy="4870174"/>
          </a:xfrm>
          <a:prstGeom prst="rect">
            <a:avLst/>
          </a:prstGeom>
          <a:solidFill>
            <a:schemeClr val="bg1">
              <a:lumMod val="95000"/>
            </a:schemeClr>
          </a:solidFill>
        </p:spPr>
        <p:txBody>
          <a:bodyPr anchor="ctr"/>
          <a:lstStyle>
            <a:lvl1pPr marL="0" indent="0" algn="ctr">
              <a:buNone/>
              <a:defRPr sz="1200">
                <a:solidFill>
                  <a:schemeClr val="tx1"/>
                </a:solidFill>
                <a:latin typeface="+mn-lt"/>
                <a:cs typeface="Arial" pitchFamily="34" charset="0"/>
              </a:defRPr>
            </a:lvl1pPr>
          </a:lstStyle>
          <a:p>
            <a:r>
              <a:rPr lang="en-US" altLang="ko-KR" dirty="0"/>
              <a:t>Place Your Picture Here</a:t>
            </a:r>
            <a:endParaRPr lang="ko-KR" altLang="en-US" dirty="0"/>
          </a:p>
        </p:txBody>
      </p:sp>
      <p:sp>
        <p:nvSpPr>
          <p:cNvPr id="4" name="Rectangle 3">
            <a:extLst>
              <a:ext uri="{FF2B5EF4-FFF2-40B4-BE49-F238E27FC236}">
                <a16:creationId xmlns:a16="http://schemas.microsoft.com/office/drawing/2014/main" id="{B720DE8C-528D-4E98-90AA-3FF5AB518367}"/>
              </a:ext>
            </a:extLst>
          </p:cNvPr>
          <p:cNvSpPr/>
          <p:nvPr userDrawn="1"/>
        </p:nvSpPr>
        <p:spPr>
          <a:xfrm>
            <a:off x="8133805" y="0"/>
            <a:ext cx="3312000" cy="18601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cs typeface="Arial" pitchFamily="34" charset="0"/>
            </a:endParaRPr>
          </a:p>
        </p:txBody>
      </p:sp>
      <p:sp>
        <p:nvSpPr>
          <p:cNvPr id="5" name="그림 개체 틀 2">
            <a:extLst>
              <a:ext uri="{FF2B5EF4-FFF2-40B4-BE49-F238E27FC236}">
                <a16:creationId xmlns:a16="http://schemas.microsoft.com/office/drawing/2014/main" id="{0FD44402-6FEA-44E2-B1F9-3D7C76696CC9}"/>
              </a:ext>
            </a:extLst>
          </p:cNvPr>
          <p:cNvSpPr>
            <a:spLocks noGrp="1"/>
          </p:cNvSpPr>
          <p:nvPr>
            <p:ph type="pic" sz="quarter" idx="41" hasCustomPrompt="1"/>
          </p:nvPr>
        </p:nvSpPr>
        <p:spPr>
          <a:xfrm>
            <a:off x="4650651" y="0"/>
            <a:ext cx="3312000" cy="4870174"/>
          </a:xfrm>
          <a:prstGeom prst="rect">
            <a:avLst/>
          </a:prstGeom>
          <a:solidFill>
            <a:schemeClr val="bg1">
              <a:lumMod val="95000"/>
            </a:schemeClr>
          </a:solidFill>
        </p:spPr>
        <p:txBody>
          <a:bodyPr anchor="ctr"/>
          <a:lstStyle>
            <a:lvl1pPr marL="0" indent="0" algn="ctr">
              <a:buNone/>
              <a:defRPr sz="1200">
                <a:solidFill>
                  <a:schemeClr val="tx1"/>
                </a:solidFill>
                <a:latin typeface="+mn-lt"/>
                <a:cs typeface="Arial" pitchFamily="34" charset="0"/>
              </a:defRPr>
            </a:lvl1pPr>
          </a:lstStyle>
          <a:p>
            <a:r>
              <a:rPr lang="en-US" altLang="ko-KR" dirty="0"/>
              <a:t>Place Your Picture Here</a:t>
            </a:r>
            <a:endParaRPr lang="ko-KR" altLang="en-US" dirty="0"/>
          </a:p>
        </p:txBody>
      </p:sp>
      <p:sp>
        <p:nvSpPr>
          <p:cNvPr id="6" name="Rectangle 5">
            <a:extLst>
              <a:ext uri="{FF2B5EF4-FFF2-40B4-BE49-F238E27FC236}">
                <a16:creationId xmlns:a16="http://schemas.microsoft.com/office/drawing/2014/main" id="{E3756DB5-8E07-4BC7-AB2A-BC8D03EDE6CB}"/>
              </a:ext>
            </a:extLst>
          </p:cNvPr>
          <p:cNvSpPr/>
          <p:nvPr userDrawn="1"/>
        </p:nvSpPr>
        <p:spPr>
          <a:xfrm>
            <a:off x="4650651" y="4997807"/>
            <a:ext cx="3312000" cy="18601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cs typeface="Arial" pitchFamily="34" charset="0"/>
            </a:endParaRPr>
          </a:p>
        </p:txBody>
      </p:sp>
    </p:spTree>
    <p:extLst>
      <p:ext uri="{BB962C8B-B14F-4D97-AF65-F5344CB8AC3E}">
        <p14:creationId xmlns:p14="http://schemas.microsoft.com/office/powerpoint/2010/main" val="4381407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45B078-9C2E-4F0F-A743-1BD2E374A3F2}"/>
              </a:ext>
            </a:extLst>
          </p:cNvPr>
          <p:cNvSpPr/>
          <p:nvPr userDrawn="1"/>
        </p:nvSpPr>
        <p:spPr>
          <a:xfrm>
            <a:off x="0" y="3254185"/>
            <a:ext cx="12192000" cy="1296144"/>
          </a:xfrm>
          <a:prstGeom prst="rect">
            <a:avLst/>
          </a:prstGeom>
          <a:solidFill>
            <a:schemeClr val="accent6"/>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3" name="Group 8">
            <a:extLst>
              <a:ext uri="{FF2B5EF4-FFF2-40B4-BE49-F238E27FC236}">
                <a16:creationId xmlns:a16="http://schemas.microsoft.com/office/drawing/2014/main" id="{346031F5-1B63-4620-8505-DE5C4A40B24C}"/>
              </a:ext>
            </a:extLst>
          </p:cNvPr>
          <p:cNvGrpSpPr/>
          <p:nvPr userDrawn="1"/>
        </p:nvGrpSpPr>
        <p:grpSpPr>
          <a:xfrm>
            <a:off x="741800" y="1570966"/>
            <a:ext cx="2520000" cy="4680000"/>
            <a:chOff x="445712" y="1449040"/>
            <a:chExt cx="2520000" cy="4680000"/>
          </a:xfrm>
        </p:grpSpPr>
        <p:sp>
          <p:nvSpPr>
            <p:cNvPr id="4" name="Rounded Rectangle 3">
              <a:extLst>
                <a:ext uri="{FF2B5EF4-FFF2-40B4-BE49-F238E27FC236}">
                  <a16:creationId xmlns:a16="http://schemas.microsoft.com/office/drawing/2014/main" id="{FC27CB74-33CD-4A23-B325-C122DA66528C}"/>
                </a:ext>
              </a:extLst>
            </p:cNvPr>
            <p:cNvSpPr/>
            <p:nvPr userDrawn="1"/>
          </p:nvSpPr>
          <p:spPr>
            <a:xfrm>
              <a:off x="445712" y="1449040"/>
              <a:ext cx="2520000" cy="468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Rectangle 5">
              <a:extLst>
                <a:ext uri="{FF2B5EF4-FFF2-40B4-BE49-F238E27FC236}">
                  <a16:creationId xmlns:a16="http://schemas.microsoft.com/office/drawing/2014/main" id="{58D7BEA8-16EF-49F6-A423-7760EDAB82F5}"/>
                </a:ext>
              </a:extLst>
            </p:cNvPr>
            <p:cNvSpPr/>
            <p:nvPr userDrawn="1"/>
          </p:nvSpPr>
          <p:spPr>
            <a:xfrm>
              <a:off x="1597700" y="1680321"/>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6" name="Group 1">
              <a:extLst>
                <a:ext uri="{FF2B5EF4-FFF2-40B4-BE49-F238E27FC236}">
                  <a16:creationId xmlns:a16="http://schemas.microsoft.com/office/drawing/2014/main" id="{ADA26798-7DB1-4A1B-8875-4A1F787E724F}"/>
                </a:ext>
              </a:extLst>
            </p:cNvPr>
            <p:cNvGrpSpPr/>
            <p:nvPr userDrawn="1"/>
          </p:nvGrpSpPr>
          <p:grpSpPr>
            <a:xfrm>
              <a:off x="1549420" y="5712364"/>
              <a:ext cx="312583" cy="312583"/>
              <a:chOff x="1570727" y="5532687"/>
              <a:chExt cx="312583" cy="312583"/>
            </a:xfrm>
          </p:grpSpPr>
          <p:sp>
            <p:nvSpPr>
              <p:cNvPr id="7" name="Oval 4">
                <a:extLst>
                  <a:ext uri="{FF2B5EF4-FFF2-40B4-BE49-F238E27FC236}">
                    <a16:creationId xmlns:a16="http://schemas.microsoft.com/office/drawing/2014/main" id="{3F0E6646-AD22-4810-B8E0-6B3AA6FA86A2}"/>
                  </a:ext>
                </a:extLst>
              </p:cNvPr>
              <p:cNvSpPr/>
              <p:nvPr userDrawn="1"/>
            </p:nvSpPr>
            <p:spPr>
              <a:xfrm>
                <a:off x="1570727" y="5532687"/>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Rounded Rectangle 7">
                <a:extLst>
                  <a:ext uri="{FF2B5EF4-FFF2-40B4-BE49-F238E27FC236}">
                    <a16:creationId xmlns:a16="http://schemas.microsoft.com/office/drawing/2014/main" id="{84E7817A-50E1-44BF-B5F3-B2BEF3E94706}"/>
                  </a:ext>
                </a:extLst>
              </p:cNvPr>
              <p:cNvSpPr/>
              <p:nvPr userDrawn="1"/>
            </p:nvSpPr>
            <p:spPr>
              <a:xfrm>
                <a:off x="1655532" y="5616970"/>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sp>
        <p:nvSpPr>
          <p:cNvPr id="9" name="Picture Placeholder 9">
            <a:extLst>
              <a:ext uri="{FF2B5EF4-FFF2-40B4-BE49-F238E27FC236}">
                <a16:creationId xmlns:a16="http://schemas.microsoft.com/office/drawing/2014/main" id="{FD8E3FD2-2332-4C3D-A627-541B7AFCAC9B}"/>
              </a:ext>
            </a:extLst>
          </p:cNvPr>
          <p:cNvSpPr>
            <a:spLocks noGrp="1"/>
          </p:cNvSpPr>
          <p:nvPr>
            <p:ph type="pic" sz="quarter" idx="10" hasCustomPrompt="1"/>
          </p:nvPr>
        </p:nvSpPr>
        <p:spPr>
          <a:xfrm>
            <a:off x="921680" y="1930403"/>
            <a:ext cx="2160240" cy="3744416"/>
          </a:xfrm>
          <a:prstGeom prst="rect">
            <a:avLst/>
          </a:prstGeom>
          <a:solidFill>
            <a:schemeClr val="bg1">
              <a:lumMod val="95000"/>
            </a:schemeClr>
          </a:solidFill>
        </p:spPr>
        <p:txBody>
          <a:bodyPr anchor="ctr"/>
          <a:lstStyle>
            <a:lvl1pPr marL="0" marR="0" indent="0" algn="ctr" defTabSz="914446" rtl="0" eaLnBrk="1" fontAlgn="auto" latinLnBrk="1"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latin typeface="+mn-lt"/>
              </a:defRPr>
            </a:lvl1pPr>
          </a:lstStyle>
          <a:p>
            <a:pPr marL="0" lvl="0" algn="ctr"/>
            <a:r>
              <a:rPr lang="en-US" altLang="ko-KR" dirty="0"/>
              <a:t>Place Your Picture Here</a:t>
            </a:r>
            <a:endParaRPr lang="ko-KR" altLang="en-US" dirty="0"/>
          </a:p>
        </p:txBody>
      </p:sp>
      <p:sp>
        <p:nvSpPr>
          <p:cNvPr id="10" name="Text Placeholder 9">
            <a:extLst>
              <a:ext uri="{FF2B5EF4-FFF2-40B4-BE49-F238E27FC236}">
                <a16:creationId xmlns:a16="http://schemas.microsoft.com/office/drawing/2014/main" id="{88439E42-0E0F-4CED-B659-F8D68A350182}"/>
              </a:ext>
            </a:extLst>
          </p:cNvPr>
          <p:cNvSpPr>
            <a:spLocks noGrp="1"/>
          </p:cNvSpPr>
          <p:nvPr>
            <p:ph type="body" sz="quarter" idx="1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188379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550C2BD9-6214-4567-96BE-E813DFC881B3}"/>
              </a:ext>
            </a:extLst>
          </p:cNvPr>
          <p:cNvSpPr>
            <a:spLocks noGrp="1"/>
          </p:cNvSpPr>
          <p:nvPr>
            <p:ph type="pic" idx="14" hasCustomPrompt="1"/>
          </p:nvPr>
        </p:nvSpPr>
        <p:spPr>
          <a:xfrm>
            <a:off x="3779656" y="1838324"/>
            <a:ext cx="8412345" cy="4067177"/>
          </a:xfrm>
          <a:custGeom>
            <a:avLst/>
            <a:gdLst>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0 w 8412345"/>
              <a:gd name="connsiteY4" fmla="*/ 0 h 4067177"/>
              <a:gd name="connsiteX5" fmla="*/ 8412345 w 8412345"/>
              <a:gd name="connsiteY5" fmla="*/ 0 h 4067177"/>
              <a:gd name="connsiteX6" fmla="*/ 8412345 w 8412345"/>
              <a:gd name="connsiteY6" fmla="*/ 4067177 h 4067177"/>
              <a:gd name="connsiteX7" fmla="*/ 1452936 w 8412345"/>
              <a:gd name="connsiteY7" fmla="*/ 4067177 h 4067177"/>
              <a:gd name="connsiteX8" fmla="*/ 1340647 w 8412345"/>
              <a:gd name="connsiteY8" fmla="*/ 3752847 h 4067177"/>
              <a:gd name="connsiteX9" fmla="*/ 2028961 w 8412345"/>
              <a:gd name="connsiteY9" fmla="*/ 3752847 h 4067177"/>
              <a:gd name="connsiteX10" fmla="*/ 2028961 w 8412345"/>
              <a:gd name="connsiteY10" fmla="*/ 3524256 h 4067177"/>
              <a:gd name="connsiteX11" fmla="*/ 1258986 w 8412345"/>
              <a:gd name="connsiteY11" fmla="*/ 3524256 h 4067177"/>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7994333 w 8412345"/>
              <a:gd name="connsiteY4" fmla="*/ 3524256 h 4067177"/>
              <a:gd name="connsiteX5" fmla="*/ 0 w 8412345"/>
              <a:gd name="connsiteY5" fmla="*/ 0 h 4067177"/>
              <a:gd name="connsiteX6" fmla="*/ 8412345 w 8412345"/>
              <a:gd name="connsiteY6" fmla="*/ 0 h 4067177"/>
              <a:gd name="connsiteX7" fmla="*/ 8412345 w 8412345"/>
              <a:gd name="connsiteY7" fmla="*/ 4067177 h 4067177"/>
              <a:gd name="connsiteX8" fmla="*/ 1452936 w 8412345"/>
              <a:gd name="connsiteY8" fmla="*/ 4067177 h 4067177"/>
              <a:gd name="connsiteX9" fmla="*/ 1340647 w 8412345"/>
              <a:gd name="connsiteY9" fmla="*/ 3752847 h 4067177"/>
              <a:gd name="connsiteX10" fmla="*/ 2028961 w 8412345"/>
              <a:gd name="connsiteY10" fmla="*/ 3752847 h 4067177"/>
              <a:gd name="connsiteX11" fmla="*/ 1258986 w 8412345"/>
              <a:gd name="connsiteY11" fmla="*/ 3524256 h 4067177"/>
              <a:gd name="connsiteX12" fmla="*/ 0 w 8412345"/>
              <a:gd name="connsiteY12" fmla="*/ 0 h 4067177"/>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7994333 w 8412345"/>
              <a:gd name="connsiteY4" fmla="*/ 3524256 h 4067177"/>
              <a:gd name="connsiteX5" fmla="*/ 0 w 8412345"/>
              <a:gd name="connsiteY5" fmla="*/ 0 h 4067177"/>
              <a:gd name="connsiteX6" fmla="*/ 8412345 w 8412345"/>
              <a:gd name="connsiteY6" fmla="*/ 0 h 4067177"/>
              <a:gd name="connsiteX7" fmla="*/ 8412345 w 8412345"/>
              <a:gd name="connsiteY7" fmla="*/ 4067177 h 4067177"/>
              <a:gd name="connsiteX8" fmla="*/ 1452936 w 8412345"/>
              <a:gd name="connsiteY8" fmla="*/ 4067177 h 4067177"/>
              <a:gd name="connsiteX9" fmla="*/ 1340647 w 8412345"/>
              <a:gd name="connsiteY9" fmla="*/ 3752847 h 4067177"/>
              <a:gd name="connsiteX10" fmla="*/ 1258986 w 8412345"/>
              <a:gd name="connsiteY10" fmla="*/ 3524256 h 4067177"/>
              <a:gd name="connsiteX11" fmla="*/ 0 w 8412345"/>
              <a:gd name="connsiteY11" fmla="*/ 0 h 4067177"/>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7994333 w 8412345"/>
              <a:gd name="connsiteY4" fmla="*/ 3524256 h 4067177"/>
              <a:gd name="connsiteX5" fmla="*/ 0 w 8412345"/>
              <a:gd name="connsiteY5" fmla="*/ 0 h 4067177"/>
              <a:gd name="connsiteX6" fmla="*/ 8412345 w 8412345"/>
              <a:gd name="connsiteY6" fmla="*/ 0 h 4067177"/>
              <a:gd name="connsiteX7" fmla="*/ 8412345 w 8412345"/>
              <a:gd name="connsiteY7" fmla="*/ 4067177 h 4067177"/>
              <a:gd name="connsiteX8" fmla="*/ 1452936 w 8412345"/>
              <a:gd name="connsiteY8" fmla="*/ 4067177 h 4067177"/>
              <a:gd name="connsiteX9" fmla="*/ 1258986 w 8412345"/>
              <a:gd name="connsiteY9" fmla="*/ 3524256 h 4067177"/>
              <a:gd name="connsiteX10" fmla="*/ 0 w 8412345"/>
              <a:gd name="connsiteY10" fmla="*/ 0 h 4067177"/>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7994333 w 8412345"/>
              <a:gd name="connsiteY4" fmla="*/ 3524256 h 4067177"/>
              <a:gd name="connsiteX5" fmla="*/ 0 w 8412345"/>
              <a:gd name="connsiteY5" fmla="*/ 0 h 4067177"/>
              <a:gd name="connsiteX6" fmla="*/ 8412345 w 8412345"/>
              <a:gd name="connsiteY6" fmla="*/ 0 h 4067177"/>
              <a:gd name="connsiteX7" fmla="*/ 8412345 w 8412345"/>
              <a:gd name="connsiteY7" fmla="*/ 4067177 h 4067177"/>
              <a:gd name="connsiteX8" fmla="*/ 1452936 w 8412345"/>
              <a:gd name="connsiteY8" fmla="*/ 4067177 h 4067177"/>
              <a:gd name="connsiteX9" fmla="*/ 0 w 8412345"/>
              <a:gd name="connsiteY9" fmla="*/ 0 h 4067177"/>
              <a:gd name="connsiteX0" fmla="*/ 8412344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0 w 8412345"/>
              <a:gd name="connsiteY4" fmla="*/ 0 h 4067177"/>
              <a:gd name="connsiteX5" fmla="*/ 8412345 w 8412345"/>
              <a:gd name="connsiteY5" fmla="*/ 0 h 4067177"/>
              <a:gd name="connsiteX6" fmla="*/ 8412345 w 8412345"/>
              <a:gd name="connsiteY6" fmla="*/ 4067177 h 4067177"/>
              <a:gd name="connsiteX7" fmla="*/ 1452936 w 8412345"/>
              <a:gd name="connsiteY7" fmla="*/ 4067177 h 4067177"/>
              <a:gd name="connsiteX8" fmla="*/ 0 w 8412345"/>
              <a:gd name="connsiteY8" fmla="*/ 0 h 4067177"/>
              <a:gd name="connsiteX0" fmla="*/ 8412344 w 8412345"/>
              <a:gd name="connsiteY0" fmla="*/ 3524256 h 4067177"/>
              <a:gd name="connsiteX1" fmla="*/ 8412344 w 8412345"/>
              <a:gd name="connsiteY1" fmla="*/ 3752847 h 4067177"/>
              <a:gd name="connsiteX2" fmla="*/ 8412344 w 8412345"/>
              <a:gd name="connsiteY2" fmla="*/ 3524256 h 4067177"/>
              <a:gd name="connsiteX3" fmla="*/ 0 w 8412345"/>
              <a:gd name="connsiteY3" fmla="*/ 0 h 4067177"/>
              <a:gd name="connsiteX4" fmla="*/ 8412345 w 8412345"/>
              <a:gd name="connsiteY4" fmla="*/ 0 h 4067177"/>
              <a:gd name="connsiteX5" fmla="*/ 8412345 w 8412345"/>
              <a:gd name="connsiteY5" fmla="*/ 4067177 h 4067177"/>
              <a:gd name="connsiteX6" fmla="*/ 1452936 w 8412345"/>
              <a:gd name="connsiteY6" fmla="*/ 4067177 h 4067177"/>
              <a:gd name="connsiteX7" fmla="*/ 0 w 8412345"/>
              <a:gd name="connsiteY7" fmla="*/ 0 h 4067177"/>
              <a:gd name="connsiteX0" fmla="*/ 0 w 8412345"/>
              <a:gd name="connsiteY0" fmla="*/ 0 h 4067177"/>
              <a:gd name="connsiteX1" fmla="*/ 8412345 w 8412345"/>
              <a:gd name="connsiteY1" fmla="*/ 0 h 4067177"/>
              <a:gd name="connsiteX2" fmla="*/ 8412345 w 8412345"/>
              <a:gd name="connsiteY2" fmla="*/ 4067177 h 4067177"/>
              <a:gd name="connsiteX3" fmla="*/ 1452936 w 8412345"/>
              <a:gd name="connsiteY3" fmla="*/ 4067177 h 4067177"/>
              <a:gd name="connsiteX4" fmla="*/ 0 w 8412345"/>
              <a:gd name="connsiteY4" fmla="*/ 0 h 4067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12345" h="4067177">
                <a:moveTo>
                  <a:pt x="0" y="0"/>
                </a:moveTo>
                <a:lnTo>
                  <a:pt x="8412345" y="0"/>
                </a:lnTo>
                <a:lnTo>
                  <a:pt x="8412345" y="4067177"/>
                </a:lnTo>
                <a:lnTo>
                  <a:pt x="1452936" y="4067177"/>
                </a:lnTo>
                <a:lnTo>
                  <a:pt x="0" y="0"/>
                </a:lnTo>
                <a:close/>
              </a:path>
            </a:pathLst>
          </a:custGeom>
          <a:solidFill>
            <a:schemeClr val="bg1">
              <a:lumMod val="95000"/>
            </a:schemeClr>
          </a:solidFill>
        </p:spPr>
        <p:txBody>
          <a:bodyPr wrap="square" anchor="ctr">
            <a:noAutofit/>
          </a:bodyPr>
          <a:lstStyle>
            <a:lvl1pPr marL="0" indent="0" algn="ctr">
              <a:buNone/>
              <a:defRPr sz="18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
        <p:nvSpPr>
          <p:cNvPr id="3" name="Picture Placeholder 33">
            <a:extLst>
              <a:ext uri="{FF2B5EF4-FFF2-40B4-BE49-F238E27FC236}">
                <a16:creationId xmlns:a16="http://schemas.microsoft.com/office/drawing/2014/main" id="{98249CAB-AC39-4CCE-919B-8382181E4BB3}"/>
              </a:ext>
            </a:extLst>
          </p:cNvPr>
          <p:cNvSpPr>
            <a:spLocks noGrp="1"/>
          </p:cNvSpPr>
          <p:nvPr>
            <p:ph type="pic" idx="15" hasCustomPrompt="1"/>
          </p:nvPr>
        </p:nvSpPr>
        <p:spPr>
          <a:xfrm>
            <a:off x="0" y="1285875"/>
            <a:ext cx="4432248" cy="4067177"/>
          </a:xfrm>
          <a:custGeom>
            <a:avLst/>
            <a:gdLst>
              <a:gd name="connsiteX0" fmla="*/ 0 w 4432248"/>
              <a:gd name="connsiteY0" fmla="*/ 0 h 4067177"/>
              <a:gd name="connsiteX1" fmla="*/ 571500 w 4432248"/>
              <a:gd name="connsiteY1" fmla="*/ 0 h 4067177"/>
              <a:gd name="connsiteX2" fmla="*/ 904875 w 4432248"/>
              <a:gd name="connsiteY2" fmla="*/ 0 h 4067177"/>
              <a:gd name="connsiteX3" fmla="*/ 2979312 w 4432248"/>
              <a:gd name="connsiteY3" fmla="*/ 0 h 4067177"/>
              <a:gd name="connsiteX4" fmla="*/ 4432248 w 4432248"/>
              <a:gd name="connsiteY4" fmla="*/ 4067177 h 4067177"/>
              <a:gd name="connsiteX5" fmla="*/ 571500 w 4432248"/>
              <a:gd name="connsiteY5" fmla="*/ 4067177 h 4067177"/>
              <a:gd name="connsiteX6" fmla="*/ 571500 w 4432248"/>
              <a:gd name="connsiteY6" fmla="*/ 4067175 h 4067177"/>
              <a:gd name="connsiteX7" fmla="*/ 0 w 4432248"/>
              <a:gd name="connsiteY7" fmla="*/ 4067175 h 4067177"/>
              <a:gd name="connsiteX0" fmla="*/ 0 w 4432248"/>
              <a:gd name="connsiteY0" fmla="*/ 0 h 4067177"/>
              <a:gd name="connsiteX1" fmla="*/ 571500 w 4432248"/>
              <a:gd name="connsiteY1" fmla="*/ 0 h 4067177"/>
              <a:gd name="connsiteX2" fmla="*/ 2979312 w 4432248"/>
              <a:gd name="connsiteY2" fmla="*/ 0 h 4067177"/>
              <a:gd name="connsiteX3" fmla="*/ 4432248 w 4432248"/>
              <a:gd name="connsiteY3" fmla="*/ 4067177 h 4067177"/>
              <a:gd name="connsiteX4" fmla="*/ 571500 w 4432248"/>
              <a:gd name="connsiteY4" fmla="*/ 4067177 h 4067177"/>
              <a:gd name="connsiteX5" fmla="*/ 571500 w 4432248"/>
              <a:gd name="connsiteY5" fmla="*/ 4067175 h 4067177"/>
              <a:gd name="connsiteX6" fmla="*/ 0 w 4432248"/>
              <a:gd name="connsiteY6" fmla="*/ 4067175 h 4067177"/>
              <a:gd name="connsiteX7" fmla="*/ 0 w 4432248"/>
              <a:gd name="connsiteY7" fmla="*/ 0 h 4067177"/>
              <a:gd name="connsiteX0" fmla="*/ 0 w 4432248"/>
              <a:gd name="connsiteY0" fmla="*/ 0 h 4067177"/>
              <a:gd name="connsiteX1" fmla="*/ 2979312 w 4432248"/>
              <a:gd name="connsiteY1" fmla="*/ 0 h 4067177"/>
              <a:gd name="connsiteX2" fmla="*/ 4432248 w 4432248"/>
              <a:gd name="connsiteY2" fmla="*/ 4067177 h 4067177"/>
              <a:gd name="connsiteX3" fmla="*/ 571500 w 4432248"/>
              <a:gd name="connsiteY3" fmla="*/ 4067177 h 4067177"/>
              <a:gd name="connsiteX4" fmla="*/ 571500 w 4432248"/>
              <a:gd name="connsiteY4" fmla="*/ 4067175 h 4067177"/>
              <a:gd name="connsiteX5" fmla="*/ 0 w 4432248"/>
              <a:gd name="connsiteY5" fmla="*/ 4067175 h 4067177"/>
              <a:gd name="connsiteX6" fmla="*/ 0 w 4432248"/>
              <a:gd name="connsiteY6" fmla="*/ 0 h 4067177"/>
              <a:gd name="connsiteX0" fmla="*/ 0 w 4432248"/>
              <a:gd name="connsiteY0" fmla="*/ 0 h 4067177"/>
              <a:gd name="connsiteX1" fmla="*/ 2979312 w 4432248"/>
              <a:gd name="connsiteY1" fmla="*/ 0 h 4067177"/>
              <a:gd name="connsiteX2" fmla="*/ 4432248 w 4432248"/>
              <a:gd name="connsiteY2" fmla="*/ 4067177 h 4067177"/>
              <a:gd name="connsiteX3" fmla="*/ 571500 w 4432248"/>
              <a:gd name="connsiteY3" fmla="*/ 4067177 h 4067177"/>
              <a:gd name="connsiteX4" fmla="*/ 0 w 4432248"/>
              <a:gd name="connsiteY4" fmla="*/ 4067175 h 4067177"/>
              <a:gd name="connsiteX5" fmla="*/ 0 w 4432248"/>
              <a:gd name="connsiteY5" fmla="*/ 0 h 4067177"/>
              <a:gd name="connsiteX0" fmla="*/ 0 w 4432248"/>
              <a:gd name="connsiteY0" fmla="*/ 0 h 4067177"/>
              <a:gd name="connsiteX1" fmla="*/ 2979312 w 4432248"/>
              <a:gd name="connsiteY1" fmla="*/ 0 h 4067177"/>
              <a:gd name="connsiteX2" fmla="*/ 4432248 w 4432248"/>
              <a:gd name="connsiteY2" fmla="*/ 4067177 h 4067177"/>
              <a:gd name="connsiteX3" fmla="*/ 0 w 4432248"/>
              <a:gd name="connsiteY3" fmla="*/ 4067175 h 4067177"/>
              <a:gd name="connsiteX4" fmla="*/ 0 w 4432248"/>
              <a:gd name="connsiteY4" fmla="*/ 0 h 4067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2248" h="4067177">
                <a:moveTo>
                  <a:pt x="0" y="0"/>
                </a:moveTo>
                <a:lnTo>
                  <a:pt x="2979312" y="0"/>
                </a:lnTo>
                <a:lnTo>
                  <a:pt x="4432248" y="4067177"/>
                </a:lnTo>
                <a:lnTo>
                  <a:pt x="0" y="4067175"/>
                </a:lnTo>
                <a:lnTo>
                  <a:pt x="0" y="0"/>
                </a:lnTo>
                <a:close/>
              </a:path>
            </a:pathLst>
          </a:custGeom>
          <a:solidFill>
            <a:schemeClr val="bg1">
              <a:lumMod val="95000"/>
            </a:schemeClr>
          </a:solidFill>
        </p:spPr>
        <p:txBody>
          <a:bodyPr wrap="square" anchor="ctr">
            <a:noAutofit/>
          </a:bodyPr>
          <a:lstStyle>
            <a:lvl1pPr marL="0" indent="0" algn="ctr">
              <a:buNone/>
              <a:defRPr sz="18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37509740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Picture Placeholder 9">
            <a:extLst>
              <a:ext uri="{FF2B5EF4-FFF2-40B4-BE49-F238E27FC236}">
                <a16:creationId xmlns:a16="http://schemas.microsoft.com/office/drawing/2014/main" id="{6D0E4AAB-0F04-4DBA-B80B-E677726620AB}"/>
              </a:ext>
            </a:extLst>
          </p:cNvPr>
          <p:cNvSpPr>
            <a:spLocks noGrp="1"/>
          </p:cNvSpPr>
          <p:nvPr>
            <p:ph type="pic" sz="quarter" idx="10" hasCustomPrompt="1"/>
          </p:nvPr>
        </p:nvSpPr>
        <p:spPr>
          <a:xfrm>
            <a:off x="0" y="-1"/>
            <a:ext cx="12192000" cy="4580547"/>
          </a:xfrm>
          <a:prstGeom prst="rect">
            <a:avLst/>
          </a:prstGeom>
          <a:solidFill>
            <a:schemeClr val="bg1">
              <a:lumMod val="95000"/>
            </a:schemeClr>
          </a:solidFill>
        </p:spPr>
        <p:txBody>
          <a:bodyPr anchor="ctr"/>
          <a:lstStyle>
            <a:lvl1pPr marL="0" marR="0" indent="0" algn="ctr" defTabSz="914446" rtl="0" eaLnBrk="1" fontAlgn="auto" latinLnBrk="1"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latin typeface="+mn-lt"/>
              </a:defRPr>
            </a:lvl1pPr>
          </a:lstStyle>
          <a:p>
            <a:pPr marL="0" lvl="0" algn="ctr"/>
            <a:r>
              <a:rPr lang="en-US" altLang="ko-KR" dirty="0"/>
              <a:t>Place Your Picture Here And Send To Back</a:t>
            </a:r>
            <a:endParaRPr lang="ko-KR" altLang="en-US" dirty="0"/>
          </a:p>
        </p:txBody>
      </p:sp>
    </p:spTree>
    <p:extLst>
      <p:ext uri="{BB962C8B-B14F-4D97-AF65-F5344CB8AC3E}">
        <p14:creationId xmlns:p14="http://schemas.microsoft.com/office/powerpoint/2010/main" val="39649280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44969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Picture Placeholder 2">
            <a:extLst>
              <a:ext uri="{FF2B5EF4-FFF2-40B4-BE49-F238E27FC236}">
                <a16:creationId xmlns:a16="http://schemas.microsoft.com/office/drawing/2014/main" id="{CB93A692-6FE4-459D-971B-4D9666573565}"/>
              </a:ext>
            </a:extLst>
          </p:cNvPr>
          <p:cNvSpPr>
            <a:spLocks noGrp="1"/>
          </p:cNvSpPr>
          <p:nvPr>
            <p:ph type="pic" idx="15" hasCustomPrompt="1"/>
          </p:nvPr>
        </p:nvSpPr>
        <p:spPr>
          <a:xfrm>
            <a:off x="3650190"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5" name="Picture Placeholder 2">
            <a:extLst>
              <a:ext uri="{FF2B5EF4-FFF2-40B4-BE49-F238E27FC236}">
                <a16:creationId xmlns:a16="http://schemas.microsoft.com/office/drawing/2014/main" id="{CE149D9E-74F2-422A-9403-DE25D7880EE3}"/>
              </a:ext>
            </a:extLst>
          </p:cNvPr>
          <p:cNvSpPr>
            <a:spLocks noGrp="1"/>
          </p:cNvSpPr>
          <p:nvPr>
            <p:ph type="pic" idx="16" hasCustomPrompt="1"/>
          </p:nvPr>
        </p:nvSpPr>
        <p:spPr>
          <a:xfrm>
            <a:off x="6403397"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6" name="Picture Placeholder 2">
            <a:extLst>
              <a:ext uri="{FF2B5EF4-FFF2-40B4-BE49-F238E27FC236}">
                <a16:creationId xmlns:a16="http://schemas.microsoft.com/office/drawing/2014/main" id="{0B5A09A4-9D5C-43E2-B67D-0F7F764E33B2}"/>
              </a:ext>
            </a:extLst>
          </p:cNvPr>
          <p:cNvSpPr>
            <a:spLocks noGrp="1"/>
          </p:cNvSpPr>
          <p:nvPr>
            <p:ph type="pic" idx="17" hasCustomPrompt="1"/>
          </p:nvPr>
        </p:nvSpPr>
        <p:spPr>
          <a:xfrm>
            <a:off x="9156603"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7" name="Picture Placeholder 2">
            <a:extLst>
              <a:ext uri="{FF2B5EF4-FFF2-40B4-BE49-F238E27FC236}">
                <a16:creationId xmlns:a16="http://schemas.microsoft.com/office/drawing/2014/main" id="{63E81662-E3DD-4893-A0D0-8BE33B2D3F55}"/>
              </a:ext>
            </a:extLst>
          </p:cNvPr>
          <p:cNvSpPr>
            <a:spLocks noGrp="1"/>
          </p:cNvSpPr>
          <p:nvPr>
            <p:ph type="pic" idx="18" hasCustomPrompt="1"/>
          </p:nvPr>
        </p:nvSpPr>
        <p:spPr>
          <a:xfrm>
            <a:off x="896983"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8_Contents slide layout">
    <p:bg>
      <p:bgPr>
        <a:solidFill>
          <a:schemeClr val="bg1"/>
        </a:solidFill>
        <a:effectLst/>
      </p:bgPr>
    </p:bg>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55DA1A32-608F-4870-B9EC-CDE9C3F551EF}"/>
              </a:ext>
            </a:extLst>
          </p:cNvPr>
          <p:cNvSpPr>
            <a:spLocks noGrp="1"/>
          </p:cNvSpPr>
          <p:nvPr>
            <p:ph type="pic" sz="quarter" idx="11" hasCustomPrompt="1"/>
          </p:nvPr>
        </p:nvSpPr>
        <p:spPr>
          <a:xfrm>
            <a:off x="5622521" y="0"/>
            <a:ext cx="6569479" cy="6858000"/>
          </a:xfrm>
          <a:custGeom>
            <a:avLst/>
            <a:gdLst>
              <a:gd name="connsiteX0" fmla="*/ 3702233 w 9854218"/>
              <a:gd name="connsiteY0" fmla="*/ 10176083 h 10287000"/>
              <a:gd name="connsiteX1" fmla="*/ 3789992 w 9854218"/>
              <a:gd name="connsiteY1" fmla="*/ 10255622 h 10287000"/>
              <a:gd name="connsiteX2" fmla="*/ 3816186 w 9854218"/>
              <a:gd name="connsiteY2" fmla="*/ 10287000 h 10287000"/>
              <a:gd name="connsiteX3" fmla="*/ 3772988 w 9854218"/>
              <a:gd name="connsiteY3" fmla="*/ 10287000 h 10287000"/>
              <a:gd name="connsiteX4" fmla="*/ 3756533 w 9854218"/>
              <a:gd name="connsiteY4" fmla="*/ 10269543 h 10287000"/>
              <a:gd name="connsiteX5" fmla="*/ 3678386 w 9854218"/>
              <a:gd name="connsiteY5" fmla="*/ 10176729 h 10287000"/>
              <a:gd name="connsiteX6" fmla="*/ 3702233 w 9854218"/>
              <a:gd name="connsiteY6" fmla="*/ 10176083 h 10287000"/>
              <a:gd name="connsiteX7" fmla="*/ 3705923 w 9854218"/>
              <a:gd name="connsiteY7" fmla="*/ 10030618 h 10287000"/>
              <a:gd name="connsiteX8" fmla="*/ 3847970 w 9854218"/>
              <a:gd name="connsiteY8" fmla="*/ 10176154 h 10287000"/>
              <a:gd name="connsiteX9" fmla="*/ 3959456 w 9854218"/>
              <a:gd name="connsiteY9" fmla="*/ 10287000 h 10287000"/>
              <a:gd name="connsiteX10" fmla="*/ 3904190 w 9854218"/>
              <a:gd name="connsiteY10" fmla="*/ 10287000 h 10287000"/>
              <a:gd name="connsiteX11" fmla="*/ 3902490 w 9854218"/>
              <a:gd name="connsiteY11" fmla="*/ 10285437 h 10287000"/>
              <a:gd name="connsiteX12" fmla="*/ 3829493 w 9854218"/>
              <a:gd name="connsiteY12" fmla="*/ 10224459 h 10287000"/>
              <a:gd name="connsiteX13" fmla="*/ 3705923 w 9854218"/>
              <a:gd name="connsiteY13" fmla="*/ 10030618 h 10287000"/>
              <a:gd name="connsiteX14" fmla="*/ 1244332 w 9854218"/>
              <a:gd name="connsiteY14" fmla="*/ 9732028 h 10287000"/>
              <a:gd name="connsiteX15" fmla="*/ 1244333 w 9854218"/>
              <a:gd name="connsiteY15" fmla="*/ 9742350 h 10287000"/>
              <a:gd name="connsiteX16" fmla="*/ 1244333 w 9854218"/>
              <a:gd name="connsiteY16" fmla="*/ 9752674 h 10287000"/>
              <a:gd name="connsiteX17" fmla="*/ 1234499 w 9854218"/>
              <a:gd name="connsiteY17" fmla="*/ 9744334 h 10287000"/>
              <a:gd name="connsiteX18" fmla="*/ 1234001 w 9854218"/>
              <a:gd name="connsiteY18" fmla="*/ 9742350 h 10287000"/>
              <a:gd name="connsiteX19" fmla="*/ 1244332 w 9854218"/>
              <a:gd name="connsiteY19" fmla="*/ 9732028 h 10287000"/>
              <a:gd name="connsiteX20" fmla="*/ 3569508 w 9854218"/>
              <a:gd name="connsiteY20" fmla="*/ 9650436 h 10287000"/>
              <a:gd name="connsiteX21" fmla="*/ 3581998 w 9854218"/>
              <a:gd name="connsiteY21" fmla="*/ 9662421 h 10287000"/>
              <a:gd name="connsiteX22" fmla="*/ 3570923 w 9854218"/>
              <a:gd name="connsiteY22" fmla="*/ 9656094 h 10287000"/>
              <a:gd name="connsiteX23" fmla="*/ 3568812 w 9854218"/>
              <a:gd name="connsiteY23" fmla="*/ 9649767 h 10287000"/>
              <a:gd name="connsiteX24" fmla="*/ 3569340 w 9854218"/>
              <a:gd name="connsiteY24" fmla="*/ 9649768 h 10287000"/>
              <a:gd name="connsiteX25" fmla="*/ 3569508 w 9854218"/>
              <a:gd name="connsiteY25" fmla="*/ 9650436 h 10287000"/>
              <a:gd name="connsiteX26" fmla="*/ 3733836 w 9854218"/>
              <a:gd name="connsiteY26" fmla="*/ 9636734 h 10287000"/>
              <a:gd name="connsiteX27" fmla="*/ 3746490 w 9854218"/>
              <a:gd name="connsiteY27" fmla="*/ 9649767 h 10287000"/>
              <a:gd name="connsiteX28" fmla="*/ 3733838 w 9854218"/>
              <a:gd name="connsiteY28" fmla="*/ 9637113 h 10287000"/>
              <a:gd name="connsiteX29" fmla="*/ 3494952 w 9854218"/>
              <a:gd name="connsiteY29" fmla="*/ 9551220 h 10287000"/>
              <a:gd name="connsiteX30" fmla="*/ 3496187 w 9854218"/>
              <a:gd name="connsiteY30" fmla="*/ 9552490 h 10287000"/>
              <a:gd name="connsiteX31" fmla="*/ 3504850 w 9854218"/>
              <a:gd name="connsiteY31" fmla="*/ 9560888 h 10287000"/>
              <a:gd name="connsiteX32" fmla="*/ 3499745 w 9854218"/>
              <a:gd name="connsiteY32" fmla="*/ 9559612 h 10287000"/>
              <a:gd name="connsiteX33" fmla="*/ 3455460 w 9854218"/>
              <a:gd name="connsiteY33" fmla="*/ 9510579 h 10287000"/>
              <a:gd name="connsiteX34" fmla="*/ 3480766 w 9854218"/>
              <a:gd name="connsiteY34" fmla="*/ 9535886 h 10287000"/>
              <a:gd name="connsiteX35" fmla="*/ 3493421 w 9854218"/>
              <a:gd name="connsiteY35" fmla="*/ 9548540 h 10287000"/>
              <a:gd name="connsiteX36" fmla="*/ 3494952 w 9854218"/>
              <a:gd name="connsiteY36" fmla="*/ 9551220 h 10287000"/>
              <a:gd name="connsiteX37" fmla="*/ 3392190 w 9854218"/>
              <a:gd name="connsiteY37" fmla="*/ 9409350 h 10287000"/>
              <a:gd name="connsiteX38" fmla="*/ 3404846 w 9854218"/>
              <a:gd name="connsiteY38" fmla="*/ 9409350 h 10287000"/>
              <a:gd name="connsiteX39" fmla="*/ 3417497 w 9854218"/>
              <a:gd name="connsiteY39" fmla="*/ 9409350 h 10287000"/>
              <a:gd name="connsiteX40" fmla="*/ 3797105 w 9854218"/>
              <a:gd name="connsiteY40" fmla="*/ 9738340 h 10287000"/>
              <a:gd name="connsiteX41" fmla="*/ 3809762 w 9854218"/>
              <a:gd name="connsiteY41" fmla="*/ 9738340 h 10287000"/>
              <a:gd name="connsiteX42" fmla="*/ 3835066 w 9854218"/>
              <a:gd name="connsiteY42" fmla="*/ 9776301 h 10287000"/>
              <a:gd name="connsiteX43" fmla="*/ 3873026 w 9854218"/>
              <a:gd name="connsiteY43" fmla="*/ 9801610 h 10287000"/>
              <a:gd name="connsiteX44" fmla="*/ 3910990 w 9854218"/>
              <a:gd name="connsiteY44" fmla="*/ 9839571 h 10287000"/>
              <a:gd name="connsiteX45" fmla="*/ 3936296 w 9854218"/>
              <a:gd name="connsiteY45" fmla="*/ 9852222 h 10287000"/>
              <a:gd name="connsiteX46" fmla="*/ 3961601 w 9854218"/>
              <a:gd name="connsiteY46" fmla="*/ 9877532 h 10287000"/>
              <a:gd name="connsiteX47" fmla="*/ 3999564 w 9854218"/>
              <a:gd name="connsiteY47" fmla="*/ 9902836 h 10287000"/>
              <a:gd name="connsiteX48" fmla="*/ 4113444 w 9854218"/>
              <a:gd name="connsiteY48" fmla="*/ 10004066 h 10287000"/>
              <a:gd name="connsiteX49" fmla="*/ 4176716 w 9854218"/>
              <a:gd name="connsiteY49" fmla="*/ 10054680 h 10287000"/>
              <a:gd name="connsiteX50" fmla="*/ 4239982 w 9854218"/>
              <a:gd name="connsiteY50" fmla="*/ 10105293 h 10287000"/>
              <a:gd name="connsiteX51" fmla="*/ 4341209 w 9854218"/>
              <a:gd name="connsiteY51" fmla="*/ 10181214 h 10287000"/>
              <a:gd name="connsiteX52" fmla="*/ 4328555 w 9854218"/>
              <a:gd name="connsiteY52" fmla="*/ 10143254 h 10287000"/>
              <a:gd name="connsiteX53" fmla="*/ 4328555 w 9854218"/>
              <a:gd name="connsiteY53" fmla="*/ 10155908 h 10287000"/>
              <a:gd name="connsiteX54" fmla="*/ 4391824 w 9854218"/>
              <a:gd name="connsiteY54" fmla="*/ 10181214 h 10287000"/>
              <a:gd name="connsiteX55" fmla="*/ 4391824 w 9854218"/>
              <a:gd name="connsiteY55" fmla="*/ 10168562 h 10287000"/>
              <a:gd name="connsiteX56" fmla="*/ 4404478 w 9854218"/>
              <a:gd name="connsiteY56" fmla="*/ 10168562 h 10287000"/>
              <a:gd name="connsiteX57" fmla="*/ 4404476 w 9854218"/>
              <a:gd name="connsiteY57" fmla="*/ 10181214 h 10287000"/>
              <a:gd name="connsiteX58" fmla="*/ 4417134 w 9854218"/>
              <a:gd name="connsiteY58" fmla="*/ 10193868 h 10287000"/>
              <a:gd name="connsiteX59" fmla="*/ 4504126 w 9854218"/>
              <a:gd name="connsiteY59" fmla="*/ 10246062 h 10287000"/>
              <a:gd name="connsiteX60" fmla="*/ 4555560 w 9854218"/>
              <a:gd name="connsiteY60" fmla="*/ 10287000 h 10287000"/>
              <a:gd name="connsiteX61" fmla="*/ 4347497 w 9854218"/>
              <a:gd name="connsiteY61" fmla="*/ 10287000 h 10287000"/>
              <a:gd name="connsiteX62" fmla="*/ 4341209 w 9854218"/>
              <a:gd name="connsiteY62" fmla="*/ 10282443 h 10287000"/>
              <a:gd name="connsiteX63" fmla="*/ 4088141 w 9854218"/>
              <a:gd name="connsiteY63" fmla="*/ 10105290 h 10287000"/>
              <a:gd name="connsiteX64" fmla="*/ 4088136 w 9854218"/>
              <a:gd name="connsiteY64" fmla="*/ 10092639 h 10287000"/>
              <a:gd name="connsiteX65" fmla="*/ 3974256 w 9854218"/>
              <a:gd name="connsiteY65" fmla="*/ 10004066 h 10287000"/>
              <a:gd name="connsiteX66" fmla="*/ 3974255 w 9854218"/>
              <a:gd name="connsiteY66" fmla="*/ 9991412 h 10287000"/>
              <a:gd name="connsiteX67" fmla="*/ 3974255 w 9854218"/>
              <a:gd name="connsiteY67" fmla="*/ 9978758 h 10287000"/>
              <a:gd name="connsiteX68" fmla="*/ 3961601 w 9854218"/>
              <a:gd name="connsiteY68" fmla="*/ 9966108 h 10287000"/>
              <a:gd name="connsiteX69" fmla="*/ 3948950 w 9854218"/>
              <a:gd name="connsiteY69" fmla="*/ 9953451 h 10287000"/>
              <a:gd name="connsiteX70" fmla="*/ 3936296 w 9854218"/>
              <a:gd name="connsiteY70" fmla="*/ 9953451 h 10287000"/>
              <a:gd name="connsiteX71" fmla="*/ 3948952 w 9854218"/>
              <a:gd name="connsiteY71" fmla="*/ 9966104 h 10287000"/>
              <a:gd name="connsiteX72" fmla="*/ 3961601 w 9854218"/>
              <a:gd name="connsiteY72" fmla="*/ 9978758 h 10287000"/>
              <a:gd name="connsiteX73" fmla="*/ 3948950 w 9854218"/>
              <a:gd name="connsiteY73" fmla="*/ 9991412 h 10287000"/>
              <a:gd name="connsiteX74" fmla="*/ 3835066 w 9854218"/>
              <a:gd name="connsiteY74" fmla="*/ 9890182 h 10287000"/>
              <a:gd name="connsiteX75" fmla="*/ 3822413 w 9854218"/>
              <a:gd name="connsiteY75" fmla="*/ 9877532 h 10287000"/>
              <a:gd name="connsiteX76" fmla="*/ 3822416 w 9854218"/>
              <a:gd name="connsiteY76" fmla="*/ 9864876 h 10287000"/>
              <a:gd name="connsiteX77" fmla="*/ 3784448 w 9854218"/>
              <a:gd name="connsiteY77" fmla="*/ 9826916 h 10287000"/>
              <a:gd name="connsiteX78" fmla="*/ 3771798 w 9854218"/>
              <a:gd name="connsiteY78" fmla="*/ 9814262 h 10287000"/>
              <a:gd name="connsiteX79" fmla="*/ 3759143 w 9854218"/>
              <a:gd name="connsiteY79" fmla="*/ 9788956 h 10287000"/>
              <a:gd name="connsiteX80" fmla="*/ 3733834 w 9854218"/>
              <a:gd name="connsiteY80" fmla="*/ 9763647 h 10287000"/>
              <a:gd name="connsiteX81" fmla="*/ 3721186 w 9854218"/>
              <a:gd name="connsiteY81" fmla="*/ 9763647 h 10287000"/>
              <a:gd name="connsiteX82" fmla="*/ 3721187 w 9854218"/>
              <a:gd name="connsiteY82" fmla="*/ 9750996 h 10287000"/>
              <a:gd name="connsiteX83" fmla="*/ 3708530 w 9854218"/>
              <a:gd name="connsiteY83" fmla="*/ 9750996 h 10287000"/>
              <a:gd name="connsiteX84" fmla="*/ 3670571 w 9854218"/>
              <a:gd name="connsiteY84" fmla="*/ 9713032 h 10287000"/>
              <a:gd name="connsiteX85" fmla="*/ 3683226 w 9854218"/>
              <a:gd name="connsiteY85" fmla="*/ 9713036 h 10287000"/>
              <a:gd name="connsiteX86" fmla="*/ 3556684 w 9854218"/>
              <a:gd name="connsiteY86" fmla="*/ 9573846 h 10287000"/>
              <a:gd name="connsiteX87" fmla="*/ 3534545 w 9854218"/>
              <a:gd name="connsiteY87" fmla="*/ 9589662 h 10287000"/>
              <a:gd name="connsiteX88" fmla="*/ 3531419 w 9854218"/>
              <a:gd name="connsiteY88" fmla="*/ 9586632 h 10287000"/>
              <a:gd name="connsiteX89" fmla="*/ 3531382 w 9854218"/>
              <a:gd name="connsiteY89" fmla="*/ 9586500 h 10287000"/>
              <a:gd name="connsiteX90" fmla="*/ 3531150 w 9854218"/>
              <a:gd name="connsiteY90" fmla="*/ 9586378 h 10287000"/>
              <a:gd name="connsiteX91" fmla="*/ 3504850 w 9854218"/>
              <a:gd name="connsiteY91" fmla="*/ 9560888 h 10287000"/>
              <a:gd name="connsiteX92" fmla="*/ 3506069 w 9854218"/>
              <a:gd name="connsiteY92" fmla="*/ 9561192 h 10287000"/>
              <a:gd name="connsiteX93" fmla="*/ 3518723 w 9854218"/>
              <a:gd name="connsiteY93" fmla="*/ 9573846 h 10287000"/>
              <a:gd name="connsiteX94" fmla="*/ 3531383 w 9854218"/>
              <a:gd name="connsiteY94" fmla="*/ 9573843 h 10287000"/>
              <a:gd name="connsiteX95" fmla="*/ 3531382 w 9854218"/>
              <a:gd name="connsiteY95" fmla="*/ 9561192 h 10287000"/>
              <a:gd name="connsiteX96" fmla="*/ 3468112 w 9854218"/>
              <a:gd name="connsiteY96" fmla="*/ 9497925 h 10287000"/>
              <a:gd name="connsiteX97" fmla="*/ 3468112 w 9854218"/>
              <a:gd name="connsiteY97" fmla="*/ 9485268 h 10287000"/>
              <a:gd name="connsiteX98" fmla="*/ 3442808 w 9854218"/>
              <a:gd name="connsiteY98" fmla="*/ 9459964 h 10287000"/>
              <a:gd name="connsiteX99" fmla="*/ 3417497 w 9854218"/>
              <a:gd name="connsiteY99" fmla="*/ 9434658 h 10287000"/>
              <a:gd name="connsiteX100" fmla="*/ 3012584 w 9854218"/>
              <a:gd name="connsiteY100" fmla="*/ 9257510 h 10287000"/>
              <a:gd name="connsiteX101" fmla="*/ 3022073 w 9854218"/>
              <a:gd name="connsiteY101" fmla="*/ 9268580 h 10287000"/>
              <a:gd name="connsiteX102" fmla="*/ 3019736 w 9854218"/>
              <a:gd name="connsiteY102" fmla="*/ 9268968 h 10287000"/>
              <a:gd name="connsiteX103" fmla="*/ 2847455 w 9854218"/>
              <a:gd name="connsiteY103" fmla="*/ 8968533 h 10287000"/>
              <a:gd name="connsiteX104" fmla="*/ 2865802 w 9854218"/>
              <a:gd name="connsiteY104" fmla="*/ 8997360 h 10287000"/>
              <a:gd name="connsiteX105" fmla="*/ 2872247 w 9854218"/>
              <a:gd name="connsiteY105" fmla="*/ 9005182 h 10287000"/>
              <a:gd name="connsiteX106" fmla="*/ 2871814 w 9854218"/>
              <a:gd name="connsiteY106" fmla="*/ 9000681 h 10287000"/>
              <a:gd name="connsiteX107" fmla="*/ 2879723 w 9854218"/>
              <a:gd name="connsiteY107" fmla="*/ 8999692 h 10287000"/>
              <a:gd name="connsiteX108" fmla="*/ 2882327 w 9854218"/>
              <a:gd name="connsiteY108" fmla="*/ 9000148 h 10287000"/>
              <a:gd name="connsiteX109" fmla="*/ 2884188 w 9854218"/>
              <a:gd name="connsiteY109" fmla="*/ 8997712 h 10287000"/>
              <a:gd name="connsiteX110" fmla="*/ 2885808 w 9854218"/>
              <a:gd name="connsiteY110" fmla="*/ 9000758 h 10287000"/>
              <a:gd name="connsiteX111" fmla="*/ 2887631 w 9854218"/>
              <a:gd name="connsiteY111" fmla="*/ 9001077 h 10287000"/>
              <a:gd name="connsiteX112" fmla="*/ 2886047 w 9854218"/>
              <a:gd name="connsiteY112" fmla="*/ 8991786 h 10287000"/>
              <a:gd name="connsiteX113" fmla="*/ 2850458 w 9854218"/>
              <a:gd name="connsiteY113" fmla="*/ 8972210 h 10287000"/>
              <a:gd name="connsiteX114" fmla="*/ 1261949 w 9854218"/>
              <a:gd name="connsiteY114" fmla="*/ 8958783 h 10287000"/>
              <a:gd name="connsiteX115" fmla="*/ 1262372 w 9854218"/>
              <a:gd name="connsiteY115" fmla="*/ 8959339 h 10287000"/>
              <a:gd name="connsiteX116" fmla="*/ 1268305 w 9854218"/>
              <a:gd name="connsiteY116" fmla="*/ 8971461 h 10287000"/>
              <a:gd name="connsiteX117" fmla="*/ 1119280 w 9854218"/>
              <a:gd name="connsiteY117" fmla="*/ 8584360 h 10287000"/>
              <a:gd name="connsiteX118" fmla="*/ 1121074 w 9854218"/>
              <a:gd name="connsiteY118" fmla="*/ 8598870 h 10287000"/>
              <a:gd name="connsiteX119" fmla="*/ 1126753 w 9854218"/>
              <a:gd name="connsiteY119" fmla="*/ 8617364 h 10287000"/>
              <a:gd name="connsiteX120" fmla="*/ 1143751 w 9854218"/>
              <a:gd name="connsiteY120" fmla="*/ 8637490 h 10287000"/>
              <a:gd name="connsiteX121" fmla="*/ 1153022 w 9854218"/>
              <a:gd name="connsiteY121" fmla="*/ 8652268 h 10287000"/>
              <a:gd name="connsiteX122" fmla="*/ 993608 w 9854218"/>
              <a:gd name="connsiteY122" fmla="*/ 8563178 h 10287000"/>
              <a:gd name="connsiteX123" fmla="*/ 1001044 w 9854218"/>
              <a:gd name="connsiteY123" fmla="*/ 8596624 h 10287000"/>
              <a:gd name="connsiteX124" fmla="*/ 978638 w 9854218"/>
              <a:gd name="connsiteY124" fmla="*/ 8602694 h 10287000"/>
              <a:gd name="connsiteX125" fmla="*/ 1150966 w 9854218"/>
              <a:gd name="connsiteY125" fmla="*/ 8955356 h 10287000"/>
              <a:gd name="connsiteX126" fmla="*/ 1276850 w 9854218"/>
              <a:gd name="connsiteY126" fmla="*/ 9118520 h 10287000"/>
              <a:gd name="connsiteX127" fmla="*/ 1396570 w 9854218"/>
              <a:gd name="connsiteY127" fmla="*/ 9312225 h 10287000"/>
              <a:gd name="connsiteX128" fmla="*/ 1368209 w 9854218"/>
              <a:gd name="connsiteY128" fmla="*/ 9242926 h 10287000"/>
              <a:gd name="connsiteX129" fmla="*/ 1398731 w 9854218"/>
              <a:gd name="connsiteY129" fmla="*/ 9249092 h 10287000"/>
              <a:gd name="connsiteX130" fmla="*/ 1424824 w 9854218"/>
              <a:gd name="connsiteY130" fmla="*/ 9291942 h 10287000"/>
              <a:gd name="connsiteX131" fmla="*/ 1437577 w 9854218"/>
              <a:gd name="connsiteY131" fmla="*/ 9308271 h 10287000"/>
              <a:gd name="connsiteX132" fmla="*/ 1426300 w 9854218"/>
              <a:gd name="connsiteY132" fmla="*/ 9285122 h 10287000"/>
              <a:gd name="connsiteX133" fmla="*/ 1398241 w 9854218"/>
              <a:gd name="connsiteY133" fmla="*/ 9227676 h 10287000"/>
              <a:gd name="connsiteX134" fmla="*/ 1399595 w 9854218"/>
              <a:gd name="connsiteY134" fmla="*/ 9228166 h 10287000"/>
              <a:gd name="connsiteX135" fmla="*/ 1358393 w 9854218"/>
              <a:gd name="connsiteY135" fmla="*/ 9155026 h 10287000"/>
              <a:gd name="connsiteX136" fmla="*/ 1318568 w 9854218"/>
              <a:gd name="connsiteY136" fmla="*/ 9121743 h 10287000"/>
              <a:gd name="connsiteX137" fmla="*/ 1090468 w 9854218"/>
              <a:gd name="connsiteY137" fmla="*/ 8795770 h 10287000"/>
              <a:gd name="connsiteX138" fmla="*/ 1049606 w 9854218"/>
              <a:gd name="connsiteY138" fmla="*/ 8674704 h 10287000"/>
              <a:gd name="connsiteX139" fmla="*/ 978416 w 9854218"/>
              <a:gd name="connsiteY139" fmla="*/ 8451138 h 10287000"/>
              <a:gd name="connsiteX140" fmla="*/ 1037843 w 9854218"/>
              <a:gd name="connsiteY140" fmla="*/ 8567380 h 10287000"/>
              <a:gd name="connsiteX141" fmla="*/ 1119851 w 9854218"/>
              <a:gd name="connsiteY141" fmla="*/ 8712051 h 10287000"/>
              <a:gd name="connsiteX142" fmla="*/ 1205537 w 9854218"/>
              <a:gd name="connsiteY142" fmla="*/ 8846256 h 10287000"/>
              <a:gd name="connsiteX143" fmla="*/ 1261949 w 9854218"/>
              <a:gd name="connsiteY143" fmla="*/ 8958783 h 10287000"/>
              <a:gd name="connsiteX144" fmla="*/ 1258343 w 9854218"/>
              <a:gd name="connsiteY144" fmla="*/ 8954042 h 10287000"/>
              <a:gd name="connsiteX145" fmla="*/ 1262950 w 9854218"/>
              <a:gd name="connsiteY145" fmla="*/ 8994056 h 10287000"/>
              <a:gd name="connsiteX146" fmla="*/ 1312042 w 9854218"/>
              <a:gd name="connsiteY146" fmla="*/ 9048618 h 10287000"/>
              <a:gd name="connsiteX147" fmla="*/ 1391452 w 9854218"/>
              <a:gd name="connsiteY147" fmla="*/ 9183502 h 10287000"/>
              <a:gd name="connsiteX148" fmla="*/ 1424497 w 9854218"/>
              <a:gd name="connsiteY148" fmla="*/ 9237166 h 10287000"/>
              <a:gd name="connsiteX149" fmla="*/ 1429220 w 9854218"/>
              <a:gd name="connsiteY149" fmla="*/ 9238874 h 10287000"/>
              <a:gd name="connsiteX150" fmla="*/ 1434265 w 9854218"/>
              <a:gd name="connsiteY150" fmla="*/ 9245505 h 10287000"/>
              <a:gd name="connsiteX151" fmla="*/ 1456580 w 9854218"/>
              <a:gd name="connsiteY151" fmla="*/ 9264154 h 10287000"/>
              <a:gd name="connsiteX152" fmla="*/ 1488438 w 9854218"/>
              <a:gd name="connsiteY152" fmla="*/ 9290780 h 10287000"/>
              <a:gd name="connsiteX153" fmla="*/ 1565340 w 9854218"/>
              <a:gd name="connsiteY153" fmla="*/ 9409190 h 10287000"/>
              <a:gd name="connsiteX154" fmla="*/ 1632974 w 9854218"/>
              <a:gd name="connsiteY154" fmla="*/ 9506312 h 10287000"/>
              <a:gd name="connsiteX155" fmla="*/ 1626314 w 9854218"/>
              <a:gd name="connsiteY155" fmla="*/ 9514282 h 10287000"/>
              <a:gd name="connsiteX156" fmla="*/ 1611659 w 9854218"/>
              <a:gd name="connsiteY156" fmla="*/ 9502036 h 10287000"/>
              <a:gd name="connsiteX157" fmla="*/ 1622706 w 9854218"/>
              <a:gd name="connsiteY157" fmla="*/ 9517170 h 10287000"/>
              <a:gd name="connsiteX158" fmla="*/ 1722140 w 9854218"/>
              <a:gd name="connsiteY158" fmla="*/ 9649444 h 10287000"/>
              <a:gd name="connsiteX159" fmla="*/ 1730402 w 9854218"/>
              <a:gd name="connsiteY159" fmla="*/ 9674248 h 10287000"/>
              <a:gd name="connsiteX160" fmla="*/ 1740784 w 9854218"/>
              <a:gd name="connsiteY160" fmla="*/ 9674248 h 10287000"/>
              <a:gd name="connsiteX161" fmla="*/ 1722140 w 9854218"/>
              <a:gd name="connsiteY161" fmla="*/ 9649444 h 10287000"/>
              <a:gd name="connsiteX162" fmla="*/ 1720020 w 9854218"/>
              <a:gd name="connsiteY162" fmla="*/ 9643092 h 10287000"/>
              <a:gd name="connsiteX163" fmla="*/ 1740782 w 9854218"/>
              <a:gd name="connsiteY163" fmla="*/ 9653476 h 10287000"/>
              <a:gd name="connsiteX164" fmla="*/ 1751162 w 9854218"/>
              <a:gd name="connsiteY164" fmla="*/ 9653476 h 10287000"/>
              <a:gd name="connsiteX165" fmla="*/ 1657852 w 9854218"/>
              <a:gd name="connsiteY165" fmla="*/ 9494422 h 10287000"/>
              <a:gd name="connsiteX166" fmla="*/ 1559534 w 9854218"/>
              <a:gd name="connsiteY166" fmla="*/ 9346986 h 10287000"/>
              <a:gd name="connsiteX167" fmla="*/ 1533182 w 9854218"/>
              <a:gd name="connsiteY167" fmla="*/ 9310760 h 10287000"/>
              <a:gd name="connsiteX168" fmla="*/ 1529318 w 9854218"/>
              <a:gd name="connsiteY168" fmla="*/ 9301674 h 10287000"/>
              <a:gd name="connsiteX169" fmla="*/ 1470966 w 9854218"/>
              <a:gd name="connsiteY169" fmla="*/ 9214168 h 10287000"/>
              <a:gd name="connsiteX170" fmla="*/ 1207861 w 9854218"/>
              <a:gd name="connsiteY170" fmla="*/ 8762176 h 10287000"/>
              <a:gd name="connsiteX171" fmla="*/ 1204783 w 9854218"/>
              <a:gd name="connsiteY171" fmla="*/ 8758706 h 10287000"/>
              <a:gd name="connsiteX172" fmla="*/ 1182371 w 9854218"/>
              <a:gd name="connsiteY172" fmla="*/ 8745052 h 10287000"/>
              <a:gd name="connsiteX173" fmla="*/ 1016593 w 9854218"/>
              <a:gd name="connsiteY173" fmla="*/ 8501824 h 10287000"/>
              <a:gd name="connsiteX174" fmla="*/ 490171 w 9854218"/>
              <a:gd name="connsiteY174" fmla="*/ 8276537 h 10287000"/>
              <a:gd name="connsiteX175" fmla="*/ 583148 w 9854218"/>
              <a:gd name="connsiteY175" fmla="*/ 8524276 h 10287000"/>
              <a:gd name="connsiteX176" fmla="*/ 676129 w 9854218"/>
              <a:gd name="connsiteY176" fmla="*/ 8689440 h 10287000"/>
              <a:gd name="connsiteX177" fmla="*/ 676130 w 9854218"/>
              <a:gd name="connsiteY177" fmla="*/ 8699764 h 10287000"/>
              <a:gd name="connsiteX178" fmla="*/ 686459 w 9854218"/>
              <a:gd name="connsiteY178" fmla="*/ 8710083 h 10287000"/>
              <a:gd name="connsiteX179" fmla="*/ 676129 w 9854218"/>
              <a:gd name="connsiteY179" fmla="*/ 8720408 h 10287000"/>
              <a:gd name="connsiteX180" fmla="*/ 670654 w 9854218"/>
              <a:gd name="connsiteY180" fmla="*/ 8717283 h 10287000"/>
              <a:gd name="connsiteX181" fmla="*/ 665797 w 9854218"/>
              <a:gd name="connsiteY181" fmla="*/ 8710086 h 10287000"/>
              <a:gd name="connsiteX182" fmla="*/ 667090 w 9854218"/>
              <a:gd name="connsiteY182" fmla="*/ 8715248 h 10287000"/>
              <a:gd name="connsiteX183" fmla="*/ 670654 w 9854218"/>
              <a:gd name="connsiteY183" fmla="*/ 8717283 h 10287000"/>
              <a:gd name="connsiteX184" fmla="*/ 689203 w 9854218"/>
              <a:gd name="connsiteY184" fmla="*/ 8744763 h 10287000"/>
              <a:gd name="connsiteX185" fmla="*/ 769109 w 9854218"/>
              <a:gd name="connsiteY185" fmla="*/ 8885571 h 10287000"/>
              <a:gd name="connsiteX186" fmla="*/ 779438 w 9854218"/>
              <a:gd name="connsiteY186" fmla="*/ 8906216 h 10287000"/>
              <a:gd name="connsiteX187" fmla="*/ 789766 w 9854218"/>
              <a:gd name="connsiteY187" fmla="*/ 8916537 h 10287000"/>
              <a:gd name="connsiteX188" fmla="*/ 779437 w 9854218"/>
              <a:gd name="connsiteY188" fmla="*/ 8937183 h 10287000"/>
              <a:gd name="connsiteX189" fmla="*/ 820763 w 9854218"/>
              <a:gd name="connsiteY189" fmla="*/ 8988798 h 10287000"/>
              <a:gd name="connsiteX190" fmla="*/ 1027381 w 9854218"/>
              <a:gd name="connsiteY190" fmla="*/ 9401702 h 10287000"/>
              <a:gd name="connsiteX191" fmla="*/ 1017050 w 9854218"/>
              <a:gd name="connsiteY191" fmla="*/ 9387624 h 10287000"/>
              <a:gd name="connsiteX192" fmla="*/ 1017052 w 9854218"/>
              <a:gd name="connsiteY192" fmla="*/ 9381058 h 10287000"/>
              <a:gd name="connsiteX193" fmla="*/ 1006720 w 9854218"/>
              <a:gd name="connsiteY193" fmla="*/ 9370732 h 10287000"/>
              <a:gd name="connsiteX194" fmla="*/ 1013176 w 9854218"/>
              <a:gd name="connsiteY194" fmla="*/ 9382348 h 10287000"/>
              <a:gd name="connsiteX195" fmla="*/ 1017050 w 9854218"/>
              <a:gd name="connsiteY195" fmla="*/ 9387624 h 10287000"/>
              <a:gd name="connsiteX196" fmla="*/ 1017052 w 9854218"/>
              <a:gd name="connsiteY196" fmla="*/ 9391383 h 10287000"/>
              <a:gd name="connsiteX197" fmla="*/ 1027381 w 9854218"/>
              <a:gd name="connsiteY197" fmla="*/ 9412026 h 10287000"/>
              <a:gd name="connsiteX198" fmla="*/ 1017050 w 9854218"/>
              <a:gd name="connsiteY198" fmla="*/ 9412023 h 10287000"/>
              <a:gd name="connsiteX199" fmla="*/ 1008526 w 9854218"/>
              <a:gd name="connsiteY199" fmla="*/ 9402288 h 10287000"/>
              <a:gd name="connsiteX200" fmla="*/ 1006721 w 9854218"/>
              <a:gd name="connsiteY200" fmla="*/ 9391380 h 10287000"/>
              <a:gd name="connsiteX201" fmla="*/ 1008011 w 9854218"/>
              <a:gd name="connsiteY201" fmla="*/ 9401702 h 10287000"/>
              <a:gd name="connsiteX202" fmla="*/ 1008526 w 9854218"/>
              <a:gd name="connsiteY202" fmla="*/ 9402288 h 10287000"/>
              <a:gd name="connsiteX203" fmla="*/ 1010108 w 9854218"/>
              <a:gd name="connsiteY203" fmla="*/ 9411862 h 10287000"/>
              <a:gd name="connsiteX204" fmla="*/ 1037713 w 9854218"/>
              <a:gd name="connsiteY204" fmla="*/ 9494604 h 10287000"/>
              <a:gd name="connsiteX205" fmla="*/ 1037713 w 9854218"/>
              <a:gd name="connsiteY205" fmla="*/ 9484281 h 10287000"/>
              <a:gd name="connsiteX206" fmla="*/ 1048045 w 9854218"/>
              <a:gd name="connsiteY206" fmla="*/ 9504932 h 10287000"/>
              <a:gd name="connsiteX207" fmla="*/ 1058374 w 9854218"/>
              <a:gd name="connsiteY207" fmla="*/ 9515253 h 10287000"/>
              <a:gd name="connsiteX208" fmla="*/ 1192031 w 9854218"/>
              <a:gd name="connsiteY208" fmla="*/ 9708318 h 10287000"/>
              <a:gd name="connsiteX209" fmla="*/ 1234499 w 9854218"/>
              <a:gd name="connsiteY209" fmla="*/ 9744334 h 10287000"/>
              <a:gd name="connsiteX210" fmla="*/ 1235294 w 9854218"/>
              <a:gd name="connsiteY210" fmla="*/ 9747512 h 10287000"/>
              <a:gd name="connsiteX211" fmla="*/ 1244333 w 9854218"/>
              <a:gd name="connsiteY211" fmla="*/ 9752674 h 10287000"/>
              <a:gd name="connsiteX212" fmla="*/ 1254664 w 9854218"/>
              <a:gd name="connsiteY212" fmla="*/ 9762996 h 10287000"/>
              <a:gd name="connsiteX213" fmla="*/ 1306319 w 9854218"/>
              <a:gd name="connsiteY213" fmla="*/ 9814608 h 10287000"/>
              <a:gd name="connsiteX214" fmla="*/ 1285657 w 9854218"/>
              <a:gd name="connsiteY214" fmla="*/ 9804284 h 10287000"/>
              <a:gd name="connsiteX215" fmla="*/ 1285658 w 9854218"/>
              <a:gd name="connsiteY215" fmla="*/ 9814605 h 10287000"/>
              <a:gd name="connsiteX216" fmla="*/ 1285658 w 9854218"/>
              <a:gd name="connsiteY216" fmla="*/ 9824930 h 10287000"/>
              <a:gd name="connsiteX217" fmla="*/ 1275326 w 9854218"/>
              <a:gd name="connsiteY217" fmla="*/ 9814608 h 10287000"/>
              <a:gd name="connsiteX218" fmla="*/ 1316651 w 9854218"/>
              <a:gd name="connsiteY218" fmla="*/ 9886866 h 10287000"/>
              <a:gd name="connsiteX219" fmla="*/ 1316650 w 9854218"/>
              <a:gd name="connsiteY219" fmla="*/ 9876544 h 10287000"/>
              <a:gd name="connsiteX220" fmla="*/ 1306318 w 9854218"/>
              <a:gd name="connsiteY220" fmla="*/ 9866220 h 10287000"/>
              <a:gd name="connsiteX221" fmla="*/ 1306319 w 9854218"/>
              <a:gd name="connsiteY221" fmla="*/ 9855898 h 10287000"/>
              <a:gd name="connsiteX222" fmla="*/ 1326982 w 9854218"/>
              <a:gd name="connsiteY222" fmla="*/ 9876542 h 10287000"/>
              <a:gd name="connsiteX223" fmla="*/ 1337312 w 9854218"/>
              <a:gd name="connsiteY223" fmla="*/ 9886866 h 10287000"/>
              <a:gd name="connsiteX224" fmla="*/ 1430291 w 9854218"/>
              <a:gd name="connsiteY224" fmla="*/ 9959126 h 10287000"/>
              <a:gd name="connsiteX225" fmla="*/ 1502608 w 9854218"/>
              <a:gd name="connsiteY225" fmla="*/ 10082998 h 10287000"/>
              <a:gd name="connsiteX226" fmla="*/ 1512938 w 9854218"/>
              <a:gd name="connsiteY226" fmla="*/ 10082996 h 10287000"/>
              <a:gd name="connsiteX227" fmla="*/ 1523272 w 9854218"/>
              <a:gd name="connsiteY227" fmla="*/ 10103638 h 10287000"/>
              <a:gd name="connsiteX228" fmla="*/ 1533602 w 9854218"/>
              <a:gd name="connsiteY228" fmla="*/ 10103642 h 10287000"/>
              <a:gd name="connsiteX229" fmla="*/ 1533600 w 9854218"/>
              <a:gd name="connsiteY229" fmla="*/ 10113968 h 10287000"/>
              <a:gd name="connsiteX230" fmla="*/ 1585256 w 9854218"/>
              <a:gd name="connsiteY230" fmla="*/ 10175902 h 10287000"/>
              <a:gd name="connsiteX231" fmla="*/ 1554262 w 9854218"/>
              <a:gd name="connsiteY231" fmla="*/ 10165578 h 10287000"/>
              <a:gd name="connsiteX232" fmla="*/ 1554263 w 9854218"/>
              <a:gd name="connsiteY232" fmla="*/ 10175902 h 10287000"/>
              <a:gd name="connsiteX233" fmla="*/ 1543931 w 9854218"/>
              <a:gd name="connsiteY233" fmla="*/ 10165578 h 10287000"/>
              <a:gd name="connsiteX234" fmla="*/ 1533600 w 9854218"/>
              <a:gd name="connsiteY234" fmla="*/ 10165576 h 10287000"/>
              <a:gd name="connsiteX235" fmla="*/ 1605917 w 9854218"/>
              <a:gd name="connsiteY235" fmla="*/ 10248159 h 10287000"/>
              <a:gd name="connsiteX236" fmla="*/ 1626580 w 9854218"/>
              <a:gd name="connsiteY236" fmla="*/ 10227514 h 10287000"/>
              <a:gd name="connsiteX237" fmla="*/ 1705960 w 9854218"/>
              <a:gd name="connsiteY237" fmla="*/ 10287000 h 10287000"/>
              <a:gd name="connsiteX238" fmla="*/ 1582592 w 9854218"/>
              <a:gd name="connsiteY238" fmla="*/ 10287000 h 10287000"/>
              <a:gd name="connsiteX239" fmla="*/ 1543931 w 9854218"/>
              <a:gd name="connsiteY239" fmla="*/ 10237834 h 10287000"/>
              <a:gd name="connsiteX240" fmla="*/ 1430290 w 9854218"/>
              <a:gd name="connsiteY240" fmla="*/ 10093320 h 10287000"/>
              <a:gd name="connsiteX241" fmla="*/ 1275326 w 9854218"/>
              <a:gd name="connsiteY241" fmla="*/ 9897192 h 10287000"/>
              <a:gd name="connsiteX242" fmla="*/ 1151353 w 9854218"/>
              <a:gd name="connsiteY242" fmla="*/ 9690735 h 10287000"/>
              <a:gd name="connsiteX243" fmla="*/ 1048043 w 9854218"/>
              <a:gd name="connsiteY243" fmla="*/ 9525574 h 10287000"/>
              <a:gd name="connsiteX244" fmla="*/ 1037713 w 9854218"/>
              <a:gd name="connsiteY244" fmla="*/ 9515253 h 10287000"/>
              <a:gd name="connsiteX245" fmla="*/ 1027381 w 9854218"/>
              <a:gd name="connsiteY245" fmla="*/ 9494606 h 10287000"/>
              <a:gd name="connsiteX246" fmla="*/ 800101 w 9854218"/>
              <a:gd name="connsiteY246" fmla="*/ 9071380 h 10287000"/>
              <a:gd name="connsiteX247" fmla="*/ 769108 w 9854218"/>
              <a:gd name="connsiteY247" fmla="*/ 9102346 h 10287000"/>
              <a:gd name="connsiteX248" fmla="*/ 717451 w 9854218"/>
              <a:gd name="connsiteY248" fmla="*/ 9050732 h 10287000"/>
              <a:gd name="connsiteX249" fmla="*/ 727783 w 9854218"/>
              <a:gd name="connsiteY249" fmla="*/ 9071378 h 10287000"/>
              <a:gd name="connsiteX250" fmla="*/ 738113 w 9854218"/>
              <a:gd name="connsiteY250" fmla="*/ 9092025 h 10287000"/>
              <a:gd name="connsiteX251" fmla="*/ 727783 w 9854218"/>
              <a:gd name="connsiteY251" fmla="*/ 9081700 h 10287000"/>
              <a:gd name="connsiteX252" fmla="*/ 717451 w 9854218"/>
              <a:gd name="connsiteY252" fmla="*/ 9061056 h 10287000"/>
              <a:gd name="connsiteX253" fmla="*/ 707120 w 9854218"/>
              <a:gd name="connsiteY253" fmla="*/ 9050734 h 10287000"/>
              <a:gd name="connsiteX254" fmla="*/ 676127 w 9854218"/>
              <a:gd name="connsiteY254" fmla="*/ 8999120 h 10287000"/>
              <a:gd name="connsiteX255" fmla="*/ 676127 w 9854218"/>
              <a:gd name="connsiteY255" fmla="*/ 8988798 h 10287000"/>
              <a:gd name="connsiteX256" fmla="*/ 676127 w 9854218"/>
              <a:gd name="connsiteY256" fmla="*/ 8978474 h 10287000"/>
              <a:gd name="connsiteX257" fmla="*/ 683875 w 9854218"/>
              <a:gd name="connsiteY257" fmla="*/ 8978474 h 10287000"/>
              <a:gd name="connsiteX258" fmla="*/ 686458 w 9854218"/>
              <a:gd name="connsiteY258" fmla="*/ 8988795 h 10287000"/>
              <a:gd name="connsiteX259" fmla="*/ 686458 w 9854218"/>
              <a:gd name="connsiteY259" fmla="*/ 8978476 h 10287000"/>
              <a:gd name="connsiteX260" fmla="*/ 683875 w 9854218"/>
              <a:gd name="connsiteY260" fmla="*/ 8978474 h 10287000"/>
              <a:gd name="connsiteX261" fmla="*/ 681293 w 9854218"/>
              <a:gd name="connsiteY261" fmla="*/ 8968152 h 10287000"/>
              <a:gd name="connsiteX262" fmla="*/ 676127 w 9854218"/>
              <a:gd name="connsiteY262" fmla="*/ 8947508 h 10287000"/>
              <a:gd name="connsiteX263" fmla="*/ 727783 w 9854218"/>
              <a:gd name="connsiteY263" fmla="*/ 8978476 h 10287000"/>
              <a:gd name="connsiteX264" fmla="*/ 707120 w 9854218"/>
              <a:gd name="connsiteY264" fmla="*/ 8895896 h 10287000"/>
              <a:gd name="connsiteX265" fmla="*/ 717451 w 9854218"/>
              <a:gd name="connsiteY265" fmla="*/ 8885571 h 10287000"/>
              <a:gd name="connsiteX266" fmla="*/ 707120 w 9854218"/>
              <a:gd name="connsiteY266" fmla="*/ 8885571 h 10287000"/>
              <a:gd name="connsiteX267" fmla="*/ 707120 w 9854218"/>
              <a:gd name="connsiteY267" fmla="*/ 8875250 h 10287000"/>
              <a:gd name="connsiteX268" fmla="*/ 707122 w 9854218"/>
              <a:gd name="connsiteY268" fmla="*/ 8864925 h 10287000"/>
              <a:gd name="connsiteX269" fmla="*/ 707123 w 9854218"/>
              <a:gd name="connsiteY269" fmla="*/ 8854604 h 10287000"/>
              <a:gd name="connsiteX270" fmla="*/ 645137 w 9854218"/>
              <a:gd name="connsiteY270" fmla="*/ 8699764 h 10287000"/>
              <a:gd name="connsiteX271" fmla="*/ 655465 w 9854218"/>
              <a:gd name="connsiteY271" fmla="*/ 8699762 h 10287000"/>
              <a:gd name="connsiteX272" fmla="*/ 645136 w 9854218"/>
              <a:gd name="connsiteY272" fmla="*/ 8689440 h 10287000"/>
              <a:gd name="connsiteX273" fmla="*/ 624473 w 9854218"/>
              <a:gd name="connsiteY273" fmla="*/ 8658474 h 10287000"/>
              <a:gd name="connsiteX274" fmla="*/ 634804 w 9854218"/>
              <a:gd name="connsiteY274" fmla="*/ 8648150 h 10287000"/>
              <a:gd name="connsiteX275" fmla="*/ 541826 w 9854218"/>
              <a:gd name="connsiteY275" fmla="*/ 8493312 h 10287000"/>
              <a:gd name="connsiteX276" fmla="*/ 490171 w 9854218"/>
              <a:gd name="connsiteY276" fmla="*/ 8276537 h 10287000"/>
              <a:gd name="connsiteX277" fmla="*/ 806632 w 9854218"/>
              <a:gd name="connsiteY277" fmla="*/ 8255612 h 10287000"/>
              <a:gd name="connsiteX278" fmla="*/ 850907 w 9854218"/>
              <a:gd name="connsiteY278" fmla="*/ 8343801 h 10287000"/>
              <a:gd name="connsiteX279" fmla="*/ 935992 w 9854218"/>
              <a:gd name="connsiteY279" fmla="*/ 8551696 h 10287000"/>
              <a:gd name="connsiteX280" fmla="*/ 969526 w 9854218"/>
              <a:gd name="connsiteY280" fmla="*/ 8533143 h 10287000"/>
              <a:gd name="connsiteX281" fmla="*/ 976687 w 9854218"/>
              <a:gd name="connsiteY281" fmla="*/ 8531121 h 10287000"/>
              <a:gd name="connsiteX282" fmla="*/ 917057 w 9854218"/>
              <a:gd name="connsiteY282" fmla="*/ 8420546 h 10287000"/>
              <a:gd name="connsiteX283" fmla="*/ 844099 w 9854218"/>
              <a:gd name="connsiteY283" fmla="*/ 8265042 h 10287000"/>
              <a:gd name="connsiteX284" fmla="*/ 808037 w 9854218"/>
              <a:gd name="connsiteY284" fmla="*/ 8255841 h 10287000"/>
              <a:gd name="connsiteX285" fmla="*/ 2503470 w 9854218"/>
              <a:gd name="connsiteY285" fmla="*/ 8056143 h 10287000"/>
              <a:gd name="connsiteX286" fmla="*/ 2519093 w 9854218"/>
              <a:gd name="connsiteY286" fmla="*/ 8080730 h 10287000"/>
              <a:gd name="connsiteX287" fmla="*/ 2503277 w 9854218"/>
              <a:gd name="connsiteY287" fmla="*/ 8057009 h 10287000"/>
              <a:gd name="connsiteX288" fmla="*/ 2503470 w 9854218"/>
              <a:gd name="connsiteY288" fmla="*/ 8056143 h 10287000"/>
              <a:gd name="connsiteX289" fmla="*/ 764668 w 9854218"/>
              <a:gd name="connsiteY289" fmla="*/ 8009342 h 10287000"/>
              <a:gd name="connsiteX290" fmla="*/ 763417 w 9854218"/>
              <a:gd name="connsiteY290" fmla="*/ 8021661 h 10287000"/>
              <a:gd name="connsiteX291" fmla="*/ 834965 w 9854218"/>
              <a:gd name="connsiteY291" fmla="*/ 8162667 h 10287000"/>
              <a:gd name="connsiteX292" fmla="*/ 931577 w 9854218"/>
              <a:gd name="connsiteY292" fmla="*/ 8419358 h 10287000"/>
              <a:gd name="connsiteX293" fmla="*/ 948700 w 9854218"/>
              <a:gd name="connsiteY293" fmla="*/ 8415056 h 10287000"/>
              <a:gd name="connsiteX294" fmla="*/ 953120 w 9854218"/>
              <a:gd name="connsiteY294" fmla="*/ 8415668 h 10287000"/>
              <a:gd name="connsiteX295" fmla="*/ 913409 w 9854218"/>
              <a:gd name="connsiteY295" fmla="*/ 8298012 h 10287000"/>
              <a:gd name="connsiteX296" fmla="*/ 780862 w 9854218"/>
              <a:gd name="connsiteY296" fmla="*/ 8043854 h 10287000"/>
              <a:gd name="connsiteX297" fmla="*/ 2215406 w 9854218"/>
              <a:gd name="connsiteY297" fmla="*/ 7954197 h 10287000"/>
              <a:gd name="connsiteX298" fmla="*/ 2228060 w 9854218"/>
              <a:gd name="connsiteY298" fmla="*/ 7966851 h 10287000"/>
              <a:gd name="connsiteX299" fmla="*/ 2215406 w 9854218"/>
              <a:gd name="connsiteY299" fmla="*/ 7954197 h 10287000"/>
              <a:gd name="connsiteX300" fmla="*/ 3442472 w 9854218"/>
              <a:gd name="connsiteY300" fmla="*/ 7922889 h 10287000"/>
              <a:gd name="connsiteX301" fmla="*/ 3452306 w 9854218"/>
              <a:gd name="connsiteY301" fmla="*/ 7931229 h 10287000"/>
              <a:gd name="connsiteX302" fmla="*/ 3443267 w 9854218"/>
              <a:gd name="connsiteY302" fmla="*/ 7926066 h 10287000"/>
              <a:gd name="connsiteX303" fmla="*/ 633680 w 9854218"/>
              <a:gd name="connsiteY303" fmla="*/ 7810980 h 10287000"/>
              <a:gd name="connsiteX304" fmla="*/ 657178 w 9854218"/>
              <a:gd name="connsiteY304" fmla="*/ 7880034 h 10287000"/>
              <a:gd name="connsiteX305" fmla="*/ 662339 w 9854218"/>
              <a:gd name="connsiteY305" fmla="*/ 7894485 h 10287000"/>
              <a:gd name="connsiteX306" fmla="*/ 663355 w 9854218"/>
              <a:gd name="connsiteY306" fmla="*/ 7877766 h 10287000"/>
              <a:gd name="connsiteX307" fmla="*/ 662722 w 9854218"/>
              <a:gd name="connsiteY307" fmla="*/ 7877663 h 10287000"/>
              <a:gd name="connsiteX308" fmla="*/ 2312033 w 9854218"/>
              <a:gd name="connsiteY308" fmla="*/ 7793150 h 10287000"/>
              <a:gd name="connsiteX309" fmla="*/ 2329289 w 9854218"/>
              <a:gd name="connsiteY309" fmla="*/ 7802352 h 10287000"/>
              <a:gd name="connsiteX310" fmla="*/ 2329290 w 9854218"/>
              <a:gd name="connsiteY310" fmla="*/ 7827662 h 10287000"/>
              <a:gd name="connsiteX311" fmla="*/ 2316635 w 9854218"/>
              <a:gd name="connsiteY311" fmla="*/ 7815006 h 10287000"/>
              <a:gd name="connsiteX312" fmla="*/ 2316636 w 9854218"/>
              <a:gd name="connsiteY312" fmla="*/ 7802355 h 10287000"/>
              <a:gd name="connsiteX313" fmla="*/ 2296450 w 9854218"/>
              <a:gd name="connsiteY313" fmla="*/ 7769516 h 10287000"/>
              <a:gd name="connsiteX314" fmla="*/ 2303980 w 9854218"/>
              <a:gd name="connsiteY314" fmla="*/ 7777047 h 10287000"/>
              <a:gd name="connsiteX315" fmla="*/ 2312033 w 9854218"/>
              <a:gd name="connsiteY315" fmla="*/ 7793150 h 10287000"/>
              <a:gd name="connsiteX316" fmla="*/ 2308530 w 9854218"/>
              <a:gd name="connsiteY316" fmla="*/ 7791284 h 10287000"/>
              <a:gd name="connsiteX317" fmla="*/ 2276478 w 9854218"/>
              <a:gd name="connsiteY317" fmla="*/ 7726433 h 10287000"/>
              <a:gd name="connsiteX318" fmla="*/ 2286584 w 9854218"/>
              <a:gd name="connsiteY318" fmla="*/ 7751738 h 10287000"/>
              <a:gd name="connsiteX319" fmla="*/ 2296450 w 9854218"/>
              <a:gd name="connsiteY319" fmla="*/ 7769516 h 10287000"/>
              <a:gd name="connsiteX320" fmla="*/ 2291328 w 9854218"/>
              <a:gd name="connsiteY320" fmla="*/ 7764395 h 10287000"/>
              <a:gd name="connsiteX321" fmla="*/ 2266022 w 9854218"/>
              <a:gd name="connsiteY321" fmla="*/ 7726434 h 10287000"/>
              <a:gd name="connsiteX322" fmla="*/ 2268472 w 9854218"/>
              <a:gd name="connsiteY322" fmla="*/ 7706363 h 10287000"/>
              <a:gd name="connsiteX323" fmla="*/ 2278674 w 9854218"/>
              <a:gd name="connsiteY323" fmla="*/ 7726434 h 10287000"/>
              <a:gd name="connsiteX324" fmla="*/ 2276478 w 9854218"/>
              <a:gd name="connsiteY324" fmla="*/ 7726433 h 10287000"/>
              <a:gd name="connsiteX325" fmla="*/ 3206446 w 9854218"/>
              <a:gd name="connsiteY325" fmla="*/ 7625214 h 10287000"/>
              <a:gd name="connsiteX326" fmla="*/ 3235355 w 9854218"/>
              <a:gd name="connsiteY326" fmla="*/ 7673157 h 10287000"/>
              <a:gd name="connsiteX327" fmla="*/ 3245688 w 9854218"/>
              <a:gd name="connsiteY327" fmla="*/ 7693805 h 10287000"/>
              <a:gd name="connsiteX328" fmla="*/ 3256018 w 9854218"/>
              <a:gd name="connsiteY328" fmla="*/ 7704129 h 10287000"/>
              <a:gd name="connsiteX329" fmla="*/ 3359327 w 9854218"/>
              <a:gd name="connsiteY329" fmla="*/ 7869293 h 10287000"/>
              <a:gd name="connsiteX330" fmla="*/ 3483299 w 9854218"/>
              <a:gd name="connsiteY330" fmla="*/ 8075745 h 10287000"/>
              <a:gd name="connsiteX331" fmla="*/ 3638266 w 9854218"/>
              <a:gd name="connsiteY331" fmla="*/ 8271875 h 10287000"/>
              <a:gd name="connsiteX332" fmla="*/ 3778586 w 9854218"/>
              <a:gd name="connsiteY332" fmla="*/ 8450318 h 10287000"/>
              <a:gd name="connsiteX333" fmla="*/ 3799856 w 9854218"/>
              <a:gd name="connsiteY333" fmla="*/ 8410686 h 10287000"/>
              <a:gd name="connsiteX334" fmla="*/ 3796932 w 9854218"/>
              <a:gd name="connsiteY334" fmla="*/ 8407347 h 10287000"/>
              <a:gd name="connsiteX335" fmla="*/ 3739514 w 9854218"/>
              <a:gd name="connsiteY335" fmla="*/ 8350320 h 10287000"/>
              <a:gd name="connsiteX336" fmla="*/ 3695316 w 9854218"/>
              <a:gd name="connsiteY336" fmla="*/ 8279910 h 10287000"/>
              <a:gd name="connsiteX337" fmla="*/ 3694056 w 9854218"/>
              <a:gd name="connsiteY337" fmla="*/ 8227773 h 10287000"/>
              <a:gd name="connsiteX338" fmla="*/ 3682170 w 9854218"/>
              <a:gd name="connsiteY338" fmla="*/ 8203487 h 10287000"/>
              <a:gd name="connsiteX339" fmla="*/ 3638266 w 9854218"/>
              <a:gd name="connsiteY339" fmla="*/ 8137679 h 10287000"/>
              <a:gd name="connsiteX340" fmla="*/ 3545285 w 9854218"/>
              <a:gd name="connsiteY340" fmla="*/ 8065419 h 10287000"/>
              <a:gd name="connsiteX341" fmla="*/ 3534954 w 9854218"/>
              <a:gd name="connsiteY341" fmla="*/ 8055099 h 10287000"/>
              <a:gd name="connsiteX342" fmla="*/ 3514292 w 9854218"/>
              <a:gd name="connsiteY342" fmla="*/ 8034456 h 10287000"/>
              <a:gd name="connsiteX343" fmla="*/ 3514294 w 9854218"/>
              <a:gd name="connsiteY343" fmla="*/ 8044778 h 10287000"/>
              <a:gd name="connsiteX344" fmla="*/ 3524627 w 9854218"/>
              <a:gd name="connsiteY344" fmla="*/ 8055099 h 10287000"/>
              <a:gd name="connsiteX345" fmla="*/ 3524626 w 9854218"/>
              <a:gd name="connsiteY345" fmla="*/ 8065421 h 10287000"/>
              <a:gd name="connsiteX346" fmla="*/ 3483299 w 9854218"/>
              <a:gd name="connsiteY346" fmla="*/ 7993160 h 10287000"/>
              <a:gd name="connsiteX347" fmla="*/ 3493632 w 9854218"/>
              <a:gd name="connsiteY347" fmla="*/ 8003487 h 10287000"/>
              <a:gd name="connsiteX348" fmla="*/ 3493634 w 9854218"/>
              <a:gd name="connsiteY348" fmla="*/ 7993163 h 10287000"/>
              <a:gd name="connsiteX349" fmla="*/ 3493632 w 9854218"/>
              <a:gd name="connsiteY349" fmla="*/ 7982841 h 10287000"/>
              <a:gd name="connsiteX350" fmla="*/ 3514292 w 9854218"/>
              <a:gd name="connsiteY350" fmla="*/ 7993163 h 10287000"/>
              <a:gd name="connsiteX351" fmla="*/ 3462640 w 9854218"/>
              <a:gd name="connsiteY351" fmla="*/ 7941551 h 10287000"/>
              <a:gd name="connsiteX352" fmla="*/ 3452306 w 9854218"/>
              <a:gd name="connsiteY352" fmla="*/ 7931229 h 10287000"/>
              <a:gd name="connsiteX353" fmla="*/ 3452306 w 9854218"/>
              <a:gd name="connsiteY353" fmla="*/ 7920905 h 10287000"/>
              <a:gd name="connsiteX354" fmla="*/ 3452306 w 9854218"/>
              <a:gd name="connsiteY354" fmla="*/ 7910582 h 10287000"/>
              <a:gd name="connsiteX355" fmla="*/ 3441976 w 9854218"/>
              <a:gd name="connsiteY355" fmla="*/ 7920905 h 10287000"/>
              <a:gd name="connsiteX356" fmla="*/ 3442472 w 9854218"/>
              <a:gd name="connsiteY356" fmla="*/ 7922889 h 10287000"/>
              <a:gd name="connsiteX357" fmla="*/ 3400006 w 9854218"/>
              <a:gd name="connsiteY357" fmla="*/ 7886874 h 10287000"/>
              <a:gd name="connsiteX358" fmla="*/ 3266348 w 9854218"/>
              <a:gd name="connsiteY358" fmla="*/ 7693805 h 10287000"/>
              <a:gd name="connsiteX359" fmla="*/ 3256018 w 9854218"/>
              <a:gd name="connsiteY359" fmla="*/ 7683485 h 10287000"/>
              <a:gd name="connsiteX360" fmla="*/ 3245690 w 9854218"/>
              <a:gd name="connsiteY360" fmla="*/ 7662839 h 10287000"/>
              <a:gd name="connsiteX361" fmla="*/ 3245688 w 9854218"/>
              <a:gd name="connsiteY361" fmla="*/ 7673162 h 10287000"/>
              <a:gd name="connsiteX362" fmla="*/ 3233204 w 9854218"/>
              <a:gd name="connsiteY362" fmla="*/ 7637403 h 10287000"/>
              <a:gd name="connsiteX363" fmla="*/ 3217256 w 9854218"/>
              <a:gd name="connsiteY363" fmla="*/ 7536666 h 10287000"/>
              <a:gd name="connsiteX364" fmla="*/ 3221402 w 9854218"/>
              <a:gd name="connsiteY364" fmla="*/ 7555992 h 10287000"/>
              <a:gd name="connsiteX365" fmla="*/ 3225024 w 9854218"/>
              <a:gd name="connsiteY365" fmla="*/ 7559613 h 10287000"/>
              <a:gd name="connsiteX366" fmla="*/ 3225026 w 9854218"/>
              <a:gd name="connsiteY366" fmla="*/ 7566182 h 10287000"/>
              <a:gd name="connsiteX367" fmla="*/ 3222992 w 9854218"/>
              <a:gd name="connsiteY367" fmla="*/ 7563411 h 10287000"/>
              <a:gd name="connsiteX368" fmla="*/ 3228820 w 9854218"/>
              <a:gd name="connsiteY368" fmla="*/ 7590581 h 10287000"/>
              <a:gd name="connsiteX369" fmla="*/ 3235356 w 9854218"/>
              <a:gd name="connsiteY369" fmla="*/ 7590581 h 10287000"/>
              <a:gd name="connsiteX370" fmla="*/ 3225026 w 9854218"/>
              <a:gd name="connsiteY370" fmla="*/ 7569936 h 10287000"/>
              <a:gd name="connsiteX371" fmla="*/ 3225026 w 9854218"/>
              <a:gd name="connsiteY371" fmla="*/ 7566182 h 10287000"/>
              <a:gd name="connsiteX372" fmla="*/ 3235356 w 9854218"/>
              <a:gd name="connsiteY372" fmla="*/ 7580259 h 10287000"/>
              <a:gd name="connsiteX373" fmla="*/ 576853 w 9854218"/>
              <a:gd name="connsiteY373" fmla="*/ 7500311 h 10287000"/>
              <a:gd name="connsiteX374" fmla="*/ 576661 w 9854218"/>
              <a:gd name="connsiteY374" fmla="*/ 7505700 h 10287000"/>
              <a:gd name="connsiteX375" fmla="*/ 577664 w 9854218"/>
              <a:gd name="connsiteY375" fmla="*/ 7506488 h 10287000"/>
              <a:gd name="connsiteX376" fmla="*/ 580756 w 9854218"/>
              <a:gd name="connsiteY376" fmla="*/ 7503573 h 10287000"/>
              <a:gd name="connsiteX377" fmla="*/ 3058964 w 9854218"/>
              <a:gd name="connsiteY377" fmla="*/ 7357428 h 10287000"/>
              <a:gd name="connsiteX378" fmla="*/ 3110093 w 9854218"/>
              <a:gd name="connsiteY378" fmla="*/ 7465419 h 10287000"/>
              <a:gd name="connsiteX379" fmla="*/ 3147628 w 9854218"/>
              <a:gd name="connsiteY379" fmla="*/ 7527669 h 10287000"/>
              <a:gd name="connsiteX380" fmla="*/ 1935281 w 9854218"/>
              <a:gd name="connsiteY380" fmla="*/ 7216802 h 10287000"/>
              <a:gd name="connsiteX381" fmla="*/ 1937030 w 9854218"/>
              <a:gd name="connsiteY381" fmla="*/ 7220294 h 10287000"/>
              <a:gd name="connsiteX382" fmla="*/ 1937028 w 9854218"/>
              <a:gd name="connsiteY382" fmla="*/ 7232948 h 10287000"/>
              <a:gd name="connsiteX383" fmla="*/ 1937028 w 9854218"/>
              <a:gd name="connsiteY383" fmla="*/ 7245597 h 10287000"/>
              <a:gd name="connsiteX384" fmla="*/ 1935281 w 9854218"/>
              <a:gd name="connsiteY384" fmla="*/ 7216802 h 10287000"/>
              <a:gd name="connsiteX385" fmla="*/ 2891850 w 9854218"/>
              <a:gd name="connsiteY385" fmla="*/ 7157030 h 10287000"/>
              <a:gd name="connsiteX386" fmla="*/ 2894432 w 9854218"/>
              <a:gd name="connsiteY386" fmla="*/ 7157030 h 10287000"/>
              <a:gd name="connsiteX387" fmla="*/ 2894429 w 9854218"/>
              <a:gd name="connsiteY387" fmla="*/ 7167353 h 10287000"/>
              <a:gd name="connsiteX388" fmla="*/ 404158 w 9854218"/>
              <a:gd name="connsiteY388" fmla="*/ 7137999 h 10287000"/>
              <a:gd name="connsiteX389" fmla="*/ 401374 w 9854218"/>
              <a:gd name="connsiteY389" fmla="*/ 7139007 h 10287000"/>
              <a:gd name="connsiteX390" fmla="*/ 408661 w 9854218"/>
              <a:gd name="connsiteY390" fmla="*/ 7178088 h 10287000"/>
              <a:gd name="connsiteX391" fmla="*/ 412363 w 9854218"/>
              <a:gd name="connsiteY391" fmla="*/ 7181183 h 10287000"/>
              <a:gd name="connsiteX392" fmla="*/ 2918046 w 9854218"/>
              <a:gd name="connsiteY392" fmla="*/ 7071500 h 10287000"/>
              <a:gd name="connsiteX393" fmla="*/ 2915096 w 9854218"/>
              <a:gd name="connsiteY393" fmla="*/ 7074452 h 10287000"/>
              <a:gd name="connsiteX394" fmla="*/ 2935756 w 9854218"/>
              <a:gd name="connsiteY394" fmla="*/ 7157030 h 10287000"/>
              <a:gd name="connsiteX395" fmla="*/ 2884102 w 9854218"/>
              <a:gd name="connsiteY395" fmla="*/ 7126059 h 10287000"/>
              <a:gd name="connsiteX396" fmla="*/ 2889268 w 9854218"/>
              <a:gd name="connsiteY396" fmla="*/ 7146705 h 10287000"/>
              <a:gd name="connsiteX397" fmla="*/ 2891850 w 9854218"/>
              <a:gd name="connsiteY397" fmla="*/ 7157030 h 10287000"/>
              <a:gd name="connsiteX398" fmla="*/ 2884104 w 9854218"/>
              <a:gd name="connsiteY398" fmla="*/ 7157030 h 10287000"/>
              <a:gd name="connsiteX399" fmla="*/ 2884104 w 9854218"/>
              <a:gd name="connsiteY399" fmla="*/ 7167354 h 10287000"/>
              <a:gd name="connsiteX400" fmla="*/ 2884104 w 9854218"/>
              <a:gd name="connsiteY400" fmla="*/ 7177674 h 10287000"/>
              <a:gd name="connsiteX401" fmla="*/ 2915096 w 9854218"/>
              <a:gd name="connsiteY401" fmla="*/ 7229289 h 10287000"/>
              <a:gd name="connsiteX402" fmla="*/ 2925425 w 9854218"/>
              <a:gd name="connsiteY402" fmla="*/ 7239612 h 10287000"/>
              <a:gd name="connsiteX403" fmla="*/ 2935756 w 9854218"/>
              <a:gd name="connsiteY403" fmla="*/ 7260254 h 10287000"/>
              <a:gd name="connsiteX404" fmla="*/ 2946089 w 9854218"/>
              <a:gd name="connsiteY404" fmla="*/ 7270578 h 10287000"/>
              <a:gd name="connsiteX405" fmla="*/ 2935752 w 9854218"/>
              <a:gd name="connsiteY405" fmla="*/ 7249928 h 10287000"/>
              <a:gd name="connsiteX406" fmla="*/ 2925425 w 9854218"/>
              <a:gd name="connsiteY406" fmla="*/ 7229289 h 10287000"/>
              <a:gd name="connsiteX407" fmla="*/ 2977079 w 9854218"/>
              <a:gd name="connsiteY407" fmla="*/ 7280901 h 10287000"/>
              <a:gd name="connsiteX408" fmla="*/ 2984831 w 9854218"/>
              <a:gd name="connsiteY408" fmla="*/ 7257674 h 10287000"/>
              <a:gd name="connsiteX409" fmla="*/ 3003734 w 9854218"/>
              <a:gd name="connsiteY409" fmla="*/ 7251377 h 10287000"/>
              <a:gd name="connsiteX410" fmla="*/ 2942093 w 9854218"/>
              <a:gd name="connsiteY410" fmla="*/ 7133019 h 10287000"/>
              <a:gd name="connsiteX411" fmla="*/ 2915093 w 9854218"/>
              <a:gd name="connsiteY411" fmla="*/ 7063944 h 10287000"/>
              <a:gd name="connsiteX412" fmla="*/ 2915093 w 9854218"/>
              <a:gd name="connsiteY412" fmla="*/ 7064126 h 10287000"/>
              <a:gd name="connsiteX413" fmla="*/ 2915164 w 9854218"/>
              <a:gd name="connsiteY413" fmla="*/ 7064126 h 10287000"/>
              <a:gd name="connsiteX414" fmla="*/ 2915093 w 9854218"/>
              <a:gd name="connsiteY414" fmla="*/ 7063944 h 10287000"/>
              <a:gd name="connsiteX415" fmla="*/ 2849382 w 9854218"/>
              <a:gd name="connsiteY415" fmla="*/ 6895821 h 10287000"/>
              <a:gd name="connsiteX416" fmla="*/ 2848265 w 9854218"/>
              <a:gd name="connsiteY416" fmla="*/ 6901058 h 10287000"/>
              <a:gd name="connsiteX417" fmla="*/ 2860859 w 9854218"/>
              <a:gd name="connsiteY417" fmla="*/ 6936381 h 10287000"/>
              <a:gd name="connsiteX418" fmla="*/ 2875322 w 9854218"/>
              <a:gd name="connsiteY418" fmla="*/ 6962196 h 10287000"/>
              <a:gd name="connsiteX419" fmla="*/ 385241 w 9854218"/>
              <a:gd name="connsiteY419" fmla="*/ 6674598 h 10287000"/>
              <a:gd name="connsiteX420" fmla="*/ 385633 w 9854218"/>
              <a:gd name="connsiteY420" fmla="*/ 6679001 h 10287000"/>
              <a:gd name="connsiteX421" fmla="*/ 390691 w 9854218"/>
              <a:gd name="connsiteY421" fmla="*/ 6735674 h 10287000"/>
              <a:gd name="connsiteX422" fmla="*/ 520061 w 9854218"/>
              <a:gd name="connsiteY422" fmla="*/ 7276901 h 10287000"/>
              <a:gd name="connsiteX423" fmla="*/ 526588 w 9854218"/>
              <a:gd name="connsiteY423" fmla="*/ 7350027 h 10287000"/>
              <a:gd name="connsiteX424" fmla="*/ 553093 w 9854218"/>
              <a:gd name="connsiteY424" fmla="*/ 7399248 h 10287000"/>
              <a:gd name="connsiteX425" fmla="*/ 566546 w 9854218"/>
              <a:gd name="connsiteY425" fmla="*/ 7302215 h 10287000"/>
              <a:gd name="connsiteX426" fmla="*/ 616675 w 9854218"/>
              <a:gd name="connsiteY426" fmla="*/ 7533593 h 10287000"/>
              <a:gd name="connsiteX427" fmla="*/ 614161 w 9854218"/>
              <a:gd name="connsiteY427" fmla="*/ 7546719 h 10287000"/>
              <a:gd name="connsiteX428" fmla="*/ 609307 w 9854218"/>
              <a:gd name="connsiteY428" fmla="*/ 7540304 h 10287000"/>
              <a:gd name="connsiteX429" fmla="*/ 620531 w 9854218"/>
              <a:gd name="connsiteY429" fmla="*/ 7570017 h 10287000"/>
              <a:gd name="connsiteX430" fmla="*/ 648503 w 9854218"/>
              <a:gd name="connsiteY430" fmla="*/ 7635690 h 10287000"/>
              <a:gd name="connsiteX431" fmla="*/ 627220 w 9854218"/>
              <a:gd name="connsiteY431" fmla="*/ 7644969 h 10287000"/>
              <a:gd name="connsiteX432" fmla="*/ 698768 w 9854218"/>
              <a:gd name="connsiteY432" fmla="*/ 7785975 h 10287000"/>
              <a:gd name="connsiteX433" fmla="*/ 705985 w 9854218"/>
              <a:gd name="connsiteY433" fmla="*/ 7842338 h 10287000"/>
              <a:gd name="connsiteX434" fmla="*/ 719231 w 9854218"/>
              <a:gd name="connsiteY434" fmla="*/ 7878117 h 10287000"/>
              <a:gd name="connsiteX435" fmla="*/ 727777 w 9854218"/>
              <a:gd name="connsiteY435" fmla="*/ 7870068 h 10287000"/>
              <a:gd name="connsiteX436" fmla="*/ 784700 w 9854218"/>
              <a:gd name="connsiteY436" fmla="*/ 8012382 h 10287000"/>
              <a:gd name="connsiteX437" fmla="*/ 781397 w 9854218"/>
              <a:gd name="connsiteY437" fmla="*/ 8012736 h 10287000"/>
              <a:gd name="connsiteX438" fmla="*/ 795380 w 9854218"/>
              <a:gd name="connsiteY438" fmla="*/ 8042666 h 10287000"/>
              <a:gd name="connsiteX439" fmla="*/ 824632 w 9854218"/>
              <a:gd name="connsiteY439" fmla="*/ 8040041 h 10287000"/>
              <a:gd name="connsiteX440" fmla="*/ 983654 w 9854218"/>
              <a:gd name="connsiteY440" fmla="*/ 8335359 h 10287000"/>
              <a:gd name="connsiteX441" fmla="*/ 1037300 w 9854218"/>
              <a:gd name="connsiteY441" fmla="*/ 8419382 h 10287000"/>
              <a:gd name="connsiteX442" fmla="*/ 972338 w 9854218"/>
              <a:gd name="connsiteY442" fmla="*/ 8288648 h 10287000"/>
              <a:gd name="connsiteX443" fmla="*/ 580660 w 9854218"/>
              <a:gd name="connsiteY443" fmla="*/ 7306610 h 10287000"/>
              <a:gd name="connsiteX444" fmla="*/ 452429 w 9854218"/>
              <a:gd name="connsiteY444" fmla="*/ 6916037 h 10287000"/>
              <a:gd name="connsiteX445" fmla="*/ 2698146 w 9854218"/>
              <a:gd name="connsiteY445" fmla="*/ 6455090 h 10287000"/>
              <a:gd name="connsiteX446" fmla="*/ 2749798 w 9854218"/>
              <a:gd name="connsiteY446" fmla="*/ 6671862 h 10287000"/>
              <a:gd name="connsiteX447" fmla="*/ 2796288 w 9854218"/>
              <a:gd name="connsiteY447" fmla="*/ 6776381 h 10287000"/>
              <a:gd name="connsiteX448" fmla="*/ 2807396 w 9854218"/>
              <a:gd name="connsiteY448" fmla="*/ 6788406 h 10287000"/>
              <a:gd name="connsiteX449" fmla="*/ 2758038 w 9854218"/>
              <a:gd name="connsiteY449" fmla="*/ 6662120 h 10287000"/>
              <a:gd name="connsiteX450" fmla="*/ 2702070 w 9854218"/>
              <a:gd name="connsiteY450" fmla="*/ 6463778 h 10287000"/>
              <a:gd name="connsiteX451" fmla="*/ 1578806 w 9854218"/>
              <a:gd name="connsiteY451" fmla="*/ 6051324 h 10287000"/>
              <a:gd name="connsiteX452" fmla="*/ 1578095 w 9854218"/>
              <a:gd name="connsiteY452" fmla="*/ 6052265 h 10287000"/>
              <a:gd name="connsiteX453" fmla="*/ 1579340 w 9854218"/>
              <a:gd name="connsiteY453" fmla="*/ 6053457 h 10287000"/>
              <a:gd name="connsiteX454" fmla="*/ 3157676 w 9854218"/>
              <a:gd name="connsiteY454" fmla="*/ 5831444 h 10287000"/>
              <a:gd name="connsiteX455" fmla="*/ 3167154 w 9854218"/>
              <a:gd name="connsiteY455" fmla="*/ 5897463 h 10287000"/>
              <a:gd name="connsiteX456" fmla="*/ 3179536 w 9854218"/>
              <a:gd name="connsiteY456" fmla="*/ 5918415 h 10287000"/>
              <a:gd name="connsiteX457" fmla="*/ 3183389 w 9854218"/>
              <a:gd name="connsiteY457" fmla="*/ 5926548 h 10287000"/>
              <a:gd name="connsiteX458" fmla="*/ 1608035 w 9854218"/>
              <a:gd name="connsiteY458" fmla="*/ 5790446 h 10287000"/>
              <a:gd name="connsiteX459" fmla="*/ 1608806 w 9854218"/>
              <a:gd name="connsiteY459" fmla="*/ 5802330 h 10287000"/>
              <a:gd name="connsiteX460" fmla="*/ 1608036 w 9854218"/>
              <a:gd name="connsiteY460" fmla="*/ 5803103 h 10287000"/>
              <a:gd name="connsiteX461" fmla="*/ 1620094 w 9854218"/>
              <a:gd name="connsiteY461" fmla="*/ 5777793 h 10287000"/>
              <a:gd name="connsiteX462" fmla="*/ 1620690 w 9854218"/>
              <a:gd name="connsiteY462" fmla="*/ 5777793 h 10287000"/>
              <a:gd name="connsiteX463" fmla="*/ 1620689 w 9854218"/>
              <a:gd name="connsiteY463" fmla="*/ 5790449 h 10287000"/>
              <a:gd name="connsiteX464" fmla="*/ 1620094 w 9854218"/>
              <a:gd name="connsiteY464" fmla="*/ 5777793 h 10287000"/>
              <a:gd name="connsiteX465" fmla="*/ 987599 w 9854218"/>
              <a:gd name="connsiteY465" fmla="*/ 5658741 h 10287000"/>
              <a:gd name="connsiteX466" fmla="*/ 986690 w 9854218"/>
              <a:gd name="connsiteY466" fmla="*/ 5662070 h 10287000"/>
              <a:gd name="connsiteX467" fmla="*/ 988007 w 9854218"/>
              <a:gd name="connsiteY467" fmla="*/ 5663910 h 10287000"/>
              <a:gd name="connsiteX468" fmla="*/ 179521 w 9854218"/>
              <a:gd name="connsiteY468" fmla="*/ 5654276 h 10287000"/>
              <a:gd name="connsiteX469" fmla="*/ 170569 w 9854218"/>
              <a:gd name="connsiteY469" fmla="*/ 5666250 h 10287000"/>
              <a:gd name="connsiteX470" fmla="*/ 203464 w 9854218"/>
              <a:gd name="connsiteY470" fmla="*/ 5869691 h 10287000"/>
              <a:gd name="connsiteX471" fmla="*/ 224344 w 9854218"/>
              <a:gd name="connsiteY471" fmla="*/ 6103695 h 10287000"/>
              <a:gd name="connsiteX472" fmla="*/ 211024 w 9854218"/>
              <a:gd name="connsiteY472" fmla="*/ 6119633 h 10287000"/>
              <a:gd name="connsiteX473" fmla="*/ 245357 w 9854218"/>
              <a:gd name="connsiteY473" fmla="*/ 6256604 h 10287000"/>
              <a:gd name="connsiteX474" fmla="*/ 254494 w 9854218"/>
              <a:gd name="connsiteY474" fmla="*/ 6358982 h 10287000"/>
              <a:gd name="connsiteX475" fmla="*/ 266614 w 9854218"/>
              <a:gd name="connsiteY475" fmla="*/ 6397541 h 10287000"/>
              <a:gd name="connsiteX476" fmla="*/ 260396 w 9854218"/>
              <a:gd name="connsiteY476" fmla="*/ 6349323 h 10287000"/>
              <a:gd name="connsiteX477" fmla="*/ 238729 w 9854218"/>
              <a:gd name="connsiteY477" fmla="*/ 6189101 h 10287000"/>
              <a:gd name="connsiteX478" fmla="*/ 245522 w 9854218"/>
              <a:gd name="connsiteY478" fmla="*/ 6100037 h 10287000"/>
              <a:gd name="connsiteX479" fmla="*/ 221948 w 9854218"/>
              <a:gd name="connsiteY479" fmla="*/ 5887466 h 10287000"/>
              <a:gd name="connsiteX480" fmla="*/ 214630 w 9854218"/>
              <a:gd name="connsiteY480" fmla="*/ 5676320 h 10287000"/>
              <a:gd name="connsiteX481" fmla="*/ 200849 w 9854218"/>
              <a:gd name="connsiteY481" fmla="*/ 5668716 h 10287000"/>
              <a:gd name="connsiteX482" fmla="*/ 179521 w 9854218"/>
              <a:gd name="connsiteY482" fmla="*/ 5654276 h 10287000"/>
              <a:gd name="connsiteX483" fmla="*/ 207314 w 9854218"/>
              <a:gd name="connsiteY483" fmla="*/ 5516166 h 10287000"/>
              <a:gd name="connsiteX484" fmla="*/ 207958 w 9854218"/>
              <a:gd name="connsiteY484" fmla="*/ 5528946 h 10287000"/>
              <a:gd name="connsiteX485" fmla="*/ 211150 w 9854218"/>
              <a:gd name="connsiteY485" fmla="*/ 5547980 h 10287000"/>
              <a:gd name="connsiteX486" fmla="*/ 210569 w 9854218"/>
              <a:gd name="connsiteY486" fmla="*/ 5526123 h 10287000"/>
              <a:gd name="connsiteX487" fmla="*/ 192424 w 9854218"/>
              <a:gd name="connsiteY487" fmla="*/ 5257115 h 10287000"/>
              <a:gd name="connsiteX488" fmla="*/ 193628 w 9854218"/>
              <a:gd name="connsiteY488" fmla="*/ 5272157 h 10287000"/>
              <a:gd name="connsiteX489" fmla="*/ 191896 w 9854218"/>
              <a:gd name="connsiteY489" fmla="*/ 5279469 h 10287000"/>
              <a:gd name="connsiteX490" fmla="*/ 193616 w 9854218"/>
              <a:gd name="connsiteY490" fmla="*/ 5297948 h 10287000"/>
              <a:gd name="connsiteX491" fmla="*/ 196162 w 9854218"/>
              <a:gd name="connsiteY491" fmla="*/ 5303711 h 10287000"/>
              <a:gd name="connsiteX492" fmla="*/ 193628 w 9854218"/>
              <a:gd name="connsiteY492" fmla="*/ 5272157 h 10287000"/>
              <a:gd name="connsiteX493" fmla="*/ 193729 w 9854218"/>
              <a:gd name="connsiteY493" fmla="*/ 5271741 h 10287000"/>
              <a:gd name="connsiteX494" fmla="*/ 192424 w 9854218"/>
              <a:gd name="connsiteY494" fmla="*/ 5257115 h 10287000"/>
              <a:gd name="connsiteX495" fmla="*/ 167189 w 9854218"/>
              <a:gd name="connsiteY495" fmla="*/ 5242794 h 10287000"/>
              <a:gd name="connsiteX496" fmla="*/ 169834 w 9854218"/>
              <a:gd name="connsiteY496" fmla="*/ 5251772 h 10287000"/>
              <a:gd name="connsiteX497" fmla="*/ 174181 w 9854218"/>
              <a:gd name="connsiteY497" fmla="*/ 5434740 h 10287000"/>
              <a:gd name="connsiteX498" fmla="*/ 175744 w 9854218"/>
              <a:gd name="connsiteY498" fmla="*/ 5481300 h 10287000"/>
              <a:gd name="connsiteX499" fmla="*/ 176030 w 9854218"/>
              <a:gd name="connsiteY499" fmla="*/ 5479637 h 10287000"/>
              <a:gd name="connsiteX500" fmla="*/ 181550 w 9854218"/>
              <a:gd name="connsiteY500" fmla="*/ 5458872 h 10287000"/>
              <a:gd name="connsiteX501" fmla="*/ 193984 w 9854218"/>
              <a:gd name="connsiteY501" fmla="*/ 5474340 h 10287000"/>
              <a:gd name="connsiteX502" fmla="*/ 201959 w 9854218"/>
              <a:gd name="connsiteY502" fmla="*/ 5477472 h 10287000"/>
              <a:gd name="connsiteX503" fmla="*/ 196402 w 9854218"/>
              <a:gd name="connsiteY503" fmla="*/ 5432868 h 10287000"/>
              <a:gd name="connsiteX504" fmla="*/ 176849 w 9854218"/>
              <a:gd name="connsiteY504" fmla="*/ 5308184 h 10287000"/>
              <a:gd name="connsiteX505" fmla="*/ 173353 w 9854218"/>
              <a:gd name="connsiteY505" fmla="*/ 5243462 h 10287000"/>
              <a:gd name="connsiteX506" fmla="*/ 1645996 w 9854218"/>
              <a:gd name="connsiteY506" fmla="*/ 5183081 h 10287000"/>
              <a:gd name="connsiteX507" fmla="*/ 1645996 w 9854218"/>
              <a:gd name="connsiteY507" fmla="*/ 5195732 h 10287000"/>
              <a:gd name="connsiteX508" fmla="*/ 1633342 w 9854218"/>
              <a:gd name="connsiteY508" fmla="*/ 5195732 h 10287000"/>
              <a:gd name="connsiteX509" fmla="*/ 1620689 w 9854218"/>
              <a:gd name="connsiteY509" fmla="*/ 5043891 h 10287000"/>
              <a:gd name="connsiteX510" fmla="*/ 1633343 w 9854218"/>
              <a:gd name="connsiteY510" fmla="*/ 5119812 h 10287000"/>
              <a:gd name="connsiteX511" fmla="*/ 1620690 w 9854218"/>
              <a:gd name="connsiteY511" fmla="*/ 5145120 h 10287000"/>
              <a:gd name="connsiteX512" fmla="*/ 1633342 w 9854218"/>
              <a:gd name="connsiteY512" fmla="*/ 5170424 h 10287000"/>
              <a:gd name="connsiteX513" fmla="*/ 1633343 w 9854218"/>
              <a:gd name="connsiteY513" fmla="*/ 5183081 h 10287000"/>
              <a:gd name="connsiteX514" fmla="*/ 1633342 w 9854218"/>
              <a:gd name="connsiteY514" fmla="*/ 5195732 h 10287000"/>
              <a:gd name="connsiteX515" fmla="*/ 1633342 w 9854218"/>
              <a:gd name="connsiteY515" fmla="*/ 5208387 h 10287000"/>
              <a:gd name="connsiteX516" fmla="*/ 1633343 w 9854218"/>
              <a:gd name="connsiteY516" fmla="*/ 5221041 h 10287000"/>
              <a:gd name="connsiteX517" fmla="*/ 1645996 w 9854218"/>
              <a:gd name="connsiteY517" fmla="*/ 5221038 h 10287000"/>
              <a:gd name="connsiteX518" fmla="*/ 1620689 w 9854218"/>
              <a:gd name="connsiteY518" fmla="*/ 5233692 h 10287000"/>
              <a:gd name="connsiteX519" fmla="*/ 1633343 w 9854218"/>
              <a:gd name="connsiteY519" fmla="*/ 5246346 h 10287000"/>
              <a:gd name="connsiteX520" fmla="*/ 1620689 w 9854218"/>
              <a:gd name="connsiteY520" fmla="*/ 5284307 h 10287000"/>
              <a:gd name="connsiteX521" fmla="*/ 1620694 w 9854218"/>
              <a:gd name="connsiteY521" fmla="*/ 5360228 h 10287000"/>
              <a:gd name="connsiteX522" fmla="*/ 1608036 w 9854218"/>
              <a:gd name="connsiteY522" fmla="*/ 5372882 h 10287000"/>
              <a:gd name="connsiteX523" fmla="*/ 1620689 w 9854218"/>
              <a:gd name="connsiteY523" fmla="*/ 5385533 h 10287000"/>
              <a:gd name="connsiteX524" fmla="*/ 1608035 w 9854218"/>
              <a:gd name="connsiteY524" fmla="*/ 5385537 h 10287000"/>
              <a:gd name="connsiteX525" fmla="*/ 1620689 w 9854218"/>
              <a:gd name="connsiteY525" fmla="*/ 5512071 h 10287000"/>
              <a:gd name="connsiteX526" fmla="*/ 1620690 w 9854218"/>
              <a:gd name="connsiteY526" fmla="*/ 5524721 h 10287000"/>
              <a:gd name="connsiteX527" fmla="*/ 1620689 w 9854218"/>
              <a:gd name="connsiteY527" fmla="*/ 5550032 h 10287000"/>
              <a:gd name="connsiteX528" fmla="*/ 1633342 w 9854218"/>
              <a:gd name="connsiteY528" fmla="*/ 5550032 h 10287000"/>
              <a:gd name="connsiteX529" fmla="*/ 1620689 w 9854218"/>
              <a:gd name="connsiteY529" fmla="*/ 5651259 h 10287000"/>
              <a:gd name="connsiteX530" fmla="*/ 1608035 w 9854218"/>
              <a:gd name="connsiteY530" fmla="*/ 5651259 h 10287000"/>
              <a:gd name="connsiteX531" fmla="*/ 1608035 w 9854218"/>
              <a:gd name="connsiteY531" fmla="*/ 5663913 h 10287000"/>
              <a:gd name="connsiteX532" fmla="*/ 1620689 w 9854218"/>
              <a:gd name="connsiteY532" fmla="*/ 5676567 h 10287000"/>
              <a:gd name="connsiteX533" fmla="*/ 1620689 w 9854218"/>
              <a:gd name="connsiteY533" fmla="*/ 5689218 h 10287000"/>
              <a:gd name="connsiteX534" fmla="*/ 1633342 w 9854218"/>
              <a:gd name="connsiteY534" fmla="*/ 5701869 h 10287000"/>
              <a:gd name="connsiteX535" fmla="*/ 1619108 w 9854218"/>
              <a:gd name="connsiteY535" fmla="*/ 5757035 h 10287000"/>
              <a:gd name="connsiteX536" fmla="*/ 1620094 w 9854218"/>
              <a:gd name="connsiteY536" fmla="*/ 5777793 h 10287000"/>
              <a:gd name="connsiteX537" fmla="*/ 1608035 w 9854218"/>
              <a:gd name="connsiteY537" fmla="*/ 5777793 h 10287000"/>
              <a:gd name="connsiteX538" fmla="*/ 1608036 w 9854218"/>
              <a:gd name="connsiteY538" fmla="*/ 5765139 h 10287000"/>
              <a:gd name="connsiteX539" fmla="*/ 1595382 w 9854218"/>
              <a:gd name="connsiteY539" fmla="*/ 5714528 h 10287000"/>
              <a:gd name="connsiteX540" fmla="*/ 1595386 w 9854218"/>
              <a:gd name="connsiteY540" fmla="*/ 5701874 h 10287000"/>
              <a:gd name="connsiteX541" fmla="*/ 1582726 w 9854218"/>
              <a:gd name="connsiteY541" fmla="*/ 5714528 h 10287000"/>
              <a:gd name="connsiteX542" fmla="*/ 1557422 w 9854218"/>
              <a:gd name="connsiteY542" fmla="*/ 5499417 h 10287000"/>
              <a:gd name="connsiteX543" fmla="*/ 1570076 w 9854218"/>
              <a:gd name="connsiteY543" fmla="*/ 5372882 h 10287000"/>
              <a:gd name="connsiteX544" fmla="*/ 1608035 w 9854218"/>
              <a:gd name="connsiteY544" fmla="*/ 5271653 h 10287000"/>
              <a:gd name="connsiteX545" fmla="*/ 1620689 w 9854218"/>
              <a:gd name="connsiteY545" fmla="*/ 5043891 h 10287000"/>
              <a:gd name="connsiteX546" fmla="*/ 139210 w 9854218"/>
              <a:gd name="connsiteY546" fmla="*/ 4996022 h 10287000"/>
              <a:gd name="connsiteX547" fmla="*/ 139087 w 9854218"/>
              <a:gd name="connsiteY547" fmla="*/ 5001062 h 10287000"/>
              <a:gd name="connsiteX548" fmla="*/ 127640 w 9854218"/>
              <a:gd name="connsiteY548" fmla="*/ 5102522 h 10287000"/>
              <a:gd name="connsiteX549" fmla="*/ 143042 w 9854218"/>
              <a:gd name="connsiteY549" fmla="*/ 5144790 h 10287000"/>
              <a:gd name="connsiteX550" fmla="*/ 144632 w 9854218"/>
              <a:gd name="connsiteY550" fmla="*/ 5154192 h 10287000"/>
              <a:gd name="connsiteX551" fmla="*/ 142862 w 9854218"/>
              <a:gd name="connsiteY551" fmla="*/ 5083734 h 10287000"/>
              <a:gd name="connsiteX552" fmla="*/ 142894 w 9854218"/>
              <a:gd name="connsiteY552" fmla="*/ 5017103 h 10287000"/>
              <a:gd name="connsiteX553" fmla="*/ 2966222 w 9854218"/>
              <a:gd name="connsiteY553" fmla="*/ 4796178 h 10287000"/>
              <a:gd name="connsiteX554" fmla="*/ 2947385 w 9854218"/>
              <a:gd name="connsiteY554" fmla="*/ 4848713 h 10287000"/>
              <a:gd name="connsiteX555" fmla="*/ 3017699 w 9854218"/>
              <a:gd name="connsiteY555" fmla="*/ 5700701 h 10287000"/>
              <a:gd name="connsiteX556" fmla="*/ 3017195 w 9854218"/>
              <a:gd name="connsiteY556" fmla="*/ 5858349 h 10287000"/>
              <a:gd name="connsiteX557" fmla="*/ 3016649 w 9854218"/>
              <a:gd name="connsiteY557" fmla="*/ 6072003 h 10287000"/>
              <a:gd name="connsiteX558" fmla="*/ 3109499 w 9854218"/>
              <a:gd name="connsiteY558" fmla="*/ 6487352 h 10287000"/>
              <a:gd name="connsiteX559" fmla="*/ 3193523 w 9854218"/>
              <a:gd name="connsiteY559" fmla="*/ 6763580 h 10287000"/>
              <a:gd name="connsiteX560" fmla="*/ 3215621 w 9854218"/>
              <a:gd name="connsiteY560" fmla="*/ 6797463 h 10287000"/>
              <a:gd name="connsiteX561" fmla="*/ 3303474 w 9854218"/>
              <a:gd name="connsiteY561" fmla="*/ 6938549 h 10287000"/>
              <a:gd name="connsiteX562" fmla="*/ 3273834 w 9854218"/>
              <a:gd name="connsiteY562" fmla="*/ 6927000 h 10287000"/>
              <a:gd name="connsiteX563" fmla="*/ 3415644 w 9854218"/>
              <a:gd name="connsiteY563" fmla="*/ 7264004 h 10287000"/>
              <a:gd name="connsiteX564" fmla="*/ 3440762 w 9854218"/>
              <a:gd name="connsiteY564" fmla="*/ 7265252 h 10287000"/>
              <a:gd name="connsiteX565" fmla="*/ 3497912 w 9854218"/>
              <a:gd name="connsiteY565" fmla="*/ 7381436 h 10287000"/>
              <a:gd name="connsiteX566" fmla="*/ 3572770 w 9854218"/>
              <a:gd name="connsiteY566" fmla="*/ 7495980 h 10287000"/>
              <a:gd name="connsiteX567" fmla="*/ 3594125 w 9854218"/>
              <a:gd name="connsiteY567" fmla="*/ 7572603 h 10287000"/>
              <a:gd name="connsiteX568" fmla="*/ 3644740 w 9854218"/>
              <a:gd name="connsiteY568" fmla="*/ 7617936 h 10287000"/>
              <a:gd name="connsiteX569" fmla="*/ 3749616 w 9854218"/>
              <a:gd name="connsiteY569" fmla="*/ 7786866 h 10287000"/>
              <a:gd name="connsiteX570" fmla="*/ 3817064 w 9854218"/>
              <a:gd name="connsiteY570" fmla="*/ 7898523 h 10287000"/>
              <a:gd name="connsiteX571" fmla="*/ 3812542 w 9854218"/>
              <a:gd name="connsiteY571" fmla="*/ 7888224 h 10287000"/>
              <a:gd name="connsiteX572" fmla="*/ 3810908 w 9854218"/>
              <a:gd name="connsiteY572" fmla="*/ 7870512 h 10287000"/>
              <a:gd name="connsiteX573" fmla="*/ 3822840 w 9854218"/>
              <a:gd name="connsiteY573" fmla="*/ 7883699 h 10287000"/>
              <a:gd name="connsiteX574" fmla="*/ 3833136 w 9854218"/>
              <a:gd name="connsiteY574" fmla="*/ 7879172 h 10287000"/>
              <a:gd name="connsiteX575" fmla="*/ 3839292 w 9854218"/>
              <a:gd name="connsiteY575" fmla="*/ 7907186 h 10287000"/>
              <a:gd name="connsiteX576" fmla="*/ 3843814 w 9854218"/>
              <a:gd name="connsiteY576" fmla="*/ 7917485 h 10287000"/>
              <a:gd name="connsiteX577" fmla="*/ 3845448 w 9854218"/>
              <a:gd name="connsiteY577" fmla="*/ 7935197 h 10287000"/>
              <a:gd name="connsiteX578" fmla="*/ 3826106 w 9854218"/>
              <a:gd name="connsiteY578" fmla="*/ 7919123 h 10287000"/>
              <a:gd name="connsiteX579" fmla="*/ 3821928 w 9854218"/>
              <a:gd name="connsiteY579" fmla="*/ 7917495 h 10287000"/>
              <a:gd name="connsiteX580" fmla="*/ 4217118 w 9854218"/>
              <a:gd name="connsiteY580" fmla="*/ 8397302 h 10287000"/>
              <a:gd name="connsiteX581" fmla="*/ 4226942 w 9854218"/>
              <a:gd name="connsiteY581" fmla="*/ 8401994 h 10287000"/>
              <a:gd name="connsiteX582" fmla="*/ 4264216 w 9854218"/>
              <a:gd name="connsiteY582" fmla="*/ 8443161 h 10287000"/>
              <a:gd name="connsiteX583" fmla="*/ 4315950 w 9854218"/>
              <a:gd name="connsiteY583" fmla="*/ 8494650 h 10287000"/>
              <a:gd name="connsiteX584" fmla="*/ 4779590 w 9854218"/>
              <a:gd name="connsiteY584" fmla="*/ 8921636 h 10287000"/>
              <a:gd name="connsiteX585" fmla="*/ 5003136 w 9854218"/>
              <a:gd name="connsiteY585" fmla="*/ 9083376 h 10287000"/>
              <a:gd name="connsiteX586" fmla="*/ 5015632 w 9854218"/>
              <a:gd name="connsiteY586" fmla="*/ 9083552 h 10287000"/>
              <a:gd name="connsiteX587" fmla="*/ 5042230 w 9854218"/>
              <a:gd name="connsiteY587" fmla="*/ 9085005 h 10287000"/>
              <a:gd name="connsiteX588" fmla="*/ 5052194 w 9854218"/>
              <a:gd name="connsiteY588" fmla="*/ 9080643 h 10287000"/>
              <a:gd name="connsiteX589" fmla="*/ 4898326 w 9854218"/>
              <a:gd name="connsiteY589" fmla="*/ 8953278 h 10287000"/>
              <a:gd name="connsiteX590" fmla="*/ 4893268 w 9854218"/>
              <a:gd name="connsiteY590" fmla="*/ 8949717 h 10287000"/>
              <a:gd name="connsiteX591" fmla="*/ 4882082 w 9854218"/>
              <a:gd name="connsiteY591" fmla="*/ 8939832 h 10287000"/>
              <a:gd name="connsiteX592" fmla="*/ 4873380 w 9854218"/>
              <a:gd name="connsiteY592" fmla="*/ 8932628 h 10287000"/>
              <a:gd name="connsiteX593" fmla="*/ 4870010 w 9854218"/>
              <a:gd name="connsiteY593" fmla="*/ 8929164 h 10287000"/>
              <a:gd name="connsiteX594" fmla="*/ 4733957 w 9854218"/>
              <a:gd name="connsiteY594" fmla="*/ 8808936 h 10287000"/>
              <a:gd name="connsiteX595" fmla="*/ 4433788 w 9854218"/>
              <a:gd name="connsiteY595" fmla="*/ 8512905 h 10287000"/>
              <a:gd name="connsiteX596" fmla="*/ 4384469 w 9854218"/>
              <a:gd name="connsiteY596" fmla="*/ 8459937 h 10287000"/>
              <a:gd name="connsiteX597" fmla="*/ 4349390 w 9854218"/>
              <a:gd name="connsiteY597" fmla="*/ 8394454 h 10287000"/>
              <a:gd name="connsiteX598" fmla="*/ 4290320 w 9854218"/>
              <a:gd name="connsiteY598" fmla="*/ 8320214 h 10287000"/>
              <a:gd name="connsiteX599" fmla="*/ 4225055 w 9854218"/>
              <a:gd name="connsiteY599" fmla="*/ 8236626 h 10287000"/>
              <a:gd name="connsiteX600" fmla="*/ 4219649 w 9854218"/>
              <a:gd name="connsiteY600" fmla="*/ 8259875 h 10287000"/>
              <a:gd name="connsiteX601" fmla="*/ 4133375 w 9854218"/>
              <a:gd name="connsiteY601" fmla="*/ 8174462 h 10287000"/>
              <a:gd name="connsiteX602" fmla="*/ 4052508 w 9854218"/>
              <a:gd name="connsiteY602" fmla="*/ 8065806 h 10287000"/>
              <a:gd name="connsiteX603" fmla="*/ 4006766 w 9854218"/>
              <a:gd name="connsiteY603" fmla="*/ 7981653 h 10287000"/>
              <a:gd name="connsiteX604" fmla="*/ 3989472 w 9854218"/>
              <a:gd name="connsiteY604" fmla="*/ 7985799 h 10287000"/>
              <a:gd name="connsiteX605" fmla="*/ 3868270 w 9854218"/>
              <a:gd name="connsiteY605" fmla="*/ 7769745 h 10287000"/>
              <a:gd name="connsiteX606" fmla="*/ 3743464 w 9854218"/>
              <a:gd name="connsiteY606" fmla="*/ 7569188 h 10287000"/>
              <a:gd name="connsiteX607" fmla="*/ 3735718 w 9854218"/>
              <a:gd name="connsiteY607" fmla="*/ 7567386 h 10287000"/>
              <a:gd name="connsiteX608" fmla="*/ 3737522 w 9854218"/>
              <a:gd name="connsiteY608" fmla="*/ 7559636 h 10287000"/>
              <a:gd name="connsiteX609" fmla="*/ 3725634 w 9854218"/>
              <a:gd name="connsiteY609" fmla="*/ 7540536 h 10287000"/>
              <a:gd name="connsiteX610" fmla="*/ 3733379 w 9854218"/>
              <a:gd name="connsiteY610" fmla="*/ 7542338 h 10287000"/>
              <a:gd name="connsiteX611" fmla="*/ 3736644 w 9854218"/>
              <a:gd name="connsiteY611" fmla="*/ 7543607 h 10287000"/>
              <a:gd name="connsiteX612" fmla="*/ 3739324 w 9854218"/>
              <a:gd name="connsiteY612" fmla="*/ 7551888 h 10287000"/>
              <a:gd name="connsiteX613" fmla="*/ 3739932 w 9854218"/>
              <a:gd name="connsiteY613" fmla="*/ 7544883 h 10287000"/>
              <a:gd name="connsiteX614" fmla="*/ 3736644 w 9854218"/>
              <a:gd name="connsiteY614" fmla="*/ 7543607 h 10287000"/>
              <a:gd name="connsiteX615" fmla="*/ 3732942 w 9854218"/>
              <a:gd name="connsiteY615" fmla="*/ 7532154 h 10287000"/>
              <a:gd name="connsiteX616" fmla="*/ 3715014 w 9854218"/>
              <a:gd name="connsiteY616" fmla="*/ 7480890 h 10287000"/>
              <a:gd name="connsiteX617" fmla="*/ 3862522 w 9854218"/>
              <a:gd name="connsiteY617" fmla="*/ 7654056 h 10287000"/>
              <a:gd name="connsiteX618" fmla="*/ 3831539 w 9854218"/>
              <a:gd name="connsiteY618" fmla="*/ 7646849 h 10287000"/>
              <a:gd name="connsiteX619" fmla="*/ 4019918 w 9854218"/>
              <a:gd name="connsiteY619" fmla="*/ 7960209 h 10287000"/>
              <a:gd name="connsiteX620" fmla="*/ 4044958 w 9854218"/>
              <a:gd name="connsiteY620" fmla="*/ 7957865 h 10287000"/>
              <a:gd name="connsiteX621" fmla="*/ 4118078 w 9854218"/>
              <a:gd name="connsiteY621" fmla="*/ 8064722 h 10287000"/>
              <a:gd name="connsiteX622" fmla="*/ 4208492 w 9854218"/>
              <a:gd name="connsiteY622" fmla="*/ 8167431 h 10287000"/>
              <a:gd name="connsiteX623" fmla="*/ 4240546 w 9854218"/>
              <a:gd name="connsiteY623" fmla="*/ 8240231 h 10287000"/>
              <a:gd name="connsiteX624" fmla="*/ 4297103 w 9854218"/>
              <a:gd name="connsiteY624" fmla="*/ 8277890 h 10287000"/>
              <a:gd name="connsiteX625" fmla="*/ 4347194 w 9854218"/>
              <a:gd name="connsiteY625" fmla="*/ 8347739 h 10287000"/>
              <a:gd name="connsiteX626" fmla="*/ 4351784 w 9854218"/>
              <a:gd name="connsiteY626" fmla="*/ 8352600 h 10287000"/>
              <a:gd name="connsiteX627" fmla="*/ 4361840 w 9854218"/>
              <a:gd name="connsiteY627" fmla="*/ 8340473 h 10287000"/>
              <a:gd name="connsiteX628" fmla="*/ 4268230 w 9854218"/>
              <a:gd name="connsiteY628" fmla="*/ 8210715 h 10287000"/>
              <a:gd name="connsiteX629" fmla="*/ 4380947 w 9854218"/>
              <a:gd name="connsiteY629" fmla="*/ 8337401 h 10287000"/>
              <a:gd name="connsiteX630" fmla="*/ 4391542 w 9854218"/>
              <a:gd name="connsiteY630" fmla="*/ 8337747 h 10287000"/>
              <a:gd name="connsiteX631" fmla="*/ 4408034 w 9854218"/>
              <a:gd name="connsiteY631" fmla="*/ 8361078 h 10287000"/>
              <a:gd name="connsiteX632" fmla="*/ 4635240 w 9854218"/>
              <a:gd name="connsiteY632" fmla="*/ 8586590 h 10287000"/>
              <a:gd name="connsiteX633" fmla="*/ 5039628 w 9854218"/>
              <a:gd name="connsiteY633" fmla="*/ 8963541 h 10287000"/>
              <a:gd name="connsiteX634" fmla="*/ 5454780 w 9854218"/>
              <a:gd name="connsiteY634" fmla="*/ 9255388 h 10287000"/>
              <a:gd name="connsiteX635" fmla="*/ 5905180 w 9854218"/>
              <a:gd name="connsiteY635" fmla="*/ 9536937 h 10287000"/>
              <a:gd name="connsiteX636" fmla="*/ 4854150 w 9854218"/>
              <a:gd name="connsiteY636" fmla="*/ 8681319 h 10287000"/>
              <a:gd name="connsiteX637" fmla="*/ 4576214 w 9854218"/>
              <a:gd name="connsiteY637" fmla="*/ 8371013 h 10287000"/>
              <a:gd name="connsiteX638" fmla="*/ 4394212 w 9854218"/>
              <a:gd name="connsiteY638" fmla="*/ 8183049 h 10287000"/>
              <a:gd name="connsiteX639" fmla="*/ 4349627 w 9854218"/>
              <a:gd name="connsiteY639" fmla="*/ 8105747 h 10287000"/>
              <a:gd name="connsiteX640" fmla="*/ 4344314 w 9854218"/>
              <a:gd name="connsiteY640" fmla="*/ 8098556 h 10287000"/>
              <a:gd name="connsiteX641" fmla="*/ 4243772 w 9854218"/>
              <a:gd name="connsiteY641" fmla="*/ 7987931 h 10287000"/>
              <a:gd name="connsiteX642" fmla="*/ 3267006 w 9854218"/>
              <a:gd name="connsiteY642" fmla="*/ 6235823 h 10287000"/>
              <a:gd name="connsiteX643" fmla="*/ 3211728 w 9854218"/>
              <a:gd name="connsiteY643" fmla="*/ 6031370 h 10287000"/>
              <a:gd name="connsiteX644" fmla="*/ 3206867 w 9854218"/>
              <a:gd name="connsiteY644" fmla="*/ 6033956 h 10287000"/>
              <a:gd name="connsiteX645" fmla="*/ 3199584 w 9854218"/>
              <a:gd name="connsiteY645" fmla="*/ 6028499 h 10287000"/>
              <a:gd name="connsiteX646" fmla="*/ 3192322 w 9854218"/>
              <a:gd name="connsiteY646" fmla="*/ 6019941 h 10287000"/>
              <a:gd name="connsiteX647" fmla="*/ 3227930 w 9854218"/>
              <a:gd name="connsiteY647" fmla="*/ 6178428 h 10287000"/>
              <a:gd name="connsiteX648" fmla="*/ 3224717 w 9854218"/>
              <a:gd name="connsiteY648" fmla="*/ 6218504 h 10287000"/>
              <a:gd name="connsiteX649" fmla="*/ 3221740 w 9854218"/>
              <a:gd name="connsiteY649" fmla="*/ 6219554 h 10287000"/>
              <a:gd name="connsiteX650" fmla="*/ 3233850 w 9854218"/>
              <a:gd name="connsiteY650" fmla="*/ 6276857 h 10287000"/>
              <a:gd name="connsiteX651" fmla="*/ 3262542 w 9854218"/>
              <a:gd name="connsiteY651" fmla="*/ 6371084 h 10287000"/>
              <a:gd name="connsiteX652" fmla="*/ 3286976 w 9854218"/>
              <a:gd name="connsiteY652" fmla="*/ 6377040 h 10287000"/>
              <a:gd name="connsiteX653" fmla="*/ 3321210 w 9854218"/>
              <a:gd name="connsiteY653" fmla="*/ 6501911 h 10287000"/>
              <a:gd name="connsiteX654" fmla="*/ 3373146 w 9854218"/>
              <a:gd name="connsiteY654" fmla="*/ 6628508 h 10287000"/>
              <a:gd name="connsiteX655" fmla="*/ 3379682 w 9854218"/>
              <a:gd name="connsiteY655" fmla="*/ 6707784 h 10287000"/>
              <a:gd name="connsiteX656" fmla="*/ 3420848 w 9854218"/>
              <a:gd name="connsiteY656" fmla="*/ 6761841 h 10287000"/>
              <a:gd name="connsiteX657" fmla="*/ 3492018 w 9854218"/>
              <a:gd name="connsiteY657" fmla="*/ 6947505 h 10287000"/>
              <a:gd name="connsiteX658" fmla="*/ 3537221 w 9854218"/>
              <a:gd name="connsiteY658" fmla="*/ 7069871 h 10287000"/>
              <a:gd name="connsiteX659" fmla="*/ 3534720 w 9854218"/>
              <a:gd name="connsiteY659" fmla="*/ 7058904 h 10287000"/>
              <a:gd name="connsiteX660" fmla="*/ 3536454 w 9854218"/>
              <a:gd name="connsiteY660" fmla="*/ 7041201 h 10287000"/>
              <a:gd name="connsiteX661" fmla="*/ 3545687 w 9854218"/>
              <a:gd name="connsiteY661" fmla="*/ 7056398 h 10287000"/>
              <a:gd name="connsiteX662" fmla="*/ 3556652 w 9854218"/>
              <a:gd name="connsiteY662" fmla="*/ 7053894 h 10287000"/>
              <a:gd name="connsiteX663" fmla="*/ 3557422 w 9854218"/>
              <a:gd name="connsiteY663" fmla="*/ 7082565 h 10287000"/>
              <a:gd name="connsiteX664" fmla="*/ 3559922 w 9854218"/>
              <a:gd name="connsiteY664" fmla="*/ 7093532 h 10287000"/>
              <a:gd name="connsiteX665" fmla="*/ 3558190 w 9854218"/>
              <a:gd name="connsiteY665" fmla="*/ 7111235 h 10287000"/>
              <a:gd name="connsiteX666" fmla="*/ 3542222 w 9854218"/>
              <a:gd name="connsiteY666" fmla="*/ 7091805 h 10287000"/>
              <a:gd name="connsiteX667" fmla="*/ 3516058 w 9854218"/>
              <a:gd name="connsiteY667" fmla="*/ 7103550 h 10287000"/>
              <a:gd name="connsiteX668" fmla="*/ 3433152 w 9854218"/>
              <a:gd name="connsiteY668" fmla="*/ 6891720 h 10287000"/>
              <a:gd name="connsiteX669" fmla="*/ 3366216 w 9854218"/>
              <a:gd name="connsiteY669" fmla="*/ 6699320 h 10287000"/>
              <a:gd name="connsiteX670" fmla="*/ 3353518 w 9854218"/>
              <a:gd name="connsiteY670" fmla="*/ 6719529 h 10287000"/>
              <a:gd name="connsiteX671" fmla="*/ 3299850 w 9854218"/>
              <a:gd name="connsiteY671" fmla="*/ 6610635 h 10287000"/>
              <a:gd name="connsiteX672" fmla="*/ 3258880 w 9854218"/>
              <a:gd name="connsiteY672" fmla="*/ 6481532 h 10287000"/>
              <a:gd name="connsiteX673" fmla="*/ 3243110 w 9854218"/>
              <a:gd name="connsiteY673" fmla="*/ 6387060 h 10287000"/>
              <a:gd name="connsiteX674" fmla="*/ 3225413 w 9854218"/>
              <a:gd name="connsiteY674" fmla="*/ 6385334 h 10287000"/>
              <a:gd name="connsiteX675" fmla="*/ 3193292 w 9854218"/>
              <a:gd name="connsiteY675" fmla="*/ 6257094 h 10287000"/>
              <a:gd name="connsiteX676" fmla="*/ 3186686 w 9854218"/>
              <a:gd name="connsiteY676" fmla="*/ 6225378 h 10287000"/>
              <a:gd name="connsiteX677" fmla="*/ 3176492 w 9854218"/>
              <a:gd name="connsiteY677" fmla="*/ 6225662 h 10287000"/>
              <a:gd name="connsiteX678" fmla="*/ 3162320 w 9854218"/>
              <a:gd name="connsiteY678" fmla="*/ 6199470 h 10287000"/>
              <a:gd name="connsiteX679" fmla="*/ 3154300 w 9854218"/>
              <a:gd name="connsiteY679" fmla="*/ 6149984 h 10287000"/>
              <a:gd name="connsiteX680" fmla="*/ 2993406 w 9854218"/>
              <a:gd name="connsiteY680" fmla="*/ 4859490 h 10287000"/>
              <a:gd name="connsiteX681" fmla="*/ 2966222 w 9854218"/>
              <a:gd name="connsiteY681" fmla="*/ 4796178 h 10287000"/>
              <a:gd name="connsiteX682" fmla="*/ 175099 w 9854218"/>
              <a:gd name="connsiteY682" fmla="*/ 4684419 h 10287000"/>
              <a:gd name="connsiteX683" fmla="*/ 171418 w 9854218"/>
              <a:gd name="connsiteY683" fmla="*/ 4693523 h 10287000"/>
              <a:gd name="connsiteX684" fmla="*/ 166832 w 9854218"/>
              <a:gd name="connsiteY684" fmla="*/ 4715702 h 10287000"/>
              <a:gd name="connsiteX685" fmla="*/ 154717 w 9854218"/>
              <a:gd name="connsiteY685" fmla="*/ 4696059 h 10287000"/>
              <a:gd name="connsiteX686" fmla="*/ 153653 w 9854218"/>
              <a:gd name="connsiteY686" fmla="*/ 4696379 h 10287000"/>
              <a:gd name="connsiteX687" fmla="*/ 162041 w 9854218"/>
              <a:gd name="connsiteY687" fmla="*/ 4772906 h 10287000"/>
              <a:gd name="connsiteX688" fmla="*/ 169337 w 9854218"/>
              <a:gd name="connsiteY688" fmla="*/ 4750575 h 10287000"/>
              <a:gd name="connsiteX689" fmla="*/ 174475 w 9854218"/>
              <a:gd name="connsiteY689" fmla="*/ 4695869 h 10287000"/>
              <a:gd name="connsiteX690" fmla="*/ 1004585 w 9854218"/>
              <a:gd name="connsiteY690" fmla="*/ 4636356 h 10287000"/>
              <a:gd name="connsiteX691" fmla="*/ 970019 w 9854218"/>
              <a:gd name="connsiteY691" fmla="*/ 4725380 h 10287000"/>
              <a:gd name="connsiteX692" fmla="*/ 965716 w 9854218"/>
              <a:gd name="connsiteY692" fmla="*/ 4750385 h 10287000"/>
              <a:gd name="connsiteX693" fmla="*/ 970034 w 9854218"/>
              <a:gd name="connsiteY693" fmla="*/ 4774376 h 10287000"/>
              <a:gd name="connsiteX694" fmla="*/ 965494 w 9854218"/>
              <a:gd name="connsiteY694" fmla="*/ 4831253 h 10287000"/>
              <a:gd name="connsiteX695" fmla="*/ 954268 w 9854218"/>
              <a:gd name="connsiteY695" fmla="*/ 4826603 h 10287000"/>
              <a:gd name="connsiteX696" fmla="*/ 953048 w 9854218"/>
              <a:gd name="connsiteY696" fmla="*/ 4824008 h 10287000"/>
              <a:gd name="connsiteX697" fmla="*/ 950050 w 9854218"/>
              <a:gd name="connsiteY697" fmla="*/ 4841435 h 10287000"/>
              <a:gd name="connsiteX698" fmla="*/ 943958 w 9854218"/>
              <a:gd name="connsiteY698" fmla="*/ 4841435 h 10287000"/>
              <a:gd name="connsiteX699" fmla="*/ 931352 w 9854218"/>
              <a:gd name="connsiteY699" fmla="*/ 4963230 h 10287000"/>
              <a:gd name="connsiteX700" fmla="*/ 929729 w 9854218"/>
              <a:gd name="connsiteY700" fmla="*/ 5122931 h 10287000"/>
              <a:gd name="connsiteX701" fmla="*/ 948533 w 9854218"/>
              <a:gd name="connsiteY701" fmla="*/ 5133290 h 10287000"/>
              <a:gd name="connsiteX702" fmla="*/ 948890 w 9854218"/>
              <a:gd name="connsiteY702" fmla="*/ 5243817 h 10287000"/>
              <a:gd name="connsiteX703" fmla="*/ 963448 w 9854218"/>
              <a:gd name="connsiteY703" fmla="*/ 5359716 h 10287000"/>
              <a:gd name="connsiteX704" fmla="*/ 951149 w 9854218"/>
              <a:gd name="connsiteY704" fmla="*/ 5426495 h 10287000"/>
              <a:gd name="connsiteX705" fmla="*/ 973013 w 9854218"/>
              <a:gd name="connsiteY705" fmla="*/ 5480220 h 10287000"/>
              <a:gd name="connsiteX706" fmla="*/ 974866 w 9854218"/>
              <a:gd name="connsiteY706" fmla="*/ 5553570 h 10287000"/>
              <a:gd name="connsiteX707" fmla="*/ 983561 w 9854218"/>
              <a:gd name="connsiteY707" fmla="*/ 5607579 h 10287000"/>
              <a:gd name="connsiteX708" fmla="*/ 983264 w 9854218"/>
              <a:gd name="connsiteY708" fmla="*/ 5603807 h 10287000"/>
              <a:gd name="connsiteX709" fmla="*/ 988007 w 9854218"/>
              <a:gd name="connsiteY709" fmla="*/ 5562681 h 10287000"/>
              <a:gd name="connsiteX710" fmla="*/ 1013318 w 9854218"/>
              <a:gd name="connsiteY710" fmla="*/ 5638604 h 10287000"/>
              <a:gd name="connsiteX711" fmla="*/ 1000663 w 9854218"/>
              <a:gd name="connsiteY711" fmla="*/ 5474109 h 10287000"/>
              <a:gd name="connsiteX712" fmla="*/ 1051279 w 9854218"/>
              <a:gd name="connsiteY712" fmla="*/ 5423496 h 10287000"/>
              <a:gd name="connsiteX713" fmla="*/ 1051136 w 9854218"/>
              <a:gd name="connsiteY713" fmla="*/ 5420049 h 10287000"/>
              <a:gd name="connsiteX714" fmla="*/ 1044272 w 9854218"/>
              <a:gd name="connsiteY714" fmla="*/ 5328966 h 10287000"/>
              <a:gd name="connsiteX715" fmla="*/ 1037272 w 9854218"/>
              <a:gd name="connsiteY715" fmla="*/ 5223147 h 10287000"/>
              <a:gd name="connsiteX716" fmla="*/ 1019735 w 9854218"/>
              <a:gd name="connsiteY716" fmla="*/ 5239334 h 10287000"/>
              <a:gd name="connsiteX717" fmla="*/ 996383 w 9854218"/>
              <a:gd name="connsiteY717" fmla="*/ 5120201 h 10287000"/>
              <a:gd name="connsiteX718" fmla="*/ 990572 w 9854218"/>
              <a:gd name="connsiteY718" fmla="*/ 4984880 h 10287000"/>
              <a:gd name="connsiteX719" fmla="*/ 1000037 w 9854218"/>
              <a:gd name="connsiteY719" fmla="*/ 4889568 h 10287000"/>
              <a:gd name="connsiteX720" fmla="*/ 983404 w 9854218"/>
              <a:gd name="connsiteY720" fmla="*/ 4883276 h 10287000"/>
              <a:gd name="connsiteX721" fmla="*/ 1004594 w 9854218"/>
              <a:gd name="connsiteY721" fmla="*/ 4636457 h 10287000"/>
              <a:gd name="connsiteX722" fmla="*/ 149099 w 9854218"/>
              <a:gd name="connsiteY722" fmla="*/ 4457675 h 10287000"/>
              <a:gd name="connsiteX723" fmla="*/ 143266 w 9854218"/>
              <a:gd name="connsiteY723" fmla="*/ 4491044 h 10287000"/>
              <a:gd name="connsiteX724" fmla="*/ 143735 w 9854218"/>
              <a:gd name="connsiteY724" fmla="*/ 4525754 h 10287000"/>
              <a:gd name="connsiteX725" fmla="*/ 149555 w 9854218"/>
              <a:gd name="connsiteY725" fmla="*/ 4628400 h 10287000"/>
              <a:gd name="connsiteX726" fmla="*/ 152983 w 9854218"/>
              <a:gd name="connsiteY726" fmla="*/ 4628075 h 10287000"/>
              <a:gd name="connsiteX727" fmla="*/ 169382 w 9854218"/>
              <a:gd name="connsiteY727" fmla="*/ 4644875 h 10287000"/>
              <a:gd name="connsiteX728" fmla="*/ 177158 w 9854218"/>
              <a:gd name="connsiteY728" fmla="*/ 4646628 h 10287000"/>
              <a:gd name="connsiteX729" fmla="*/ 178010 w 9854218"/>
              <a:gd name="connsiteY729" fmla="*/ 4630940 h 10287000"/>
              <a:gd name="connsiteX730" fmla="*/ 193639 w 9854218"/>
              <a:gd name="connsiteY730" fmla="*/ 4527261 h 10287000"/>
              <a:gd name="connsiteX731" fmla="*/ 183061 w 9854218"/>
              <a:gd name="connsiteY731" fmla="*/ 4491354 h 10287000"/>
              <a:gd name="connsiteX732" fmla="*/ 184220 w 9854218"/>
              <a:gd name="connsiteY732" fmla="*/ 4484595 h 10287000"/>
              <a:gd name="connsiteX733" fmla="*/ 164446 w 9854218"/>
              <a:gd name="connsiteY733" fmla="*/ 4477784 h 10287000"/>
              <a:gd name="connsiteX734" fmla="*/ 1160026 w 9854218"/>
              <a:gd name="connsiteY734" fmla="*/ 4212987 h 10287000"/>
              <a:gd name="connsiteX735" fmla="*/ 1147762 w 9854218"/>
              <a:gd name="connsiteY735" fmla="*/ 4244943 h 10287000"/>
              <a:gd name="connsiteX736" fmla="*/ 1127200 w 9854218"/>
              <a:gd name="connsiteY736" fmla="*/ 4297337 h 10287000"/>
              <a:gd name="connsiteX737" fmla="*/ 1101892 w 9854218"/>
              <a:gd name="connsiteY737" fmla="*/ 4525101 h 10287000"/>
              <a:gd name="connsiteX738" fmla="*/ 1089239 w 9854218"/>
              <a:gd name="connsiteY738" fmla="*/ 4474485 h 10287000"/>
              <a:gd name="connsiteX739" fmla="*/ 1066336 w 9854218"/>
              <a:gd name="connsiteY739" fmla="*/ 4519083 h 10287000"/>
              <a:gd name="connsiteX740" fmla="*/ 1064863 w 9854218"/>
              <a:gd name="connsiteY740" fmla="*/ 4537541 h 10287000"/>
              <a:gd name="connsiteX741" fmla="*/ 1057318 w 9854218"/>
              <a:gd name="connsiteY741" fmla="*/ 4539261 h 10287000"/>
              <a:gd name="connsiteX742" fmla="*/ 1056508 w 9854218"/>
              <a:gd name="connsiteY742" fmla="*/ 4538223 h 10287000"/>
              <a:gd name="connsiteX743" fmla="*/ 1047917 w 9854218"/>
              <a:gd name="connsiteY743" fmla="*/ 4554953 h 10287000"/>
              <a:gd name="connsiteX744" fmla="*/ 1037087 w 9854218"/>
              <a:gd name="connsiteY744" fmla="*/ 4575152 h 10287000"/>
              <a:gd name="connsiteX745" fmla="*/ 1033973 w 9854218"/>
              <a:gd name="connsiteY745" fmla="*/ 4605788 h 10287000"/>
              <a:gd name="connsiteX746" fmla="*/ 1022969 w 9854218"/>
              <a:gd name="connsiteY746" fmla="*/ 4879224 h 10287000"/>
              <a:gd name="connsiteX747" fmla="*/ 1044995 w 9854218"/>
              <a:gd name="connsiteY747" fmla="*/ 4891359 h 10287000"/>
              <a:gd name="connsiteX748" fmla="*/ 1045415 w 9854218"/>
              <a:gd name="connsiteY748" fmla="*/ 5020836 h 10287000"/>
              <a:gd name="connsiteX749" fmla="*/ 1045849 w 9854218"/>
              <a:gd name="connsiteY749" fmla="*/ 5079956 h 10287000"/>
              <a:gd name="connsiteX750" fmla="*/ 1053521 w 9854218"/>
              <a:gd name="connsiteY750" fmla="*/ 5115344 h 10287000"/>
              <a:gd name="connsiteX751" fmla="*/ 1054442 w 9854218"/>
              <a:gd name="connsiteY751" fmla="*/ 5115068 h 10287000"/>
              <a:gd name="connsiteX752" fmla="*/ 1051282 w 9854218"/>
              <a:gd name="connsiteY752" fmla="*/ 5081852 h 10287000"/>
              <a:gd name="connsiteX753" fmla="*/ 1101892 w 9854218"/>
              <a:gd name="connsiteY753" fmla="*/ 5119812 h 10287000"/>
              <a:gd name="connsiteX754" fmla="*/ 1228429 w 9854218"/>
              <a:gd name="connsiteY754" fmla="*/ 5448803 h 10287000"/>
              <a:gd name="connsiteX755" fmla="*/ 1223684 w 9854218"/>
              <a:gd name="connsiteY755" fmla="*/ 5338083 h 10287000"/>
              <a:gd name="connsiteX756" fmla="*/ 1227343 w 9854218"/>
              <a:gd name="connsiteY756" fmla="*/ 5267367 h 10287000"/>
              <a:gd name="connsiteX757" fmla="*/ 1220456 w 9854218"/>
              <a:gd name="connsiteY757" fmla="*/ 5226296 h 10287000"/>
              <a:gd name="connsiteX758" fmla="*/ 1216210 w 9854218"/>
              <a:gd name="connsiteY758" fmla="*/ 5121995 h 10287000"/>
              <a:gd name="connsiteX759" fmla="*/ 1201873 w 9854218"/>
              <a:gd name="connsiteY759" fmla="*/ 4918788 h 10287000"/>
              <a:gd name="connsiteX760" fmla="*/ 1184335 w 9854218"/>
              <a:gd name="connsiteY760" fmla="*/ 4934976 h 10287000"/>
              <a:gd name="connsiteX761" fmla="*/ 1160984 w 9854218"/>
              <a:gd name="connsiteY761" fmla="*/ 4815842 h 10287000"/>
              <a:gd name="connsiteX762" fmla="*/ 1155173 w 9854218"/>
              <a:gd name="connsiteY762" fmla="*/ 4680522 h 10287000"/>
              <a:gd name="connsiteX763" fmla="*/ 1164637 w 9854218"/>
              <a:gd name="connsiteY763" fmla="*/ 4585209 h 10287000"/>
              <a:gd name="connsiteX764" fmla="*/ 1148003 w 9854218"/>
              <a:gd name="connsiteY764" fmla="*/ 4578918 h 10287000"/>
              <a:gd name="connsiteX765" fmla="*/ 1169194 w 9854218"/>
              <a:gd name="connsiteY765" fmla="*/ 4332098 h 10287000"/>
              <a:gd name="connsiteX766" fmla="*/ 1158937 w 9854218"/>
              <a:gd name="connsiteY766" fmla="*/ 4219817 h 10287000"/>
              <a:gd name="connsiteX767" fmla="*/ 91588 w 9854218"/>
              <a:gd name="connsiteY767" fmla="*/ 4168734 h 10287000"/>
              <a:gd name="connsiteX768" fmla="*/ 83972 w 9854218"/>
              <a:gd name="connsiteY768" fmla="*/ 4316366 h 10287000"/>
              <a:gd name="connsiteX769" fmla="*/ 74405 w 9854218"/>
              <a:gd name="connsiteY769" fmla="*/ 4340697 h 10287000"/>
              <a:gd name="connsiteX770" fmla="*/ 82370 w 9854218"/>
              <a:gd name="connsiteY770" fmla="*/ 4347356 h 10287000"/>
              <a:gd name="connsiteX771" fmla="*/ 83972 w 9854218"/>
              <a:gd name="connsiteY771" fmla="*/ 4316366 h 10287000"/>
              <a:gd name="connsiteX772" fmla="*/ 86419 w 9854218"/>
              <a:gd name="connsiteY772" fmla="*/ 4310133 h 10287000"/>
              <a:gd name="connsiteX773" fmla="*/ 95689 w 9854218"/>
              <a:gd name="connsiteY773" fmla="*/ 4331417 h 10287000"/>
              <a:gd name="connsiteX774" fmla="*/ 100619 w 9854218"/>
              <a:gd name="connsiteY774" fmla="*/ 4335539 h 10287000"/>
              <a:gd name="connsiteX775" fmla="*/ 104017 w 9854218"/>
              <a:gd name="connsiteY775" fmla="*/ 4168869 h 10287000"/>
              <a:gd name="connsiteX776" fmla="*/ 93514 w 9854218"/>
              <a:gd name="connsiteY776" fmla="*/ 4171199 h 10287000"/>
              <a:gd name="connsiteX777" fmla="*/ 1747226 w 9854218"/>
              <a:gd name="connsiteY777" fmla="*/ 4145492 h 10287000"/>
              <a:gd name="connsiteX778" fmla="*/ 1747224 w 9854218"/>
              <a:gd name="connsiteY778" fmla="*/ 4196109 h 10287000"/>
              <a:gd name="connsiteX779" fmla="*/ 1734570 w 9854218"/>
              <a:gd name="connsiteY779" fmla="*/ 4221414 h 10287000"/>
              <a:gd name="connsiteX780" fmla="*/ 1734570 w 9854218"/>
              <a:gd name="connsiteY780" fmla="*/ 4208762 h 10287000"/>
              <a:gd name="connsiteX781" fmla="*/ 1734570 w 9854218"/>
              <a:gd name="connsiteY781" fmla="*/ 4196109 h 10287000"/>
              <a:gd name="connsiteX782" fmla="*/ 1734570 w 9854218"/>
              <a:gd name="connsiteY782" fmla="*/ 4183452 h 10287000"/>
              <a:gd name="connsiteX783" fmla="*/ 1747226 w 9854218"/>
              <a:gd name="connsiteY783" fmla="*/ 4145492 h 10287000"/>
              <a:gd name="connsiteX784" fmla="*/ 302197 w 9854218"/>
              <a:gd name="connsiteY784" fmla="*/ 4128171 h 10287000"/>
              <a:gd name="connsiteX785" fmla="*/ 270673 w 9854218"/>
              <a:gd name="connsiteY785" fmla="*/ 4206978 h 10287000"/>
              <a:gd name="connsiteX786" fmla="*/ 244402 w 9854218"/>
              <a:gd name="connsiteY786" fmla="*/ 4427628 h 10287000"/>
              <a:gd name="connsiteX787" fmla="*/ 233195 w 9854218"/>
              <a:gd name="connsiteY787" fmla="*/ 4459299 h 10287000"/>
              <a:gd name="connsiteX788" fmla="*/ 228695 w 9854218"/>
              <a:gd name="connsiteY788" fmla="*/ 4527801 h 10287000"/>
              <a:gd name="connsiteX789" fmla="*/ 220168 w 9854218"/>
              <a:gd name="connsiteY789" fmla="*/ 4693059 h 10287000"/>
              <a:gd name="connsiteX790" fmla="*/ 210602 w 9854218"/>
              <a:gd name="connsiteY790" fmla="*/ 4717389 h 10287000"/>
              <a:gd name="connsiteX791" fmla="*/ 218566 w 9854218"/>
              <a:gd name="connsiteY791" fmla="*/ 4724043 h 10287000"/>
              <a:gd name="connsiteX792" fmla="*/ 220168 w 9854218"/>
              <a:gd name="connsiteY792" fmla="*/ 4693059 h 10287000"/>
              <a:gd name="connsiteX793" fmla="*/ 222616 w 9854218"/>
              <a:gd name="connsiteY793" fmla="*/ 4686827 h 10287000"/>
              <a:gd name="connsiteX794" fmla="*/ 231886 w 9854218"/>
              <a:gd name="connsiteY794" fmla="*/ 4708109 h 10287000"/>
              <a:gd name="connsiteX795" fmla="*/ 239851 w 9854218"/>
              <a:gd name="connsiteY795" fmla="*/ 4714763 h 10287000"/>
              <a:gd name="connsiteX796" fmla="*/ 292363 w 9854218"/>
              <a:gd name="connsiteY796" fmla="*/ 4312007 h 10287000"/>
              <a:gd name="connsiteX797" fmla="*/ 323828 w 9854218"/>
              <a:gd name="connsiteY797" fmla="*/ 4208169 h 10287000"/>
              <a:gd name="connsiteX798" fmla="*/ 322393 w 9854218"/>
              <a:gd name="connsiteY798" fmla="*/ 4195155 h 10287000"/>
              <a:gd name="connsiteX799" fmla="*/ 302197 w 9854218"/>
              <a:gd name="connsiteY799" fmla="*/ 4128171 h 10287000"/>
              <a:gd name="connsiteX800" fmla="*/ 136856 w 9854218"/>
              <a:gd name="connsiteY800" fmla="*/ 4085625 h 10287000"/>
              <a:gd name="connsiteX801" fmla="*/ 122686 w 9854218"/>
              <a:gd name="connsiteY801" fmla="*/ 4126770 h 10287000"/>
              <a:gd name="connsiteX802" fmla="*/ 116063 w 9854218"/>
              <a:gd name="connsiteY802" fmla="*/ 4254851 h 10287000"/>
              <a:gd name="connsiteX803" fmla="*/ 115835 w 9854218"/>
              <a:gd name="connsiteY803" fmla="*/ 4265180 h 10287000"/>
              <a:gd name="connsiteX804" fmla="*/ 132179 w 9854218"/>
              <a:gd name="connsiteY804" fmla="*/ 4167393 h 10287000"/>
              <a:gd name="connsiteX805" fmla="*/ 132100 w 9854218"/>
              <a:gd name="connsiteY805" fmla="*/ 4159281 h 10287000"/>
              <a:gd name="connsiteX806" fmla="*/ 146296 w 9854218"/>
              <a:gd name="connsiteY806" fmla="*/ 3904146 h 10287000"/>
              <a:gd name="connsiteX807" fmla="*/ 139528 w 9854218"/>
              <a:gd name="connsiteY807" fmla="*/ 3914934 h 10287000"/>
              <a:gd name="connsiteX808" fmla="*/ 142351 w 9854218"/>
              <a:gd name="connsiteY808" fmla="*/ 3988856 h 10287000"/>
              <a:gd name="connsiteX809" fmla="*/ 142147 w 9854218"/>
              <a:gd name="connsiteY809" fmla="*/ 4003731 h 10287000"/>
              <a:gd name="connsiteX810" fmla="*/ 148504 w 9854218"/>
              <a:gd name="connsiteY810" fmla="*/ 3905261 h 10287000"/>
              <a:gd name="connsiteX811" fmla="*/ 166543 w 9854218"/>
              <a:gd name="connsiteY811" fmla="*/ 3359468 h 10287000"/>
              <a:gd name="connsiteX812" fmla="*/ 161255 w 9854218"/>
              <a:gd name="connsiteY812" fmla="*/ 3361278 h 10287000"/>
              <a:gd name="connsiteX813" fmla="*/ 150472 w 9854218"/>
              <a:gd name="connsiteY813" fmla="*/ 3399543 h 10287000"/>
              <a:gd name="connsiteX814" fmla="*/ 154664 w 9854218"/>
              <a:gd name="connsiteY814" fmla="*/ 3409040 h 10287000"/>
              <a:gd name="connsiteX815" fmla="*/ 159973 w 9854218"/>
              <a:gd name="connsiteY815" fmla="*/ 3395351 h 10287000"/>
              <a:gd name="connsiteX816" fmla="*/ 164165 w 9854218"/>
              <a:gd name="connsiteY816" fmla="*/ 3404847 h 10287000"/>
              <a:gd name="connsiteX817" fmla="*/ 168355 w 9854218"/>
              <a:gd name="connsiteY817" fmla="*/ 3414344 h 10287000"/>
              <a:gd name="connsiteX818" fmla="*/ 163045 w 9854218"/>
              <a:gd name="connsiteY818" fmla="*/ 3428033 h 10287000"/>
              <a:gd name="connsiteX819" fmla="*/ 153542 w 9854218"/>
              <a:gd name="connsiteY819" fmla="*/ 3432227 h 10287000"/>
              <a:gd name="connsiteX820" fmla="*/ 150184 w 9854218"/>
              <a:gd name="connsiteY820" fmla="*/ 3501785 h 10287000"/>
              <a:gd name="connsiteX821" fmla="*/ 145991 w 9854218"/>
              <a:gd name="connsiteY821" fmla="*/ 3492288 h 10287000"/>
              <a:gd name="connsiteX822" fmla="*/ 144872 w 9854218"/>
              <a:gd name="connsiteY822" fmla="*/ 3515475 h 10287000"/>
              <a:gd name="connsiteX823" fmla="*/ 139562 w 9854218"/>
              <a:gd name="connsiteY823" fmla="*/ 3529161 h 10287000"/>
              <a:gd name="connsiteX824" fmla="*/ 135371 w 9854218"/>
              <a:gd name="connsiteY824" fmla="*/ 3519663 h 10287000"/>
              <a:gd name="connsiteX825" fmla="*/ 131180 w 9854218"/>
              <a:gd name="connsiteY825" fmla="*/ 3510168 h 10287000"/>
              <a:gd name="connsiteX826" fmla="*/ 85049 w 9854218"/>
              <a:gd name="connsiteY826" fmla="*/ 3791483 h 10287000"/>
              <a:gd name="connsiteX827" fmla="*/ 153794 w 9854218"/>
              <a:gd name="connsiteY827" fmla="*/ 3715758 h 10287000"/>
              <a:gd name="connsiteX828" fmla="*/ 156463 w 9854218"/>
              <a:gd name="connsiteY828" fmla="*/ 3768831 h 10287000"/>
              <a:gd name="connsiteX829" fmla="*/ 166171 w 9854218"/>
              <a:gd name="connsiteY829" fmla="*/ 3765864 h 10287000"/>
              <a:gd name="connsiteX830" fmla="*/ 197119 w 9854218"/>
              <a:gd name="connsiteY830" fmla="*/ 3566031 h 10287000"/>
              <a:gd name="connsiteX831" fmla="*/ 236113 w 9854218"/>
              <a:gd name="connsiteY831" fmla="*/ 3380820 h 10287000"/>
              <a:gd name="connsiteX832" fmla="*/ 224242 w 9854218"/>
              <a:gd name="connsiteY832" fmla="*/ 3412373 h 10287000"/>
              <a:gd name="connsiteX833" fmla="*/ 203290 w 9854218"/>
              <a:gd name="connsiteY833" fmla="*/ 3364890 h 10287000"/>
              <a:gd name="connsiteX834" fmla="*/ 178976 w 9854218"/>
              <a:gd name="connsiteY834" fmla="*/ 3386964 h 10287000"/>
              <a:gd name="connsiteX835" fmla="*/ 166543 w 9854218"/>
              <a:gd name="connsiteY835" fmla="*/ 3359468 h 10287000"/>
              <a:gd name="connsiteX836" fmla="*/ 675232 w 9854218"/>
              <a:gd name="connsiteY836" fmla="*/ 2205345 h 10287000"/>
              <a:gd name="connsiteX837" fmla="*/ 598391 w 9854218"/>
              <a:gd name="connsiteY837" fmla="*/ 2271671 h 10287000"/>
              <a:gd name="connsiteX838" fmla="*/ 595514 w 9854218"/>
              <a:gd name="connsiteY838" fmla="*/ 2273613 h 10287000"/>
              <a:gd name="connsiteX839" fmla="*/ 593956 w 9854218"/>
              <a:gd name="connsiteY839" fmla="*/ 2282829 h 10287000"/>
              <a:gd name="connsiteX840" fmla="*/ 575621 w 9854218"/>
              <a:gd name="connsiteY840" fmla="*/ 2365005 h 10287000"/>
              <a:gd name="connsiteX841" fmla="*/ 513883 w 9854218"/>
              <a:gd name="connsiteY841" fmla="*/ 2537843 h 10287000"/>
              <a:gd name="connsiteX842" fmla="*/ 507934 w 9854218"/>
              <a:gd name="connsiteY842" fmla="*/ 2563505 h 10287000"/>
              <a:gd name="connsiteX843" fmla="*/ 533374 w 9854218"/>
              <a:gd name="connsiteY843" fmla="*/ 2578352 h 10287000"/>
              <a:gd name="connsiteX844" fmla="*/ 580660 w 9854218"/>
              <a:gd name="connsiteY844" fmla="*/ 2562593 h 10287000"/>
              <a:gd name="connsiteX845" fmla="*/ 675232 w 9854218"/>
              <a:gd name="connsiteY845" fmla="*/ 2205345 h 10287000"/>
              <a:gd name="connsiteX846" fmla="*/ 523040 w 9854218"/>
              <a:gd name="connsiteY846" fmla="*/ 2200926 h 10287000"/>
              <a:gd name="connsiteX847" fmla="*/ 513322 w 9854218"/>
              <a:gd name="connsiteY847" fmla="*/ 2228223 h 10287000"/>
              <a:gd name="connsiteX848" fmla="*/ 461300 w 9854218"/>
              <a:gd name="connsiteY848" fmla="*/ 2354711 h 10287000"/>
              <a:gd name="connsiteX849" fmla="*/ 442297 w 9854218"/>
              <a:gd name="connsiteY849" fmla="*/ 2363097 h 10287000"/>
              <a:gd name="connsiteX850" fmla="*/ 412385 w 9854218"/>
              <a:gd name="connsiteY850" fmla="*/ 2501100 h 10287000"/>
              <a:gd name="connsiteX851" fmla="*/ 375211 w 9854218"/>
              <a:gd name="connsiteY851" fmla="*/ 2596926 h 10287000"/>
              <a:gd name="connsiteX852" fmla="*/ 251371 w 9854218"/>
              <a:gd name="connsiteY852" fmla="*/ 3139446 h 10287000"/>
              <a:gd name="connsiteX853" fmla="*/ 224819 w 9854218"/>
              <a:gd name="connsiteY853" fmla="*/ 3207893 h 10287000"/>
              <a:gd name="connsiteX854" fmla="*/ 226771 w 9854218"/>
              <a:gd name="connsiteY854" fmla="*/ 3263763 h 10287000"/>
              <a:gd name="connsiteX855" fmla="*/ 264502 w 9854218"/>
              <a:gd name="connsiteY855" fmla="*/ 3186482 h 10287000"/>
              <a:gd name="connsiteX856" fmla="*/ 277628 w 9854218"/>
              <a:gd name="connsiteY856" fmla="*/ 3183644 h 10287000"/>
              <a:gd name="connsiteX857" fmla="*/ 294317 w 9854218"/>
              <a:gd name="connsiteY857" fmla="*/ 3104372 h 10287000"/>
              <a:gd name="connsiteX858" fmla="*/ 407276 w 9854218"/>
              <a:gd name="connsiteY858" fmla="*/ 2646653 h 10287000"/>
              <a:gd name="connsiteX859" fmla="*/ 478208 w 9854218"/>
              <a:gd name="connsiteY859" fmla="*/ 2553563 h 10287000"/>
              <a:gd name="connsiteX860" fmla="*/ 495008 w 9854218"/>
              <a:gd name="connsiteY860" fmla="*/ 2558340 h 10287000"/>
              <a:gd name="connsiteX861" fmla="*/ 519655 w 9854218"/>
              <a:gd name="connsiteY861" fmla="*/ 2451215 h 10287000"/>
              <a:gd name="connsiteX862" fmla="*/ 490688 w 9854218"/>
              <a:gd name="connsiteY862" fmla="*/ 2414930 h 10287000"/>
              <a:gd name="connsiteX863" fmla="*/ 521407 w 9854218"/>
              <a:gd name="connsiteY863" fmla="*/ 2296610 h 10287000"/>
              <a:gd name="connsiteX864" fmla="*/ 522992 w 9854218"/>
              <a:gd name="connsiteY864" fmla="*/ 2284277 h 10287000"/>
              <a:gd name="connsiteX865" fmla="*/ 518692 w 9854218"/>
              <a:gd name="connsiteY865" fmla="*/ 2290899 h 10287000"/>
              <a:gd name="connsiteX866" fmla="*/ 517693 w 9854218"/>
              <a:gd name="connsiteY866" fmla="*/ 2292438 h 10287000"/>
              <a:gd name="connsiteX867" fmla="*/ 509698 w 9854218"/>
              <a:gd name="connsiteY867" fmla="*/ 2304755 h 10287000"/>
              <a:gd name="connsiteX868" fmla="*/ 503212 w 9854218"/>
              <a:gd name="connsiteY868" fmla="*/ 2274299 h 10287000"/>
              <a:gd name="connsiteX869" fmla="*/ 511207 w 9854218"/>
              <a:gd name="connsiteY869" fmla="*/ 2261982 h 10287000"/>
              <a:gd name="connsiteX870" fmla="*/ 521365 w 9854218"/>
              <a:gd name="connsiteY870" fmla="*/ 2259818 h 10287000"/>
              <a:gd name="connsiteX871" fmla="*/ 517589 w 9854218"/>
              <a:gd name="connsiteY871" fmla="*/ 2227290 h 10287000"/>
              <a:gd name="connsiteX872" fmla="*/ 609370 w 9854218"/>
              <a:gd name="connsiteY872" fmla="*/ 1937486 h 10287000"/>
              <a:gd name="connsiteX873" fmla="*/ 606925 w 9854218"/>
              <a:gd name="connsiteY873" fmla="*/ 1938728 h 10287000"/>
              <a:gd name="connsiteX874" fmla="*/ 600083 w 9854218"/>
              <a:gd name="connsiteY874" fmla="*/ 1963008 h 10287000"/>
              <a:gd name="connsiteX875" fmla="*/ 2354597 w 9854218"/>
              <a:gd name="connsiteY875" fmla="*/ 1627446 h 10287000"/>
              <a:gd name="connsiteX876" fmla="*/ 2353016 w 9854218"/>
              <a:gd name="connsiteY876" fmla="*/ 1638516 h 10287000"/>
              <a:gd name="connsiteX877" fmla="*/ 2347962 w 9854218"/>
              <a:gd name="connsiteY877" fmla="*/ 1639239 h 10287000"/>
              <a:gd name="connsiteX878" fmla="*/ 2453333 w 9854218"/>
              <a:gd name="connsiteY878" fmla="*/ 1504730 h 10287000"/>
              <a:gd name="connsiteX879" fmla="*/ 2443172 w 9854218"/>
              <a:gd name="connsiteY879" fmla="*/ 1513565 h 10287000"/>
              <a:gd name="connsiteX880" fmla="*/ 2433042 w 9854218"/>
              <a:gd name="connsiteY880" fmla="*/ 1543170 h 10287000"/>
              <a:gd name="connsiteX881" fmla="*/ 2455824 w 9854218"/>
              <a:gd name="connsiteY881" fmla="*/ 966746 h 10287000"/>
              <a:gd name="connsiteX882" fmla="*/ 2455824 w 9854218"/>
              <a:gd name="connsiteY882" fmla="*/ 969464 h 10287000"/>
              <a:gd name="connsiteX883" fmla="*/ 2443172 w 9854218"/>
              <a:gd name="connsiteY883" fmla="*/ 982118 h 10287000"/>
              <a:gd name="connsiteX884" fmla="*/ 1481994 w 9854218"/>
              <a:gd name="connsiteY884" fmla="*/ 366944 h 10287000"/>
              <a:gd name="connsiteX885" fmla="*/ 1467562 w 9854218"/>
              <a:gd name="connsiteY885" fmla="*/ 370847 h 10287000"/>
              <a:gd name="connsiteX886" fmla="*/ 1367948 w 9854218"/>
              <a:gd name="connsiteY886" fmla="*/ 551256 h 10287000"/>
              <a:gd name="connsiteX887" fmla="*/ 1240025 w 9854218"/>
              <a:gd name="connsiteY887" fmla="*/ 748308 h 10287000"/>
              <a:gd name="connsiteX888" fmla="*/ 1219709 w 9854218"/>
              <a:gd name="connsiteY888" fmla="*/ 752634 h 10287000"/>
              <a:gd name="connsiteX889" fmla="*/ 1162235 w 9854218"/>
              <a:gd name="connsiteY889" fmla="*/ 881616 h 10287000"/>
              <a:gd name="connsiteX890" fmla="*/ 1106269 w 9854218"/>
              <a:gd name="connsiteY890" fmla="*/ 967827 h 10287000"/>
              <a:gd name="connsiteX891" fmla="*/ 1000045 w 9854218"/>
              <a:gd name="connsiteY891" fmla="*/ 1210668 h 10287000"/>
              <a:gd name="connsiteX892" fmla="*/ 959045 w 9854218"/>
              <a:gd name="connsiteY892" fmla="*/ 1289678 h 10287000"/>
              <a:gd name="connsiteX893" fmla="*/ 939901 w 9854218"/>
              <a:gd name="connsiteY893" fmla="*/ 1370676 h 10287000"/>
              <a:gd name="connsiteX894" fmla="*/ 927422 w 9854218"/>
              <a:gd name="connsiteY894" fmla="*/ 1538138 h 10287000"/>
              <a:gd name="connsiteX895" fmla="*/ 1289950 w 9854218"/>
              <a:gd name="connsiteY895" fmla="*/ 765854 h 10287000"/>
              <a:gd name="connsiteX896" fmla="*/ 1382551 w 9854218"/>
              <a:gd name="connsiteY896" fmla="*/ 560306 h 10287000"/>
              <a:gd name="connsiteX897" fmla="*/ 1487975 w 9854218"/>
              <a:gd name="connsiteY897" fmla="*/ 378446 h 10287000"/>
              <a:gd name="connsiteX898" fmla="*/ 1487231 w 9854218"/>
              <a:gd name="connsiteY898" fmla="*/ 375944 h 10287000"/>
              <a:gd name="connsiteX899" fmla="*/ 1481994 w 9854218"/>
              <a:gd name="connsiteY899" fmla="*/ 366944 h 10287000"/>
              <a:gd name="connsiteX900" fmla="*/ 2896330 w 9854218"/>
              <a:gd name="connsiteY900" fmla="*/ 0 h 10287000"/>
              <a:gd name="connsiteX901" fmla="*/ 3314054 w 9854218"/>
              <a:gd name="connsiteY901" fmla="*/ 0 h 10287000"/>
              <a:gd name="connsiteX902" fmla="*/ 3271984 w 9854218"/>
              <a:gd name="connsiteY902" fmla="*/ 44175 h 10287000"/>
              <a:gd name="connsiteX903" fmla="*/ 3215042 w 9854218"/>
              <a:gd name="connsiteY903" fmla="*/ 134331 h 10287000"/>
              <a:gd name="connsiteX904" fmla="*/ 3164426 w 9854218"/>
              <a:gd name="connsiteY904" fmla="*/ 159642 h 10287000"/>
              <a:gd name="connsiteX905" fmla="*/ 3164426 w 9854218"/>
              <a:gd name="connsiteY905" fmla="*/ 146985 h 10287000"/>
              <a:gd name="connsiteX906" fmla="*/ 3151772 w 9854218"/>
              <a:gd name="connsiteY906" fmla="*/ 146985 h 10287000"/>
              <a:gd name="connsiteX907" fmla="*/ 3139120 w 9854218"/>
              <a:gd name="connsiteY907" fmla="*/ 159641 h 10287000"/>
              <a:gd name="connsiteX908" fmla="*/ 3088506 w 9854218"/>
              <a:gd name="connsiteY908" fmla="*/ 222906 h 10287000"/>
              <a:gd name="connsiteX909" fmla="*/ 3088506 w 9854218"/>
              <a:gd name="connsiteY909" fmla="*/ 210252 h 10287000"/>
              <a:gd name="connsiteX910" fmla="*/ 3075852 w 9854218"/>
              <a:gd name="connsiteY910" fmla="*/ 210252 h 10287000"/>
              <a:gd name="connsiteX911" fmla="*/ 3063198 w 9854218"/>
              <a:gd name="connsiteY911" fmla="*/ 222906 h 10287000"/>
              <a:gd name="connsiteX912" fmla="*/ 3063197 w 9854218"/>
              <a:gd name="connsiteY912" fmla="*/ 235560 h 10287000"/>
              <a:gd name="connsiteX913" fmla="*/ 3037892 w 9854218"/>
              <a:gd name="connsiteY913" fmla="*/ 286175 h 10287000"/>
              <a:gd name="connsiteX914" fmla="*/ 3025236 w 9854218"/>
              <a:gd name="connsiteY914" fmla="*/ 298829 h 10287000"/>
              <a:gd name="connsiteX915" fmla="*/ 3012582 w 9854218"/>
              <a:gd name="connsiteY915" fmla="*/ 298827 h 10287000"/>
              <a:gd name="connsiteX916" fmla="*/ 2999930 w 9854218"/>
              <a:gd name="connsiteY916" fmla="*/ 311481 h 10287000"/>
              <a:gd name="connsiteX917" fmla="*/ 3012582 w 9854218"/>
              <a:gd name="connsiteY917" fmla="*/ 311481 h 10287000"/>
              <a:gd name="connsiteX918" fmla="*/ 3025236 w 9854218"/>
              <a:gd name="connsiteY918" fmla="*/ 311481 h 10287000"/>
              <a:gd name="connsiteX919" fmla="*/ 2936663 w 9854218"/>
              <a:gd name="connsiteY919" fmla="*/ 400056 h 10287000"/>
              <a:gd name="connsiteX920" fmla="*/ 2936662 w 9854218"/>
              <a:gd name="connsiteY920" fmla="*/ 387402 h 10287000"/>
              <a:gd name="connsiteX921" fmla="*/ 2949317 w 9854218"/>
              <a:gd name="connsiteY921" fmla="*/ 374747 h 10287000"/>
              <a:gd name="connsiteX922" fmla="*/ 2936662 w 9854218"/>
              <a:gd name="connsiteY922" fmla="*/ 374750 h 10287000"/>
              <a:gd name="connsiteX923" fmla="*/ 2949318 w 9854218"/>
              <a:gd name="connsiteY923" fmla="*/ 362094 h 10287000"/>
              <a:gd name="connsiteX924" fmla="*/ 2961968 w 9854218"/>
              <a:gd name="connsiteY924" fmla="*/ 362093 h 10287000"/>
              <a:gd name="connsiteX925" fmla="*/ 2961965 w 9854218"/>
              <a:gd name="connsiteY925" fmla="*/ 349442 h 10287000"/>
              <a:gd name="connsiteX926" fmla="*/ 2961968 w 9854218"/>
              <a:gd name="connsiteY926" fmla="*/ 336788 h 10287000"/>
              <a:gd name="connsiteX927" fmla="*/ 2949317 w 9854218"/>
              <a:gd name="connsiteY927" fmla="*/ 349442 h 10287000"/>
              <a:gd name="connsiteX928" fmla="*/ 2961965 w 9854218"/>
              <a:gd name="connsiteY928" fmla="*/ 298827 h 10287000"/>
              <a:gd name="connsiteX929" fmla="*/ 2974624 w 9854218"/>
              <a:gd name="connsiteY929" fmla="*/ 286175 h 10287000"/>
              <a:gd name="connsiteX930" fmla="*/ 2987278 w 9854218"/>
              <a:gd name="connsiteY930" fmla="*/ 286176 h 10287000"/>
              <a:gd name="connsiteX931" fmla="*/ 2999928 w 9854218"/>
              <a:gd name="connsiteY931" fmla="*/ 260870 h 10287000"/>
              <a:gd name="connsiteX932" fmla="*/ 2974622 w 9854218"/>
              <a:gd name="connsiteY932" fmla="*/ 260867 h 10287000"/>
              <a:gd name="connsiteX933" fmla="*/ 2961970 w 9854218"/>
              <a:gd name="connsiteY933" fmla="*/ 273521 h 10287000"/>
              <a:gd name="connsiteX934" fmla="*/ 2949317 w 9854218"/>
              <a:gd name="connsiteY934" fmla="*/ 286175 h 10287000"/>
              <a:gd name="connsiteX935" fmla="*/ 2924008 w 9854218"/>
              <a:gd name="connsiteY935" fmla="*/ 324135 h 10287000"/>
              <a:gd name="connsiteX936" fmla="*/ 2949317 w 9854218"/>
              <a:gd name="connsiteY936" fmla="*/ 311481 h 10287000"/>
              <a:gd name="connsiteX937" fmla="*/ 2961965 w 9854218"/>
              <a:gd name="connsiteY937" fmla="*/ 298827 h 10287000"/>
              <a:gd name="connsiteX938" fmla="*/ 2936662 w 9854218"/>
              <a:gd name="connsiteY938" fmla="*/ 349442 h 10287000"/>
              <a:gd name="connsiteX939" fmla="*/ 2924008 w 9854218"/>
              <a:gd name="connsiteY939" fmla="*/ 362096 h 10287000"/>
              <a:gd name="connsiteX940" fmla="*/ 2898702 w 9854218"/>
              <a:gd name="connsiteY940" fmla="*/ 374747 h 10287000"/>
              <a:gd name="connsiteX941" fmla="*/ 2911350 w 9854218"/>
              <a:gd name="connsiteY941" fmla="*/ 374747 h 10287000"/>
              <a:gd name="connsiteX942" fmla="*/ 2911354 w 9854218"/>
              <a:gd name="connsiteY942" fmla="*/ 387402 h 10287000"/>
              <a:gd name="connsiteX943" fmla="*/ 2911354 w 9854218"/>
              <a:gd name="connsiteY943" fmla="*/ 400059 h 10287000"/>
              <a:gd name="connsiteX944" fmla="*/ 2886048 w 9854218"/>
              <a:gd name="connsiteY944" fmla="*/ 425363 h 10287000"/>
              <a:gd name="connsiteX945" fmla="*/ 2911350 w 9854218"/>
              <a:gd name="connsiteY945" fmla="*/ 425363 h 10287000"/>
              <a:gd name="connsiteX946" fmla="*/ 2924008 w 9854218"/>
              <a:gd name="connsiteY946" fmla="*/ 412712 h 10287000"/>
              <a:gd name="connsiteX947" fmla="*/ 2873394 w 9854218"/>
              <a:gd name="connsiteY947" fmla="*/ 501282 h 10287000"/>
              <a:gd name="connsiteX948" fmla="*/ 2886047 w 9854218"/>
              <a:gd name="connsiteY948" fmla="*/ 450672 h 10287000"/>
              <a:gd name="connsiteX949" fmla="*/ 2848088 w 9854218"/>
              <a:gd name="connsiteY949" fmla="*/ 488633 h 10287000"/>
              <a:gd name="connsiteX950" fmla="*/ 2848086 w 9854218"/>
              <a:gd name="connsiteY950" fmla="*/ 475980 h 10287000"/>
              <a:gd name="connsiteX951" fmla="*/ 2860742 w 9854218"/>
              <a:gd name="connsiteY951" fmla="*/ 450671 h 10287000"/>
              <a:gd name="connsiteX952" fmla="*/ 2822778 w 9854218"/>
              <a:gd name="connsiteY952" fmla="*/ 475977 h 10287000"/>
              <a:gd name="connsiteX953" fmla="*/ 2810128 w 9854218"/>
              <a:gd name="connsiteY953" fmla="*/ 488631 h 10287000"/>
              <a:gd name="connsiteX954" fmla="*/ 2759512 w 9854218"/>
              <a:gd name="connsiteY954" fmla="*/ 539243 h 10287000"/>
              <a:gd name="connsiteX955" fmla="*/ 2797472 w 9854218"/>
              <a:gd name="connsiteY955" fmla="*/ 513938 h 10287000"/>
              <a:gd name="connsiteX956" fmla="*/ 2784818 w 9854218"/>
              <a:gd name="connsiteY956" fmla="*/ 526592 h 10287000"/>
              <a:gd name="connsiteX957" fmla="*/ 2772164 w 9854218"/>
              <a:gd name="connsiteY957" fmla="*/ 551898 h 10287000"/>
              <a:gd name="connsiteX958" fmla="*/ 2797474 w 9854218"/>
              <a:gd name="connsiteY958" fmla="*/ 539243 h 10287000"/>
              <a:gd name="connsiteX959" fmla="*/ 2810128 w 9854218"/>
              <a:gd name="connsiteY959" fmla="*/ 539243 h 10287000"/>
              <a:gd name="connsiteX960" fmla="*/ 2772166 w 9854218"/>
              <a:gd name="connsiteY960" fmla="*/ 602513 h 10287000"/>
              <a:gd name="connsiteX961" fmla="*/ 2721554 w 9854218"/>
              <a:gd name="connsiteY961" fmla="*/ 627818 h 10287000"/>
              <a:gd name="connsiteX962" fmla="*/ 2658284 w 9854218"/>
              <a:gd name="connsiteY962" fmla="*/ 703743 h 10287000"/>
              <a:gd name="connsiteX963" fmla="*/ 2658284 w 9854218"/>
              <a:gd name="connsiteY963" fmla="*/ 741699 h 10287000"/>
              <a:gd name="connsiteX964" fmla="*/ 2595016 w 9854218"/>
              <a:gd name="connsiteY964" fmla="*/ 779661 h 10287000"/>
              <a:gd name="connsiteX965" fmla="*/ 2488250 w 9854218"/>
              <a:gd name="connsiteY965" fmla="*/ 927351 h 10287000"/>
              <a:gd name="connsiteX966" fmla="*/ 2455824 w 9854218"/>
              <a:gd name="connsiteY966" fmla="*/ 966746 h 10287000"/>
              <a:gd name="connsiteX967" fmla="*/ 2455822 w 9854218"/>
              <a:gd name="connsiteY967" fmla="*/ 956810 h 10287000"/>
              <a:gd name="connsiteX968" fmla="*/ 2430518 w 9854218"/>
              <a:gd name="connsiteY968" fmla="*/ 969464 h 10287000"/>
              <a:gd name="connsiteX969" fmla="*/ 2417862 w 9854218"/>
              <a:gd name="connsiteY969" fmla="*/ 994773 h 10287000"/>
              <a:gd name="connsiteX970" fmla="*/ 2316635 w 9854218"/>
              <a:gd name="connsiteY970" fmla="*/ 1133960 h 10287000"/>
              <a:gd name="connsiteX971" fmla="*/ 2316635 w 9854218"/>
              <a:gd name="connsiteY971" fmla="*/ 1121304 h 10287000"/>
              <a:gd name="connsiteX972" fmla="*/ 2303984 w 9854218"/>
              <a:gd name="connsiteY972" fmla="*/ 1121304 h 10287000"/>
              <a:gd name="connsiteX973" fmla="*/ 2303984 w 9854218"/>
              <a:gd name="connsiteY973" fmla="*/ 1133960 h 10287000"/>
              <a:gd name="connsiteX974" fmla="*/ 2291328 w 9854218"/>
              <a:gd name="connsiteY974" fmla="*/ 1146614 h 10287000"/>
              <a:gd name="connsiteX975" fmla="*/ 2291330 w 9854218"/>
              <a:gd name="connsiteY975" fmla="*/ 1171919 h 10287000"/>
              <a:gd name="connsiteX976" fmla="*/ 2266020 w 9854218"/>
              <a:gd name="connsiteY976" fmla="*/ 1171919 h 10287000"/>
              <a:gd name="connsiteX977" fmla="*/ 2253370 w 9854218"/>
              <a:gd name="connsiteY977" fmla="*/ 1209881 h 10287000"/>
              <a:gd name="connsiteX978" fmla="*/ 2253368 w 9854218"/>
              <a:gd name="connsiteY978" fmla="*/ 1197225 h 10287000"/>
              <a:gd name="connsiteX979" fmla="*/ 2240712 w 9854218"/>
              <a:gd name="connsiteY979" fmla="*/ 1197225 h 10287000"/>
              <a:gd name="connsiteX980" fmla="*/ 2228060 w 9854218"/>
              <a:gd name="connsiteY980" fmla="*/ 1222535 h 10287000"/>
              <a:gd name="connsiteX981" fmla="*/ 2228062 w 9854218"/>
              <a:gd name="connsiteY981" fmla="*/ 1235190 h 10287000"/>
              <a:gd name="connsiteX982" fmla="*/ 2190100 w 9854218"/>
              <a:gd name="connsiteY982" fmla="*/ 1285800 h 10287000"/>
              <a:gd name="connsiteX983" fmla="*/ 2177446 w 9854218"/>
              <a:gd name="connsiteY983" fmla="*/ 1298454 h 10287000"/>
              <a:gd name="connsiteX984" fmla="*/ 2164790 w 9854218"/>
              <a:gd name="connsiteY984" fmla="*/ 1323761 h 10287000"/>
              <a:gd name="connsiteX985" fmla="*/ 2177447 w 9854218"/>
              <a:gd name="connsiteY985" fmla="*/ 1311110 h 10287000"/>
              <a:gd name="connsiteX986" fmla="*/ 2190096 w 9854218"/>
              <a:gd name="connsiteY986" fmla="*/ 1311111 h 10287000"/>
              <a:gd name="connsiteX987" fmla="*/ 2164793 w 9854218"/>
              <a:gd name="connsiteY987" fmla="*/ 1374375 h 10287000"/>
              <a:gd name="connsiteX988" fmla="*/ 2152140 w 9854218"/>
              <a:gd name="connsiteY988" fmla="*/ 1399685 h 10287000"/>
              <a:gd name="connsiteX989" fmla="*/ 2139485 w 9854218"/>
              <a:gd name="connsiteY989" fmla="*/ 1399683 h 10287000"/>
              <a:gd name="connsiteX990" fmla="*/ 2139485 w 9854218"/>
              <a:gd name="connsiteY990" fmla="*/ 1412336 h 10287000"/>
              <a:gd name="connsiteX991" fmla="*/ 2126834 w 9854218"/>
              <a:gd name="connsiteY991" fmla="*/ 1424993 h 10287000"/>
              <a:gd name="connsiteX992" fmla="*/ 2126832 w 9854218"/>
              <a:gd name="connsiteY992" fmla="*/ 1437641 h 10287000"/>
              <a:gd name="connsiteX993" fmla="*/ 2076220 w 9854218"/>
              <a:gd name="connsiteY993" fmla="*/ 1475606 h 10287000"/>
              <a:gd name="connsiteX994" fmla="*/ 2076220 w 9854218"/>
              <a:gd name="connsiteY994" fmla="*/ 1513566 h 10287000"/>
              <a:gd name="connsiteX995" fmla="*/ 2063564 w 9854218"/>
              <a:gd name="connsiteY995" fmla="*/ 1538871 h 10287000"/>
              <a:gd name="connsiteX996" fmla="*/ 2076215 w 9854218"/>
              <a:gd name="connsiteY996" fmla="*/ 1538868 h 10287000"/>
              <a:gd name="connsiteX997" fmla="*/ 2076218 w 9854218"/>
              <a:gd name="connsiteY997" fmla="*/ 1526216 h 10287000"/>
              <a:gd name="connsiteX998" fmla="*/ 2088868 w 9854218"/>
              <a:gd name="connsiteY998" fmla="*/ 1551525 h 10287000"/>
              <a:gd name="connsiteX999" fmla="*/ 1734570 w 9854218"/>
              <a:gd name="connsiteY999" fmla="*/ 2285429 h 10287000"/>
              <a:gd name="connsiteX1000" fmla="*/ 1683956 w 9854218"/>
              <a:gd name="connsiteY1000" fmla="*/ 2386655 h 10287000"/>
              <a:gd name="connsiteX1001" fmla="*/ 1645996 w 9854218"/>
              <a:gd name="connsiteY1001" fmla="*/ 2449923 h 10287000"/>
              <a:gd name="connsiteX1002" fmla="*/ 1620689 w 9854218"/>
              <a:gd name="connsiteY1002" fmla="*/ 2551154 h 10287000"/>
              <a:gd name="connsiteX1003" fmla="*/ 1506806 w 9854218"/>
              <a:gd name="connsiteY1003" fmla="*/ 2905451 h 10287000"/>
              <a:gd name="connsiteX1004" fmla="*/ 1494152 w 9854218"/>
              <a:gd name="connsiteY1004" fmla="*/ 2918102 h 10287000"/>
              <a:gd name="connsiteX1005" fmla="*/ 1494154 w 9854218"/>
              <a:gd name="connsiteY1005" fmla="*/ 2930757 h 10287000"/>
              <a:gd name="connsiteX1006" fmla="*/ 1506806 w 9854218"/>
              <a:gd name="connsiteY1006" fmla="*/ 2930756 h 10287000"/>
              <a:gd name="connsiteX1007" fmla="*/ 1506806 w 9854218"/>
              <a:gd name="connsiteY1007" fmla="*/ 2943410 h 10287000"/>
              <a:gd name="connsiteX1008" fmla="*/ 1494152 w 9854218"/>
              <a:gd name="connsiteY1008" fmla="*/ 2943410 h 10287000"/>
              <a:gd name="connsiteX1009" fmla="*/ 1456192 w 9854218"/>
              <a:gd name="connsiteY1009" fmla="*/ 3057288 h 10287000"/>
              <a:gd name="connsiteX1010" fmla="*/ 1443541 w 9854218"/>
              <a:gd name="connsiteY1010" fmla="*/ 3057291 h 10287000"/>
              <a:gd name="connsiteX1011" fmla="*/ 1443536 w 9854218"/>
              <a:gd name="connsiteY1011" fmla="*/ 3082601 h 10287000"/>
              <a:gd name="connsiteX1012" fmla="*/ 1405579 w 9854218"/>
              <a:gd name="connsiteY1012" fmla="*/ 3209135 h 10287000"/>
              <a:gd name="connsiteX1013" fmla="*/ 1392929 w 9854218"/>
              <a:gd name="connsiteY1013" fmla="*/ 3221789 h 10287000"/>
              <a:gd name="connsiteX1014" fmla="*/ 1380271 w 9854218"/>
              <a:gd name="connsiteY1014" fmla="*/ 3272402 h 10287000"/>
              <a:gd name="connsiteX1015" fmla="*/ 1380272 w 9854218"/>
              <a:gd name="connsiteY1015" fmla="*/ 3285053 h 10287000"/>
              <a:gd name="connsiteX1016" fmla="*/ 1380271 w 9854218"/>
              <a:gd name="connsiteY1016" fmla="*/ 3297705 h 10287000"/>
              <a:gd name="connsiteX1017" fmla="*/ 1380271 w 9854218"/>
              <a:gd name="connsiteY1017" fmla="*/ 3310362 h 10287000"/>
              <a:gd name="connsiteX1018" fmla="*/ 1367617 w 9854218"/>
              <a:gd name="connsiteY1018" fmla="*/ 3348326 h 10287000"/>
              <a:gd name="connsiteX1019" fmla="*/ 1392925 w 9854218"/>
              <a:gd name="connsiteY1019" fmla="*/ 3335669 h 10287000"/>
              <a:gd name="connsiteX1020" fmla="*/ 1392928 w 9854218"/>
              <a:gd name="connsiteY1020" fmla="*/ 3360977 h 10287000"/>
              <a:gd name="connsiteX1021" fmla="*/ 1380272 w 9854218"/>
              <a:gd name="connsiteY1021" fmla="*/ 3360974 h 10287000"/>
              <a:gd name="connsiteX1022" fmla="*/ 1380271 w 9854218"/>
              <a:gd name="connsiteY1022" fmla="*/ 3373631 h 10287000"/>
              <a:gd name="connsiteX1023" fmla="*/ 1380271 w 9854218"/>
              <a:gd name="connsiteY1023" fmla="*/ 3386286 h 10287000"/>
              <a:gd name="connsiteX1024" fmla="*/ 1380271 w 9854218"/>
              <a:gd name="connsiteY1024" fmla="*/ 3411591 h 10287000"/>
              <a:gd name="connsiteX1025" fmla="*/ 1329658 w 9854218"/>
              <a:gd name="connsiteY1025" fmla="*/ 3512819 h 10287000"/>
              <a:gd name="connsiteX1026" fmla="*/ 1342310 w 9854218"/>
              <a:gd name="connsiteY1026" fmla="*/ 3512817 h 10287000"/>
              <a:gd name="connsiteX1027" fmla="*/ 1329658 w 9854218"/>
              <a:gd name="connsiteY1027" fmla="*/ 3550775 h 10287000"/>
              <a:gd name="connsiteX1028" fmla="*/ 1354964 w 9854218"/>
              <a:gd name="connsiteY1028" fmla="*/ 3550778 h 10287000"/>
              <a:gd name="connsiteX1029" fmla="*/ 1367618 w 9854218"/>
              <a:gd name="connsiteY1029" fmla="*/ 3500165 h 10287000"/>
              <a:gd name="connsiteX1030" fmla="*/ 1367618 w 9854218"/>
              <a:gd name="connsiteY1030" fmla="*/ 3512819 h 10287000"/>
              <a:gd name="connsiteX1031" fmla="*/ 1380271 w 9854218"/>
              <a:gd name="connsiteY1031" fmla="*/ 3512817 h 10287000"/>
              <a:gd name="connsiteX1032" fmla="*/ 1380271 w 9854218"/>
              <a:gd name="connsiteY1032" fmla="*/ 3500166 h 10287000"/>
              <a:gd name="connsiteX1033" fmla="*/ 1380271 w 9854218"/>
              <a:gd name="connsiteY1033" fmla="*/ 3487512 h 10287000"/>
              <a:gd name="connsiteX1034" fmla="*/ 1418236 w 9854218"/>
              <a:gd name="connsiteY1034" fmla="*/ 3348324 h 10287000"/>
              <a:gd name="connsiteX1035" fmla="*/ 1430885 w 9854218"/>
              <a:gd name="connsiteY1035" fmla="*/ 3335669 h 10287000"/>
              <a:gd name="connsiteX1036" fmla="*/ 1430887 w 9854218"/>
              <a:gd name="connsiteY1036" fmla="*/ 3323013 h 10287000"/>
              <a:gd name="connsiteX1037" fmla="*/ 1418234 w 9854218"/>
              <a:gd name="connsiteY1037" fmla="*/ 3323015 h 10287000"/>
              <a:gd name="connsiteX1038" fmla="*/ 1544766 w 9854218"/>
              <a:gd name="connsiteY1038" fmla="*/ 2918102 h 10287000"/>
              <a:gd name="connsiteX1039" fmla="*/ 1544766 w 9854218"/>
              <a:gd name="connsiteY1039" fmla="*/ 2880141 h 10287000"/>
              <a:gd name="connsiteX1040" fmla="*/ 1595382 w 9854218"/>
              <a:gd name="connsiteY1040" fmla="*/ 2740952 h 10287000"/>
              <a:gd name="connsiteX1041" fmla="*/ 1582726 w 9854218"/>
              <a:gd name="connsiteY1041" fmla="*/ 2753607 h 10287000"/>
              <a:gd name="connsiteX1042" fmla="*/ 1633342 w 9854218"/>
              <a:gd name="connsiteY1042" fmla="*/ 2652380 h 10287000"/>
              <a:gd name="connsiteX1043" fmla="*/ 1785186 w 9854218"/>
              <a:gd name="connsiteY1043" fmla="*/ 2285430 h 10287000"/>
              <a:gd name="connsiteX1044" fmla="*/ 1886414 w 9854218"/>
              <a:gd name="connsiteY1044" fmla="*/ 2007050 h 10287000"/>
              <a:gd name="connsiteX1045" fmla="*/ 1937028 w 9854218"/>
              <a:gd name="connsiteY1045" fmla="*/ 1943783 h 10287000"/>
              <a:gd name="connsiteX1046" fmla="*/ 1987643 w 9854218"/>
              <a:gd name="connsiteY1046" fmla="*/ 1829903 h 10287000"/>
              <a:gd name="connsiteX1047" fmla="*/ 2012950 w 9854218"/>
              <a:gd name="connsiteY1047" fmla="*/ 1804596 h 10287000"/>
              <a:gd name="connsiteX1048" fmla="*/ 2139486 w 9854218"/>
              <a:gd name="connsiteY1048" fmla="*/ 1576833 h 10287000"/>
              <a:gd name="connsiteX1049" fmla="*/ 2139485 w 9854218"/>
              <a:gd name="connsiteY1049" fmla="*/ 1551525 h 10287000"/>
              <a:gd name="connsiteX1050" fmla="*/ 2266022 w 9854218"/>
              <a:gd name="connsiteY1050" fmla="*/ 1349070 h 10287000"/>
              <a:gd name="connsiteX1051" fmla="*/ 2367250 w 9854218"/>
              <a:gd name="connsiteY1051" fmla="*/ 1197225 h 10287000"/>
              <a:gd name="connsiteX1052" fmla="*/ 2430518 w 9854218"/>
              <a:gd name="connsiteY1052" fmla="*/ 1108653 h 10287000"/>
              <a:gd name="connsiteX1053" fmla="*/ 2519094 w 9854218"/>
              <a:gd name="connsiteY1053" fmla="*/ 969464 h 10287000"/>
              <a:gd name="connsiteX1054" fmla="*/ 2531748 w 9854218"/>
              <a:gd name="connsiteY1054" fmla="*/ 982118 h 10287000"/>
              <a:gd name="connsiteX1055" fmla="*/ 2544401 w 9854218"/>
              <a:gd name="connsiteY1055" fmla="*/ 944157 h 10287000"/>
              <a:gd name="connsiteX1056" fmla="*/ 2721552 w 9854218"/>
              <a:gd name="connsiteY1056" fmla="*/ 716393 h 10287000"/>
              <a:gd name="connsiteX1057" fmla="*/ 2898701 w 9854218"/>
              <a:gd name="connsiteY1057" fmla="*/ 501282 h 10287000"/>
              <a:gd name="connsiteX1058" fmla="*/ 2924008 w 9854218"/>
              <a:gd name="connsiteY1058" fmla="*/ 488633 h 10287000"/>
              <a:gd name="connsiteX1059" fmla="*/ 2936662 w 9854218"/>
              <a:gd name="connsiteY1059" fmla="*/ 450671 h 10287000"/>
              <a:gd name="connsiteX1060" fmla="*/ 3177078 w 9854218"/>
              <a:gd name="connsiteY1060" fmla="*/ 210252 h 10287000"/>
              <a:gd name="connsiteX1061" fmla="*/ 3189732 w 9854218"/>
              <a:gd name="connsiteY1061" fmla="*/ 210252 h 10287000"/>
              <a:gd name="connsiteX1062" fmla="*/ 3202388 w 9854218"/>
              <a:gd name="connsiteY1062" fmla="*/ 197600 h 10287000"/>
              <a:gd name="connsiteX1063" fmla="*/ 3278308 w 9854218"/>
              <a:gd name="connsiteY1063" fmla="*/ 121680 h 10287000"/>
              <a:gd name="connsiteX1064" fmla="*/ 3290962 w 9854218"/>
              <a:gd name="connsiteY1064" fmla="*/ 134334 h 10287000"/>
              <a:gd name="connsiteX1065" fmla="*/ 3303617 w 9854218"/>
              <a:gd name="connsiteY1065" fmla="*/ 121682 h 10287000"/>
              <a:gd name="connsiteX1066" fmla="*/ 3316272 w 9854218"/>
              <a:gd name="connsiteY1066" fmla="*/ 96371 h 10287000"/>
              <a:gd name="connsiteX1067" fmla="*/ 3379536 w 9854218"/>
              <a:gd name="connsiteY1067" fmla="*/ 58410 h 10287000"/>
              <a:gd name="connsiteX1068" fmla="*/ 3341576 w 9854218"/>
              <a:gd name="connsiteY1068" fmla="*/ 71066 h 10287000"/>
              <a:gd name="connsiteX1069" fmla="*/ 3354233 w 9854218"/>
              <a:gd name="connsiteY1069" fmla="*/ 58410 h 10287000"/>
              <a:gd name="connsiteX1070" fmla="*/ 3341576 w 9854218"/>
              <a:gd name="connsiteY1070" fmla="*/ 58410 h 10287000"/>
              <a:gd name="connsiteX1071" fmla="*/ 3374990 w 9854218"/>
              <a:gd name="connsiteY1071" fmla="*/ 21242 h 10287000"/>
              <a:gd name="connsiteX1072" fmla="*/ 3398246 w 9854218"/>
              <a:gd name="connsiteY1072" fmla="*/ 0 h 10287000"/>
              <a:gd name="connsiteX1073" fmla="*/ 3467874 w 9854218"/>
              <a:gd name="connsiteY1073" fmla="*/ 0 h 10287000"/>
              <a:gd name="connsiteX1074" fmla="*/ 3444386 w 9854218"/>
              <a:gd name="connsiteY1074" fmla="*/ 25196 h 10287000"/>
              <a:gd name="connsiteX1075" fmla="*/ 3366882 w 9854218"/>
              <a:gd name="connsiteY1075" fmla="*/ 109025 h 10287000"/>
              <a:gd name="connsiteX1076" fmla="*/ 2987278 w 9854218"/>
              <a:gd name="connsiteY1076" fmla="*/ 513935 h 10287000"/>
              <a:gd name="connsiteX1077" fmla="*/ 2961968 w 9854218"/>
              <a:gd name="connsiteY1077" fmla="*/ 564552 h 10287000"/>
              <a:gd name="connsiteX1078" fmla="*/ 2911354 w 9854218"/>
              <a:gd name="connsiteY1078" fmla="*/ 589857 h 10287000"/>
              <a:gd name="connsiteX1079" fmla="*/ 2784818 w 9854218"/>
              <a:gd name="connsiteY1079" fmla="*/ 767007 h 10287000"/>
              <a:gd name="connsiteX1080" fmla="*/ 2759512 w 9854218"/>
              <a:gd name="connsiteY1080" fmla="*/ 779661 h 10287000"/>
              <a:gd name="connsiteX1081" fmla="*/ 2696243 w 9854218"/>
              <a:gd name="connsiteY1081" fmla="*/ 893543 h 10287000"/>
              <a:gd name="connsiteX1082" fmla="*/ 2632974 w 9854218"/>
              <a:gd name="connsiteY1082" fmla="*/ 956810 h 10287000"/>
              <a:gd name="connsiteX1083" fmla="*/ 2392558 w 9854218"/>
              <a:gd name="connsiteY1083" fmla="*/ 1323761 h 10287000"/>
              <a:gd name="connsiteX1084" fmla="*/ 2253366 w 9854218"/>
              <a:gd name="connsiteY1084" fmla="*/ 1538871 h 10287000"/>
              <a:gd name="connsiteX1085" fmla="*/ 2190100 w 9854218"/>
              <a:gd name="connsiteY1085" fmla="*/ 1640100 h 10287000"/>
              <a:gd name="connsiteX1086" fmla="*/ 2038253 w 9854218"/>
              <a:gd name="connsiteY1086" fmla="*/ 1956437 h 10287000"/>
              <a:gd name="connsiteX1087" fmla="*/ 2000296 w 9854218"/>
              <a:gd name="connsiteY1087" fmla="*/ 2019705 h 10287000"/>
              <a:gd name="connsiteX1088" fmla="*/ 1810492 w 9854218"/>
              <a:gd name="connsiteY1088" fmla="*/ 2462576 h 10287000"/>
              <a:gd name="connsiteX1089" fmla="*/ 1633343 w 9854218"/>
              <a:gd name="connsiteY1089" fmla="*/ 2930756 h 10287000"/>
              <a:gd name="connsiteX1090" fmla="*/ 1570074 w 9854218"/>
              <a:gd name="connsiteY1090" fmla="*/ 3133212 h 10287000"/>
              <a:gd name="connsiteX1091" fmla="*/ 1557420 w 9854218"/>
              <a:gd name="connsiteY1091" fmla="*/ 3145868 h 10287000"/>
              <a:gd name="connsiteX1092" fmla="*/ 1557422 w 9854218"/>
              <a:gd name="connsiteY1092" fmla="*/ 3171176 h 10287000"/>
              <a:gd name="connsiteX1093" fmla="*/ 1494154 w 9854218"/>
              <a:gd name="connsiteY1093" fmla="*/ 3323016 h 10287000"/>
              <a:gd name="connsiteX1094" fmla="*/ 1519463 w 9854218"/>
              <a:gd name="connsiteY1094" fmla="*/ 3297708 h 10287000"/>
              <a:gd name="connsiteX1095" fmla="*/ 1544768 w 9854218"/>
              <a:gd name="connsiteY1095" fmla="*/ 3209136 h 10287000"/>
              <a:gd name="connsiteX1096" fmla="*/ 1570074 w 9854218"/>
              <a:gd name="connsiteY1096" fmla="*/ 3196481 h 10287000"/>
              <a:gd name="connsiteX1097" fmla="*/ 1582726 w 9854218"/>
              <a:gd name="connsiteY1097" fmla="*/ 3196481 h 10287000"/>
              <a:gd name="connsiteX1098" fmla="*/ 1582727 w 9854218"/>
              <a:gd name="connsiteY1098" fmla="*/ 3183827 h 10287000"/>
              <a:gd name="connsiteX1099" fmla="*/ 1582726 w 9854218"/>
              <a:gd name="connsiteY1099" fmla="*/ 3171176 h 10287000"/>
              <a:gd name="connsiteX1100" fmla="*/ 1582726 w 9854218"/>
              <a:gd name="connsiteY1100" fmla="*/ 3158520 h 10287000"/>
              <a:gd name="connsiteX1101" fmla="*/ 1633342 w 9854218"/>
              <a:gd name="connsiteY1101" fmla="*/ 3019331 h 10287000"/>
              <a:gd name="connsiteX1102" fmla="*/ 1734570 w 9854218"/>
              <a:gd name="connsiteY1102" fmla="*/ 2766260 h 10287000"/>
              <a:gd name="connsiteX1103" fmla="*/ 1823146 w 9854218"/>
              <a:gd name="connsiteY1103" fmla="*/ 2576459 h 10287000"/>
              <a:gd name="connsiteX1104" fmla="*/ 1835800 w 9854218"/>
              <a:gd name="connsiteY1104" fmla="*/ 2576456 h 10287000"/>
              <a:gd name="connsiteX1105" fmla="*/ 1835800 w 9854218"/>
              <a:gd name="connsiteY1105" fmla="*/ 2551151 h 10287000"/>
              <a:gd name="connsiteX1106" fmla="*/ 1835796 w 9854218"/>
              <a:gd name="connsiteY1106" fmla="*/ 2538498 h 10287000"/>
              <a:gd name="connsiteX1107" fmla="*/ 1899068 w 9854218"/>
              <a:gd name="connsiteY1107" fmla="*/ 2361350 h 10287000"/>
              <a:gd name="connsiteX1108" fmla="*/ 1911720 w 9854218"/>
              <a:gd name="connsiteY1108" fmla="*/ 2336043 h 10287000"/>
              <a:gd name="connsiteX1109" fmla="*/ 1937026 w 9854218"/>
              <a:gd name="connsiteY1109" fmla="*/ 2336043 h 10287000"/>
              <a:gd name="connsiteX1110" fmla="*/ 1937028 w 9854218"/>
              <a:gd name="connsiteY1110" fmla="*/ 2298083 h 10287000"/>
              <a:gd name="connsiteX1111" fmla="*/ 1962336 w 9854218"/>
              <a:gd name="connsiteY1111" fmla="*/ 2260122 h 10287000"/>
              <a:gd name="connsiteX1112" fmla="*/ 2126832 w 9854218"/>
              <a:gd name="connsiteY1112" fmla="*/ 1905822 h 10287000"/>
              <a:gd name="connsiteX1113" fmla="*/ 2126832 w 9854218"/>
              <a:gd name="connsiteY1113" fmla="*/ 1893168 h 10287000"/>
              <a:gd name="connsiteX1114" fmla="*/ 2139485 w 9854218"/>
              <a:gd name="connsiteY1114" fmla="*/ 1880514 h 10287000"/>
              <a:gd name="connsiteX1115" fmla="*/ 2202754 w 9854218"/>
              <a:gd name="connsiteY1115" fmla="*/ 1791941 h 10287000"/>
              <a:gd name="connsiteX1116" fmla="*/ 2202755 w 9854218"/>
              <a:gd name="connsiteY1116" fmla="*/ 1753982 h 10287000"/>
              <a:gd name="connsiteX1117" fmla="*/ 2215408 w 9854218"/>
              <a:gd name="connsiteY1117" fmla="*/ 1741328 h 10287000"/>
              <a:gd name="connsiteX1118" fmla="*/ 2278674 w 9854218"/>
              <a:gd name="connsiteY1118" fmla="*/ 1652753 h 10287000"/>
              <a:gd name="connsiteX1119" fmla="*/ 2291330 w 9854218"/>
              <a:gd name="connsiteY1119" fmla="*/ 1640102 h 10287000"/>
              <a:gd name="connsiteX1120" fmla="*/ 2303982 w 9854218"/>
              <a:gd name="connsiteY1120" fmla="*/ 1602140 h 10287000"/>
              <a:gd name="connsiteX1121" fmla="*/ 2354598 w 9854218"/>
              <a:gd name="connsiteY1121" fmla="*/ 1526214 h 10287000"/>
              <a:gd name="connsiteX1122" fmla="*/ 2367250 w 9854218"/>
              <a:gd name="connsiteY1122" fmla="*/ 1513565 h 10287000"/>
              <a:gd name="connsiteX1123" fmla="*/ 2367251 w 9854218"/>
              <a:gd name="connsiteY1123" fmla="*/ 1500911 h 10287000"/>
              <a:gd name="connsiteX1124" fmla="*/ 2620324 w 9854218"/>
              <a:gd name="connsiteY1124" fmla="*/ 1095999 h 10287000"/>
              <a:gd name="connsiteX1125" fmla="*/ 2632978 w 9854218"/>
              <a:gd name="connsiteY1125" fmla="*/ 1083344 h 10287000"/>
              <a:gd name="connsiteX1126" fmla="*/ 2645628 w 9854218"/>
              <a:gd name="connsiteY1126" fmla="*/ 1070693 h 10287000"/>
              <a:gd name="connsiteX1127" fmla="*/ 2645626 w 9854218"/>
              <a:gd name="connsiteY1127" fmla="*/ 1058039 h 10287000"/>
              <a:gd name="connsiteX1128" fmla="*/ 2658282 w 9854218"/>
              <a:gd name="connsiteY1128" fmla="*/ 1045385 h 10287000"/>
              <a:gd name="connsiteX1129" fmla="*/ 2670936 w 9854218"/>
              <a:gd name="connsiteY1129" fmla="*/ 1045385 h 10287000"/>
              <a:gd name="connsiteX1130" fmla="*/ 2658280 w 9854218"/>
              <a:gd name="connsiteY1130" fmla="*/ 1070693 h 10287000"/>
              <a:gd name="connsiteX1131" fmla="*/ 2670938 w 9854218"/>
              <a:gd name="connsiteY1131" fmla="*/ 1070693 h 10287000"/>
              <a:gd name="connsiteX1132" fmla="*/ 2683589 w 9854218"/>
              <a:gd name="connsiteY1132" fmla="*/ 1070693 h 10287000"/>
              <a:gd name="connsiteX1133" fmla="*/ 2696244 w 9854218"/>
              <a:gd name="connsiteY1133" fmla="*/ 1058040 h 10287000"/>
              <a:gd name="connsiteX1134" fmla="*/ 2632978 w 9854218"/>
              <a:gd name="connsiteY1134" fmla="*/ 1159265 h 10287000"/>
              <a:gd name="connsiteX1135" fmla="*/ 2557054 w 9854218"/>
              <a:gd name="connsiteY1135" fmla="*/ 1235189 h 10287000"/>
              <a:gd name="connsiteX1136" fmla="*/ 2595012 w 9854218"/>
              <a:gd name="connsiteY1136" fmla="*/ 1222535 h 10287000"/>
              <a:gd name="connsiteX1137" fmla="*/ 2531747 w 9854218"/>
              <a:gd name="connsiteY1137" fmla="*/ 1323761 h 10287000"/>
              <a:gd name="connsiteX1138" fmla="*/ 2531747 w 9854218"/>
              <a:gd name="connsiteY1138" fmla="*/ 1311110 h 10287000"/>
              <a:gd name="connsiteX1139" fmla="*/ 2531748 w 9854218"/>
              <a:gd name="connsiteY1139" fmla="*/ 1298457 h 10287000"/>
              <a:gd name="connsiteX1140" fmla="*/ 2519093 w 9854218"/>
              <a:gd name="connsiteY1140" fmla="*/ 1311110 h 10287000"/>
              <a:gd name="connsiteX1141" fmla="*/ 2506440 w 9854218"/>
              <a:gd name="connsiteY1141" fmla="*/ 1336415 h 10287000"/>
              <a:gd name="connsiteX1142" fmla="*/ 2468480 w 9854218"/>
              <a:gd name="connsiteY1142" fmla="*/ 1374375 h 10287000"/>
              <a:gd name="connsiteX1143" fmla="*/ 2455824 w 9854218"/>
              <a:gd name="connsiteY1143" fmla="*/ 1387029 h 10287000"/>
              <a:gd name="connsiteX1144" fmla="*/ 2455826 w 9854218"/>
              <a:gd name="connsiteY1144" fmla="*/ 1399683 h 10287000"/>
              <a:gd name="connsiteX1145" fmla="*/ 2468480 w 9854218"/>
              <a:gd name="connsiteY1145" fmla="*/ 1399685 h 10287000"/>
              <a:gd name="connsiteX1146" fmla="*/ 2417864 w 9854218"/>
              <a:gd name="connsiteY1146" fmla="*/ 1450296 h 10287000"/>
              <a:gd name="connsiteX1147" fmla="*/ 2455824 w 9854218"/>
              <a:gd name="connsiteY1147" fmla="*/ 1450296 h 10287000"/>
              <a:gd name="connsiteX1148" fmla="*/ 2417861 w 9854218"/>
              <a:gd name="connsiteY1148" fmla="*/ 1513565 h 10287000"/>
              <a:gd name="connsiteX1149" fmla="*/ 2379904 w 9854218"/>
              <a:gd name="connsiteY1149" fmla="*/ 1551524 h 10287000"/>
              <a:gd name="connsiteX1150" fmla="*/ 2405212 w 9854218"/>
              <a:gd name="connsiteY1150" fmla="*/ 1538868 h 10287000"/>
              <a:gd name="connsiteX1151" fmla="*/ 2379904 w 9854218"/>
              <a:gd name="connsiteY1151" fmla="*/ 1564179 h 10287000"/>
              <a:gd name="connsiteX1152" fmla="*/ 2367250 w 9854218"/>
              <a:gd name="connsiteY1152" fmla="*/ 1602137 h 10287000"/>
              <a:gd name="connsiteX1153" fmla="*/ 2354598 w 9854218"/>
              <a:gd name="connsiteY1153" fmla="*/ 1614791 h 10287000"/>
              <a:gd name="connsiteX1154" fmla="*/ 2341944 w 9854218"/>
              <a:gd name="connsiteY1154" fmla="*/ 1627446 h 10287000"/>
              <a:gd name="connsiteX1155" fmla="*/ 2341943 w 9854218"/>
              <a:gd name="connsiteY1155" fmla="*/ 1640100 h 10287000"/>
              <a:gd name="connsiteX1156" fmla="*/ 2347962 w 9854218"/>
              <a:gd name="connsiteY1156" fmla="*/ 1639239 h 10287000"/>
              <a:gd name="connsiteX1157" fmla="*/ 2340360 w 9854218"/>
              <a:gd name="connsiteY1157" fmla="*/ 1652750 h 10287000"/>
              <a:gd name="connsiteX1158" fmla="*/ 2316635 w 9854218"/>
              <a:gd name="connsiteY1158" fmla="*/ 1678061 h 10287000"/>
              <a:gd name="connsiteX1159" fmla="*/ 2316636 w 9854218"/>
              <a:gd name="connsiteY1159" fmla="*/ 1690712 h 10287000"/>
              <a:gd name="connsiteX1160" fmla="*/ 2316635 w 9854218"/>
              <a:gd name="connsiteY1160" fmla="*/ 1703367 h 10287000"/>
              <a:gd name="connsiteX1161" fmla="*/ 2278674 w 9854218"/>
              <a:gd name="connsiteY1161" fmla="*/ 1779284 h 10287000"/>
              <a:gd name="connsiteX1162" fmla="*/ 2240716 w 9854218"/>
              <a:gd name="connsiteY1162" fmla="*/ 1829903 h 10287000"/>
              <a:gd name="connsiteX1163" fmla="*/ 2228057 w 9854218"/>
              <a:gd name="connsiteY1163" fmla="*/ 1829903 h 10287000"/>
              <a:gd name="connsiteX1164" fmla="*/ 2215409 w 9854218"/>
              <a:gd name="connsiteY1164" fmla="*/ 1829900 h 10287000"/>
              <a:gd name="connsiteX1165" fmla="*/ 2215409 w 9854218"/>
              <a:gd name="connsiteY1165" fmla="*/ 1855205 h 10287000"/>
              <a:gd name="connsiteX1166" fmla="*/ 2215408 w 9854218"/>
              <a:gd name="connsiteY1166" fmla="*/ 1867862 h 10287000"/>
              <a:gd name="connsiteX1167" fmla="*/ 2215409 w 9854218"/>
              <a:gd name="connsiteY1167" fmla="*/ 1893168 h 10287000"/>
              <a:gd name="connsiteX1168" fmla="*/ 2152139 w 9854218"/>
              <a:gd name="connsiteY1168" fmla="*/ 1994397 h 10287000"/>
              <a:gd name="connsiteX1169" fmla="*/ 2139485 w 9854218"/>
              <a:gd name="connsiteY1169" fmla="*/ 2019704 h 10287000"/>
              <a:gd name="connsiteX1170" fmla="*/ 2139486 w 9854218"/>
              <a:gd name="connsiteY1170" fmla="*/ 2032355 h 10287000"/>
              <a:gd name="connsiteX1171" fmla="*/ 2139485 w 9854218"/>
              <a:gd name="connsiteY1171" fmla="*/ 2045012 h 10287000"/>
              <a:gd name="connsiteX1172" fmla="*/ 2101526 w 9854218"/>
              <a:gd name="connsiteY1172" fmla="*/ 2095623 h 10287000"/>
              <a:gd name="connsiteX1173" fmla="*/ 2083730 w 9854218"/>
              <a:gd name="connsiteY1173" fmla="*/ 2134771 h 10287000"/>
              <a:gd name="connsiteX1174" fmla="*/ 2088130 w 9854218"/>
              <a:gd name="connsiteY1174" fmla="*/ 2144585 h 10287000"/>
              <a:gd name="connsiteX1175" fmla="*/ 2087437 w 9854218"/>
              <a:gd name="connsiteY1175" fmla="*/ 2146015 h 10287000"/>
              <a:gd name="connsiteX1176" fmla="*/ 2088870 w 9854218"/>
              <a:gd name="connsiteY1176" fmla="*/ 2146236 h 10287000"/>
              <a:gd name="connsiteX1177" fmla="*/ 2088130 w 9854218"/>
              <a:gd name="connsiteY1177" fmla="*/ 2144585 h 10287000"/>
              <a:gd name="connsiteX1178" fmla="*/ 2091639 w 9854218"/>
              <a:gd name="connsiteY1178" fmla="*/ 2137342 h 10287000"/>
              <a:gd name="connsiteX1179" fmla="*/ 2152139 w 9854218"/>
              <a:gd name="connsiteY1179" fmla="*/ 2032358 h 10287000"/>
              <a:gd name="connsiteX1180" fmla="*/ 2164793 w 9854218"/>
              <a:gd name="connsiteY1180" fmla="*/ 2019704 h 10287000"/>
              <a:gd name="connsiteX1181" fmla="*/ 2177447 w 9854218"/>
              <a:gd name="connsiteY1181" fmla="*/ 2007050 h 10287000"/>
              <a:gd name="connsiteX1182" fmla="*/ 2164794 w 9854218"/>
              <a:gd name="connsiteY1182" fmla="*/ 1994397 h 10287000"/>
              <a:gd name="connsiteX1183" fmla="*/ 2177447 w 9854218"/>
              <a:gd name="connsiteY1183" fmla="*/ 1969089 h 10287000"/>
              <a:gd name="connsiteX1184" fmla="*/ 2202754 w 9854218"/>
              <a:gd name="connsiteY1184" fmla="*/ 1956437 h 10287000"/>
              <a:gd name="connsiteX1185" fmla="*/ 2228057 w 9854218"/>
              <a:gd name="connsiteY1185" fmla="*/ 1880516 h 10287000"/>
              <a:gd name="connsiteX1186" fmla="*/ 2228060 w 9854218"/>
              <a:gd name="connsiteY1186" fmla="*/ 1867862 h 10287000"/>
              <a:gd name="connsiteX1187" fmla="*/ 2240714 w 9854218"/>
              <a:gd name="connsiteY1187" fmla="*/ 1867862 h 10287000"/>
              <a:gd name="connsiteX1188" fmla="*/ 2253370 w 9854218"/>
              <a:gd name="connsiteY1188" fmla="*/ 1855208 h 10287000"/>
              <a:gd name="connsiteX1189" fmla="*/ 2253370 w 9854218"/>
              <a:gd name="connsiteY1189" fmla="*/ 1842557 h 10287000"/>
              <a:gd name="connsiteX1190" fmla="*/ 2240712 w 9854218"/>
              <a:gd name="connsiteY1190" fmla="*/ 1842554 h 10287000"/>
              <a:gd name="connsiteX1191" fmla="*/ 2329289 w 9854218"/>
              <a:gd name="connsiteY1191" fmla="*/ 1703364 h 10287000"/>
              <a:gd name="connsiteX1192" fmla="*/ 2329290 w 9854218"/>
              <a:gd name="connsiteY1192" fmla="*/ 1716023 h 10287000"/>
              <a:gd name="connsiteX1193" fmla="*/ 2341943 w 9854218"/>
              <a:gd name="connsiteY1193" fmla="*/ 1703366 h 10287000"/>
              <a:gd name="connsiteX1194" fmla="*/ 2341943 w 9854218"/>
              <a:gd name="connsiteY1194" fmla="*/ 1690709 h 10287000"/>
              <a:gd name="connsiteX1195" fmla="*/ 2367250 w 9854218"/>
              <a:gd name="connsiteY1195" fmla="*/ 1627446 h 10287000"/>
              <a:gd name="connsiteX1196" fmla="*/ 2379904 w 9854218"/>
              <a:gd name="connsiteY1196" fmla="*/ 1627443 h 10287000"/>
              <a:gd name="connsiteX1197" fmla="*/ 2379904 w 9854218"/>
              <a:gd name="connsiteY1197" fmla="*/ 1614791 h 10287000"/>
              <a:gd name="connsiteX1198" fmla="*/ 2379900 w 9854218"/>
              <a:gd name="connsiteY1198" fmla="*/ 1602140 h 10287000"/>
              <a:gd name="connsiteX1199" fmla="*/ 2465318 w 9854218"/>
              <a:gd name="connsiteY1199" fmla="*/ 1468683 h 10287000"/>
              <a:gd name="connsiteX1200" fmla="*/ 2481902 w 9854218"/>
              <a:gd name="connsiteY1200" fmla="*/ 1450599 h 10287000"/>
              <a:gd name="connsiteX1201" fmla="*/ 2579830 w 9854218"/>
              <a:gd name="connsiteY1201" fmla="*/ 1265063 h 10287000"/>
              <a:gd name="connsiteX1202" fmla="*/ 3038504 w 9854218"/>
              <a:gd name="connsiteY1202" fmla="*/ 556154 h 10287000"/>
              <a:gd name="connsiteX1203" fmla="*/ 3295808 w 9854218"/>
              <a:gd name="connsiteY1203" fmla="*/ 235523 h 10287000"/>
              <a:gd name="connsiteX1204" fmla="*/ 3509334 w 9854218"/>
              <a:gd name="connsiteY1204" fmla="*/ 0 h 10287000"/>
              <a:gd name="connsiteX1205" fmla="*/ 9854218 w 9854218"/>
              <a:gd name="connsiteY1205" fmla="*/ 0 h 10287000"/>
              <a:gd name="connsiteX1206" fmla="*/ 9854218 w 9854218"/>
              <a:gd name="connsiteY1206" fmla="*/ 10287000 h 10287000"/>
              <a:gd name="connsiteX1207" fmla="*/ 4569194 w 9854218"/>
              <a:gd name="connsiteY1207" fmla="*/ 10287000 h 10287000"/>
              <a:gd name="connsiteX1208" fmla="*/ 4512034 w 9854218"/>
              <a:gd name="connsiteY1208" fmla="*/ 10239735 h 10287000"/>
              <a:gd name="connsiteX1209" fmla="*/ 4429784 w 9854218"/>
              <a:gd name="connsiteY1209" fmla="*/ 10181214 h 10287000"/>
              <a:gd name="connsiteX1210" fmla="*/ 4404479 w 9854218"/>
              <a:gd name="connsiteY1210" fmla="*/ 10143254 h 10287000"/>
              <a:gd name="connsiteX1211" fmla="*/ 4404479 w 9854218"/>
              <a:gd name="connsiteY1211" fmla="*/ 10130601 h 10287000"/>
              <a:gd name="connsiteX1212" fmla="*/ 4366518 w 9854218"/>
              <a:gd name="connsiteY1212" fmla="*/ 10092639 h 10287000"/>
              <a:gd name="connsiteX1213" fmla="*/ 4353864 w 9854218"/>
              <a:gd name="connsiteY1213" fmla="*/ 10079984 h 10287000"/>
              <a:gd name="connsiteX1214" fmla="*/ 4341210 w 9854218"/>
              <a:gd name="connsiteY1214" fmla="*/ 10079986 h 10287000"/>
              <a:gd name="connsiteX1215" fmla="*/ 4366518 w 9854218"/>
              <a:gd name="connsiteY1215" fmla="*/ 10105293 h 10287000"/>
              <a:gd name="connsiteX1216" fmla="*/ 4379172 w 9854218"/>
              <a:gd name="connsiteY1216" fmla="*/ 10130601 h 10287000"/>
              <a:gd name="connsiteX1217" fmla="*/ 4379170 w 9854218"/>
              <a:gd name="connsiteY1217" fmla="*/ 10143254 h 10287000"/>
              <a:gd name="connsiteX1218" fmla="*/ 4366518 w 9854218"/>
              <a:gd name="connsiteY1218" fmla="*/ 10143254 h 10287000"/>
              <a:gd name="connsiteX1219" fmla="*/ 4366518 w 9854218"/>
              <a:gd name="connsiteY1219" fmla="*/ 10130601 h 10287000"/>
              <a:gd name="connsiteX1220" fmla="*/ 4353864 w 9854218"/>
              <a:gd name="connsiteY1220" fmla="*/ 10130602 h 10287000"/>
              <a:gd name="connsiteX1221" fmla="*/ 4341210 w 9854218"/>
              <a:gd name="connsiteY1221" fmla="*/ 10117947 h 10287000"/>
              <a:gd name="connsiteX1222" fmla="*/ 4328555 w 9854218"/>
              <a:gd name="connsiteY1222" fmla="*/ 10105293 h 10287000"/>
              <a:gd name="connsiteX1223" fmla="*/ 4328555 w 9854218"/>
              <a:gd name="connsiteY1223" fmla="*/ 10092639 h 10287000"/>
              <a:gd name="connsiteX1224" fmla="*/ 4315904 w 9854218"/>
              <a:gd name="connsiteY1224" fmla="*/ 10079986 h 10287000"/>
              <a:gd name="connsiteX1225" fmla="*/ 4303250 w 9854218"/>
              <a:gd name="connsiteY1225" fmla="*/ 10079985 h 10287000"/>
              <a:gd name="connsiteX1226" fmla="*/ 4303250 w 9854218"/>
              <a:gd name="connsiteY1226" fmla="*/ 10092639 h 10287000"/>
              <a:gd name="connsiteX1227" fmla="*/ 4315901 w 9854218"/>
              <a:gd name="connsiteY1227" fmla="*/ 10105293 h 10287000"/>
              <a:gd name="connsiteX1228" fmla="*/ 4303250 w 9854218"/>
              <a:gd name="connsiteY1228" fmla="*/ 10117946 h 10287000"/>
              <a:gd name="connsiteX1229" fmla="*/ 4252632 w 9854218"/>
              <a:gd name="connsiteY1229" fmla="*/ 10067332 h 10287000"/>
              <a:gd name="connsiteX1230" fmla="*/ 4252636 w 9854218"/>
              <a:gd name="connsiteY1230" fmla="*/ 10092639 h 10287000"/>
              <a:gd name="connsiteX1231" fmla="*/ 4227329 w 9854218"/>
              <a:gd name="connsiteY1231" fmla="*/ 10079986 h 10287000"/>
              <a:gd name="connsiteX1232" fmla="*/ 4189368 w 9854218"/>
              <a:gd name="connsiteY1232" fmla="*/ 10042026 h 10287000"/>
              <a:gd name="connsiteX1233" fmla="*/ 4138756 w 9854218"/>
              <a:gd name="connsiteY1233" fmla="*/ 10004066 h 10287000"/>
              <a:gd name="connsiteX1234" fmla="*/ 4189368 w 9854218"/>
              <a:gd name="connsiteY1234" fmla="*/ 10016718 h 10287000"/>
              <a:gd name="connsiteX1235" fmla="*/ 4126100 w 9854218"/>
              <a:gd name="connsiteY1235" fmla="*/ 9940797 h 10287000"/>
              <a:gd name="connsiteX1236" fmla="*/ 4113446 w 9854218"/>
              <a:gd name="connsiteY1236" fmla="*/ 9928143 h 10287000"/>
              <a:gd name="connsiteX1237" fmla="*/ 4138754 w 9854218"/>
              <a:gd name="connsiteY1237" fmla="*/ 9928143 h 10287000"/>
              <a:gd name="connsiteX1238" fmla="*/ 4126100 w 9854218"/>
              <a:gd name="connsiteY1238" fmla="*/ 9902836 h 10287000"/>
              <a:gd name="connsiteX1239" fmla="*/ 4113446 w 9854218"/>
              <a:gd name="connsiteY1239" fmla="*/ 9890182 h 10287000"/>
              <a:gd name="connsiteX1240" fmla="*/ 4100792 w 9854218"/>
              <a:gd name="connsiteY1240" fmla="*/ 9877532 h 10287000"/>
              <a:gd name="connsiteX1241" fmla="*/ 4100790 w 9854218"/>
              <a:gd name="connsiteY1241" fmla="*/ 9890182 h 10287000"/>
              <a:gd name="connsiteX1242" fmla="*/ 4113444 w 9854218"/>
              <a:gd name="connsiteY1242" fmla="*/ 9902836 h 10287000"/>
              <a:gd name="connsiteX1243" fmla="*/ 4113446 w 9854218"/>
              <a:gd name="connsiteY1243" fmla="*/ 9915490 h 10287000"/>
              <a:gd name="connsiteX1244" fmla="*/ 4062832 w 9854218"/>
              <a:gd name="connsiteY1244" fmla="*/ 9877532 h 10287000"/>
              <a:gd name="connsiteX1245" fmla="*/ 4062832 w 9854218"/>
              <a:gd name="connsiteY1245" fmla="*/ 9902836 h 10287000"/>
              <a:gd name="connsiteX1246" fmla="*/ 4012217 w 9854218"/>
              <a:gd name="connsiteY1246" fmla="*/ 9877532 h 10287000"/>
              <a:gd name="connsiteX1247" fmla="*/ 4012217 w 9854218"/>
              <a:gd name="connsiteY1247" fmla="*/ 9890182 h 10287000"/>
              <a:gd name="connsiteX1248" fmla="*/ 3999564 w 9854218"/>
              <a:gd name="connsiteY1248" fmla="*/ 9864876 h 10287000"/>
              <a:gd name="connsiteX1249" fmla="*/ 3986910 w 9854218"/>
              <a:gd name="connsiteY1249" fmla="*/ 9852222 h 10287000"/>
              <a:gd name="connsiteX1250" fmla="*/ 3974254 w 9854218"/>
              <a:gd name="connsiteY1250" fmla="*/ 9839571 h 10287000"/>
              <a:gd name="connsiteX1251" fmla="*/ 3974256 w 9854218"/>
              <a:gd name="connsiteY1251" fmla="*/ 9852222 h 10287000"/>
              <a:gd name="connsiteX1252" fmla="*/ 3936298 w 9854218"/>
              <a:gd name="connsiteY1252" fmla="*/ 9826916 h 10287000"/>
              <a:gd name="connsiteX1253" fmla="*/ 3936296 w 9854218"/>
              <a:gd name="connsiteY1253" fmla="*/ 9814262 h 10287000"/>
              <a:gd name="connsiteX1254" fmla="*/ 3936298 w 9854218"/>
              <a:gd name="connsiteY1254" fmla="*/ 9801610 h 10287000"/>
              <a:gd name="connsiteX1255" fmla="*/ 3923640 w 9854218"/>
              <a:gd name="connsiteY1255" fmla="*/ 9801610 h 10287000"/>
              <a:gd name="connsiteX1256" fmla="*/ 3910988 w 9854218"/>
              <a:gd name="connsiteY1256" fmla="*/ 9801610 h 10287000"/>
              <a:gd name="connsiteX1257" fmla="*/ 3898332 w 9854218"/>
              <a:gd name="connsiteY1257" fmla="*/ 9788956 h 10287000"/>
              <a:gd name="connsiteX1258" fmla="*/ 3898336 w 9854218"/>
              <a:gd name="connsiteY1258" fmla="*/ 9776301 h 10287000"/>
              <a:gd name="connsiteX1259" fmla="*/ 3898336 w 9854218"/>
              <a:gd name="connsiteY1259" fmla="*/ 9750996 h 10287000"/>
              <a:gd name="connsiteX1260" fmla="*/ 3885682 w 9854218"/>
              <a:gd name="connsiteY1260" fmla="*/ 9750996 h 10287000"/>
              <a:gd name="connsiteX1261" fmla="*/ 3885680 w 9854218"/>
              <a:gd name="connsiteY1261" fmla="*/ 9763644 h 10287000"/>
              <a:gd name="connsiteX1262" fmla="*/ 3885682 w 9854218"/>
              <a:gd name="connsiteY1262" fmla="*/ 9776301 h 10287000"/>
              <a:gd name="connsiteX1263" fmla="*/ 3847722 w 9854218"/>
              <a:gd name="connsiteY1263" fmla="*/ 9738340 h 10287000"/>
              <a:gd name="connsiteX1264" fmla="*/ 3847722 w 9854218"/>
              <a:gd name="connsiteY1264" fmla="*/ 9763647 h 10287000"/>
              <a:gd name="connsiteX1265" fmla="*/ 3835066 w 9854218"/>
              <a:gd name="connsiteY1265" fmla="*/ 9738340 h 10287000"/>
              <a:gd name="connsiteX1266" fmla="*/ 3835067 w 9854218"/>
              <a:gd name="connsiteY1266" fmla="*/ 9725686 h 10287000"/>
              <a:gd name="connsiteX1267" fmla="*/ 3759146 w 9854218"/>
              <a:gd name="connsiteY1267" fmla="*/ 9649764 h 10287000"/>
              <a:gd name="connsiteX1268" fmla="*/ 3759146 w 9854218"/>
              <a:gd name="connsiteY1268" fmla="*/ 9662421 h 10287000"/>
              <a:gd name="connsiteX1269" fmla="*/ 3746490 w 9854218"/>
              <a:gd name="connsiteY1269" fmla="*/ 9637114 h 10287000"/>
              <a:gd name="connsiteX1270" fmla="*/ 3733836 w 9854218"/>
              <a:gd name="connsiteY1270" fmla="*/ 9624460 h 10287000"/>
              <a:gd name="connsiteX1271" fmla="*/ 3733836 w 9854218"/>
              <a:gd name="connsiteY1271" fmla="*/ 9636734 h 10287000"/>
              <a:gd name="connsiteX1272" fmla="*/ 3640518 w 9854218"/>
              <a:gd name="connsiteY1272" fmla="*/ 9540630 h 10287000"/>
              <a:gd name="connsiteX1273" fmla="*/ 3544034 w 9854218"/>
              <a:gd name="connsiteY1273" fmla="*/ 9459962 h 10287000"/>
              <a:gd name="connsiteX1274" fmla="*/ 3379536 w 9854218"/>
              <a:gd name="connsiteY1274" fmla="*/ 9270158 h 10287000"/>
              <a:gd name="connsiteX1275" fmla="*/ 3240347 w 9854218"/>
              <a:gd name="connsiteY1275" fmla="*/ 9118320 h 10287000"/>
              <a:gd name="connsiteX1276" fmla="*/ 3227696 w 9854218"/>
              <a:gd name="connsiteY1276" fmla="*/ 9118320 h 10287000"/>
              <a:gd name="connsiteX1277" fmla="*/ 3075851 w 9854218"/>
              <a:gd name="connsiteY1277" fmla="*/ 8903210 h 10287000"/>
              <a:gd name="connsiteX1278" fmla="*/ 3063197 w 9854218"/>
              <a:gd name="connsiteY1278" fmla="*/ 8915864 h 10287000"/>
              <a:gd name="connsiteX1279" fmla="*/ 3025236 w 9854218"/>
              <a:gd name="connsiteY1279" fmla="*/ 8827288 h 10287000"/>
              <a:gd name="connsiteX1280" fmla="*/ 3025238 w 9854218"/>
              <a:gd name="connsiteY1280" fmla="*/ 8865246 h 10287000"/>
              <a:gd name="connsiteX1281" fmla="*/ 2924008 w 9854218"/>
              <a:gd name="connsiteY1281" fmla="*/ 8688099 h 10287000"/>
              <a:gd name="connsiteX1282" fmla="*/ 2873393 w 9854218"/>
              <a:gd name="connsiteY1282" fmla="*/ 8650138 h 10287000"/>
              <a:gd name="connsiteX1283" fmla="*/ 2873393 w 9854218"/>
              <a:gd name="connsiteY1283" fmla="*/ 8637488 h 10287000"/>
              <a:gd name="connsiteX1284" fmla="*/ 2873392 w 9854218"/>
              <a:gd name="connsiteY1284" fmla="*/ 8624834 h 10287000"/>
              <a:gd name="connsiteX1285" fmla="*/ 2860744 w 9854218"/>
              <a:gd name="connsiteY1285" fmla="*/ 8624834 h 10287000"/>
              <a:gd name="connsiteX1286" fmla="*/ 2506439 w 9854218"/>
              <a:gd name="connsiteY1286" fmla="*/ 8042772 h 10287000"/>
              <a:gd name="connsiteX1287" fmla="*/ 2503470 w 9854218"/>
              <a:gd name="connsiteY1287" fmla="*/ 8056143 h 10287000"/>
              <a:gd name="connsiteX1288" fmla="*/ 2422608 w 9854218"/>
              <a:gd name="connsiteY1288" fmla="*/ 7928891 h 10287000"/>
              <a:gd name="connsiteX1289" fmla="*/ 2354598 w 9854218"/>
              <a:gd name="connsiteY1289" fmla="*/ 7777047 h 10287000"/>
              <a:gd name="connsiteX1290" fmla="*/ 2316635 w 9854218"/>
              <a:gd name="connsiteY1290" fmla="*/ 7701123 h 10287000"/>
              <a:gd name="connsiteX1291" fmla="*/ 2266022 w 9854218"/>
              <a:gd name="connsiteY1291" fmla="*/ 7637859 h 10287000"/>
              <a:gd name="connsiteX1292" fmla="*/ 2266022 w 9854218"/>
              <a:gd name="connsiteY1292" fmla="*/ 7625202 h 10287000"/>
              <a:gd name="connsiteX1293" fmla="*/ 2164794 w 9854218"/>
              <a:gd name="connsiteY1293" fmla="*/ 7397444 h 10287000"/>
              <a:gd name="connsiteX1294" fmla="*/ 2164793 w 9854218"/>
              <a:gd name="connsiteY1294" fmla="*/ 7384790 h 10287000"/>
              <a:gd name="connsiteX1295" fmla="*/ 2126832 w 9854218"/>
              <a:gd name="connsiteY1295" fmla="*/ 7334175 h 10287000"/>
              <a:gd name="connsiteX1296" fmla="*/ 2114180 w 9854218"/>
              <a:gd name="connsiteY1296" fmla="*/ 7346829 h 10287000"/>
              <a:gd name="connsiteX1297" fmla="*/ 2126832 w 9854218"/>
              <a:gd name="connsiteY1297" fmla="*/ 7372134 h 10287000"/>
              <a:gd name="connsiteX1298" fmla="*/ 2139485 w 9854218"/>
              <a:gd name="connsiteY1298" fmla="*/ 7397444 h 10287000"/>
              <a:gd name="connsiteX1299" fmla="*/ 2202752 w 9854218"/>
              <a:gd name="connsiteY1299" fmla="*/ 7549284 h 10287000"/>
              <a:gd name="connsiteX1300" fmla="*/ 2240714 w 9854218"/>
              <a:gd name="connsiteY1300" fmla="*/ 7637859 h 10287000"/>
              <a:gd name="connsiteX1301" fmla="*/ 2253368 w 9854218"/>
              <a:gd name="connsiteY1301" fmla="*/ 7663166 h 10287000"/>
              <a:gd name="connsiteX1302" fmla="*/ 2267009 w 9854218"/>
              <a:gd name="connsiteY1302" fmla="*/ 7702709 h 10287000"/>
              <a:gd name="connsiteX1303" fmla="*/ 2268472 w 9854218"/>
              <a:gd name="connsiteY1303" fmla="*/ 7706363 h 10287000"/>
              <a:gd name="connsiteX1304" fmla="*/ 2183772 w 9854218"/>
              <a:gd name="connsiteY1304" fmla="*/ 7539792 h 10287000"/>
              <a:gd name="connsiteX1305" fmla="*/ 2088870 w 9854218"/>
              <a:gd name="connsiteY1305" fmla="*/ 7372134 h 10287000"/>
              <a:gd name="connsiteX1306" fmla="*/ 2076218 w 9854218"/>
              <a:gd name="connsiteY1306" fmla="*/ 7359483 h 10287000"/>
              <a:gd name="connsiteX1307" fmla="*/ 2076220 w 9854218"/>
              <a:gd name="connsiteY1307" fmla="*/ 7346829 h 10287000"/>
              <a:gd name="connsiteX1308" fmla="*/ 1911722 w 9854218"/>
              <a:gd name="connsiteY1308" fmla="*/ 6815382 h 10287000"/>
              <a:gd name="connsiteX1309" fmla="*/ 1861103 w 9854218"/>
              <a:gd name="connsiteY1309" fmla="*/ 6676193 h 10287000"/>
              <a:gd name="connsiteX1310" fmla="*/ 1861103 w 9854218"/>
              <a:gd name="connsiteY1310" fmla="*/ 6625580 h 10287000"/>
              <a:gd name="connsiteX1311" fmla="*/ 1861106 w 9854218"/>
              <a:gd name="connsiteY1311" fmla="*/ 6612926 h 10287000"/>
              <a:gd name="connsiteX1312" fmla="*/ 1861106 w 9854218"/>
              <a:gd name="connsiteY1312" fmla="*/ 6574965 h 10287000"/>
              <a:gd name="connsiteX1313" fmla="*/ 1810492 w 9854218"/>
              <a:gd name="connsiteY1313" fmla="*/ 6359856 h 10287000"/>
              <a:gd name="connsiteX1314" fmla="*/ 1810492 w 9854218"/>
              <a:gd name="connsiteY1314" fmla="*/ 6347198 h 10287000"/>
              <a:gd name="connsiteX1315" fmla="*/ 1810493 w 9854218"/>
              <a:gd name="connsiteY1315" fmla="*/ 6334550 h 10287000"/>
              <a:gd name="connsiteX1316" fmla="*/ 1797844 w 9854218"/>
              <a:gd name="connsiteY1316" fmla="*/ 6296589 h 10287000"/>
              <a:gd name="connsiteX1317" fmla="*/ 1797840 w 9854218"/>
              <a:gd name="connsiteY1317" fmla="*/ 6283932 h 10287000"/>
              <a:gd name="connsiteX1318" fmla="*/ 1785185 w 9854218"/>
              <a:gd name="connsiteY1318" fmla="*/ 6208014 h 10287000"/>
              <a:gd name="connsiteX1319" fmla="*/ 1797839 w 9854218"/>
              <a:gd name="connsiteY1319" fmla="*/ 6182706 h 10287000"/>
              <a:gd name="connsiteX1320" fmla="*/ 1785185 w 9854218"/>
              <a:gd name="connsiteY1320" fmla="*/ 6170054 h 10287000"/>
              <a:gd name="connsiteX1321" fmla="*/ 1772531 w 9854218"/>
              <a:gd name="connsiteY1321" fmla="*/ 6106785 h 10287000"/>
              <a:gd name="connsiteX1322" fmla="*/ 1785185 w 9854218"/>
              <a:gd name="connsiteY1322" fmla="*/ 6094131 h 10287000"/>
              <a:gd name="connsiteX1323" fmla="*/ 1759878 w 9854218"/>
              <a:gd name="connsiteY1323" fmla="*/ 5841063 h 10287000"/>
              <a:gd name="connsiteX1324" fmla="*/ 1772531 w 9854218"/>
              <a:gd name="connsiteY1324" fmla="*/ 5853713 h 10287000"/>
              <a:gd name="connsiteX1325" fmla="*/ 1747224 w 9854218"/>
              <a:gd name="connsiteY1325" fmla="*/ 5714525 h 10287000"/>
              <a:gd name="connsiteX1326" fmla="*/ 1747224 w 9854218"/>
              <a:gd name="connsiteY1326" fmla="*/ 5410842 h 10287000"/>
              <a:gd name="connsiteX1327" fmla="*/ 1759878 w 9854218"/>
              <a:gd name="connsiteY1327" fmla="*/ 5398188 h 10287000"/>
              <a:gd name="connsiteX1328" fmla="*/ 1759878 w 9854218"/>
              <a:gd name="connsiteY1328" fmla="*/ 5372882 h 10287000"/>
              <a:gd name="connsiteX1329" fmla="*/ 1747224 w 9854218"/>
              <a:gd name="connsiteY1329" fmla="*/ 5360225 h 10287000"/>
              <a:gd name="connsiteX1330" fmla="*/ 1747224 w 9854218"/>
              <a:gd name="connsiteY1330" fmla="*/ 5347577 h 10287000"/>
              <a:gd name="connsiteX1331" fmla="*/ 1747224 w 9854218"/>
              <a:gd name="connsiteY1331" fmla="*/ 5309616 h 10287000"/>
              <a:gd name="connsiteX1332" fmla="*/ 1747224 w 9854218"/>
              <a:gd name="connsiteY1332" fmla="*/ 5284304 h 10287000"/>
              <a:gd name="connsiteX1333" fmla="*/ 1734570 w 9854218"/>
              <a:gd name="connsiteY1333" fmla="*/ 5221037 h 10287000"/>
              <a:gd name="connsiteX1334" fmla="*/ 1747226 w 9854218"/>
              <a:gd name="connsiteY1334" fmla="*/ 5221038 h 10287000"/>
              <a:gd name="connsiteX1335" fmla="*/ 1747224 w 9854218"/>
              <a:gd name="connsiteY1335" fmla="*/ 5208387 h 10287000"/>
              <a:gd name="connsiteX1336" fmla="*/ 1747224 w 9854218"/>
              <a:gd name="connsiteY1336" fmla="*/ 5195732 h 10287000"/>
              <a:gd name="connsiteX1337" fmla="*/ 1734570 w 9854218"/>
              <a:gd name="connsiteY1337" fmla="*/ 5195730 h 10287000"/>
              <a:gd name="connsiteX1338" fmla="*/ 1734570 w 9854218"/>
              <a:gd name="connsiteY1338" fmla="*/ 5157770 h 10287000"/>
              <a:gd name="connsiteX1339" fmla="*/ 1759878 w 9854218"/>
              <a:gd name="connsiteY1339" fmla="*/ 5183081 h 10287000"/>
              <a:gd name="connsiteX1340" fmla="*/ 1759878 w 9854218"/>
              <a:gd name="connsiteY1340" fmla="*/ 5170424 h 10287000"/>
              <a:gd name="connsiteX1341" fmla="*/ 1861106 w 9854218"/>
              <a:gd name="connsiteY1341" fmla="*/ 5663910 h 10287000"/>
              <a:gd name="connsiteX1342" fmla="*/ 1873760 w 9854218"/>
              <a:gd name="connsiteY1342" fmla="*/ 5676567 h 10287000"/>
              <a:gd name="connsiteX1343" fmla="*/ 1873760 w 9854218"/>
              <a:gd name="connsiteY1343" fmla="*/ 5663913 h 10287000"/>
              <a:gd name="connsiteX1344" fmla="*/ 1873762 w 9854218"/>
              <a:gd name="connsiteY1344" fmla="*/ 5651256 h 10287000"/>
              <a:gd name="connsiteX1345" fmla="*/ 1772531 w 9854218"/>
              <a:gd name="connsiteY1345" fmla="*/ 5145120 h 10287000"/>
              <a:gd name="connsiteX1346" fmla="*/ 1747226 w 9854218"/>
              <a:gd name="connsiteY1346" fmla="*/ 5005928 h 10287000"/>
              <a:gd name="connsiteX1347" fmla="*/ 1709264 w 9854218"/>
              <a:gd name="connsiteY1347" fmla="*/ 4980624 h 10287000"/>
              <a:gd name="connsiteX1348" fmla="*/ 1721916 w 9854218"/>
              <a:gd name="connsiteY1348" fmla="*/ 4828781 h 10287000"/>
              <a:gd name="connsiteX1349" fmla="*/ 1709264 w 9854218"/>
              <a:gd name="connsiteY1349" fmla="*/ 4816124 h 10287000"/>
              <a:gd name="connsiteX1350" fmla="*/ 1709266 w 9854218"/>
              <a:gd name="connsiteY1350" fmla="*/ 4828781 h 10287000"/>
              <a:gd name="connsiteX1351" fmla="*/ 1696613 w 9854218"/>
              <a:gd name="connsiteY1351" fmla="*/ 4980624 h 10287000"/>
              <a:gd name="connsiteX1352" fmla="*/ 1683956 w 9854218"/>
              <a:gd name="connsiteY1352" fmla="*/ 4993277 h 10287000"/>
              <a:gd name="connsiteX1353" fmla="*/ 1671304 w 9854218"/>
              <a:gd name="connsiteY1353" fmla="*/ 4980624 h 10287000"/>
              <a:gd name="connsiteX1354" fmla="*/ 1671304 w 9854218"/>
              <a:gd name="connsiteY1354" fmla="*/ 4917353 h 10287000"/>
              <a:gd name="connsiteX1355" fmla="*/ 1683956 w 9854218"/>
              <a:gd name="connsiteY1355" fmla="*/ 4866741 h 10287000"/>
              <a:gd name="connsiteX1356" fmla="*/ 1683958 w 9854218"/>
              <a:gd name="connsiteY1356" fmla="*/ 4854090 h 10287000"/>
              <a:gd name="connsiteX1357" fmla="*/ 1683956 w 9854218"/>
              <a:gd name="connsiteY1357" fmla="*/ 4841432 h 10287000"/>
              <a:gd name="connsiteX1358" fmla="*/ 1696610 w 9854218"/>
              <a:gd name="connsiteY1358" fmla="*/ 4828776 h 10287000"/>
              <a:gd name="connsiteX1359" fmla="*/ 1696610 w 9854218"/>
              <a:gd name="connsiteY1359" fmla="*/ 4816127 h 10287000"/>
              <a:gd name="connsiteX1360" fmla="*/ 1696610 w 9854218"/>
              <a:gd name="connsiteY1360" fmla="*/ 4803474 h 10287000"/>
              <a:gd name="connsiteX1361" fmla="*/ 1683956 w 9854218"/>
              <a:gd name="connsiteY1361" fmla="*/ 4803471 h 10287000"/>
              <a:gd name="connsiteX1362" fmla="*/ 1671308 w 9854218"/>
              <a:gd name="connsiteY1362" fmla="*/ 4816127 h 10287000"/>
              <a:gd name="connsiteX1363" fmla="*/ 1671304 w 9854218"/>
              <a:gd name="connsiteY1363" fmla="*/ 4752860 h 10287000"/>
              <a:gd name="connsiteX1364" fmla="*/ 1671304 w 9854218"/>
              <a:gd name="connsiteY1364" fmla="*/ 4727555 h 10287000"/>
              <a:gd name="connsiteX1365" fmla="*/ 1658650 w 9854218"/>
              <a:gd name="connsiteY1365" fmla="*/ 4702250 h 10287000"/>
              <a:gd name="connsiteX1366" fmla="*/ 1671304 w 9854218"/>
              <a:gd name="connsiteY1366" fmla="*/ 4626324 h 10287000"/>
              <a:gd name="connsiteX1367" fmla="*/ 1683956 w 9854218"/>
              <a:gd name="connsiteY1367" fmla="*/ 4563062 h 10287000"/>
              <a:gd name="connsiteX1368" fmla="*/ 1683958 w 9854218"/>
              <a:gd name="connsiteY1368" fmla="*/ 4588368 h 10287000"/>
              <a:gd name="connsiteX1369" fmla="*/ 1683960 w 9854218"/>
              <a:gd name="connsiteY1369" fmla="*/ 4638981 h 10287000"/>
              <a:gd name="connsiteX1370" fmla="*/ 1683958 w 9854218"/>
              <a:gd name="connsiteY1370" fmla="*/ 4651632 h 10287000"/>
              <a:gd name="connsiteX1371" fmla="*/ 1696612 w 9854218"/>
              <a:gd name="connsiteY1371" fmla="*/ 4714899 h 10287000"/>
              <a:gd name="connsiteX1372" fmla="*/ 1709264 w 9854218"/>
              <a:gd name="connsiteY1372" fmla="*/ 4714898 h 10287000"/>
              <a:gd name="connsiteX1373" fmla="*/ 1721918 w 9854218"/>
              <a:gd name="connsiteY1373" fmla="*/ 4702250 h 10287000"/>
              <a:gd name="connsiteX1374" fmla="*/ 1734570 w 9854218"/>
              <a:gd name="connsiteY1374" fmla="*/ 4689593 h 10287000"/>
              <a:gd name="connsiteX1375" fmla="*/ 1734570 w 9854218"/>
              <a:gd name="connsiteY1375" fmla="*/ 4676942 h 10287000"/>
              <a:gd name="connsiteX1376" fmla="*/ 1734574 w 9854218"/>
              <a:gd name="connsiteY1376" fmla="*/ 4664288 h 10287000"/>
              <a:gd name="connsiteX1377" fmla="*/ 1721916 w 9854218"/>
              <a:gd name="connsiteY1377" fmla="*/ 4676942 h 10287000"/>
              <a:gd name="connsiteX1378" fmla="*/ 1709264 w 9854218"/>
              <a:gd name="connsiteY1378" fmla="*/ 4689597 h 10287000"/>
              <a:gd name="connsiteX1379" fmla="*/ 1696610 w 9854218"/>
              <a:gd name="connsiteY1379" fmla="*/ 4651632 h 10287000"/>
              <a:gd name="connsiteX1380" fmla="*/ 1696610 w 9854218"/>
              <a:gd name="connsiteY1380" fmla="*/ 4575714 h 10287000"/>
              <a:gd name="connsiteX1381" fmla="*/ 1696610 w 9854218"/>
              <a:gd name="connsiteY1381" fmla="*/ 4537751 h 10287000"/>
              <a:gd name="connsiteX1382" fmla="*/ 1696610 w 9854218"/>
              <a:gd name="connsiteY1382" fmla="*/ 4487138 h 10287000"/>
              <a:gd name="connsiteX1383" fmla="*/ 1709267 w 9854218"/>
              <a:gd name="connsiteY1383" fmla="*/ 4436526 h 10287000"/>
              <a:gd name="connsiteX1384" fmla="*/ 1709264 w 9854218"/>
              <a:gd name="connsiteY1384" fmla="*/ 4423871 h 10287000"/>
              <a:gd name="connsiteX1385" fmla="*/ 1709264 w 9854218"/>
              <a:gd name="connsiteY1385" fmla="*/ 4385910 h 10287000"/>
              <a:gd name="connsiteX1386" fmla="*/ 1721916 w 9854218"/>
              <a:gd name="connsiteY1386" fmla="*/ 4398566 h 10287000"/>
              <a:gd name="connsiteX1387" fmla="*/ 1734570 w 9854218"/>
              <a:gd name="connsiteY1387" fmla="*/ 4373259 h 10287000"/>
              <a:gd name="connsiteX1388" fmla="*/ 1721916 w 9854218"/>
              <a:gd name="connsiteY1388" fmla="*/ 4347947 h 10287000"/>
              <a:gd name="connsiteX1389" fmla="*/ 1734570 w 9854218"/>
              <a:gd name="connsiteY1389" fmla="*/ 4335296 h 10287000"/>
              <a:gd name="connsiteX1390" fmla="*/ 1721916 w 9854218"/>
              <a:gd name="connsiteY1390" fmla="*/ 4322646 h 10287000"/>
              <a:gd name="connsiteX1391" fmla="*/ 1721918 w 9854218"/>
              <a:gd name="connsiteY1391" fmla="*/ 4297335 h 10287000"/>
              <a:gd name="connsiteX1392" fmla="*/ 1734570 w 9854218"/>
              <a:gd name="connsiteY1392" fmla="*/ 4259375 h 10287000"/>
              <a:gd name="connsiteX1393" fmla="*/ 1747226 w 9854218"/>
              <a:gd name="connsiteY1393" fmla="*/ 4246719 h 10287000"/>
              <a:gd name="connsiteX1394" fmla="*/ 1747224 w 9854218"/>
              <a:gd name="connsiteY1394" fmla="*/ 4221419 h 10287000"/>
              <a:gd name="connsiteX1395" fmla="*/ 1759880 w 9854218"/>
              <a:gd name="connsiteY1395" fmla="*/ 4183454 h 10287000"/>
              <a:gd name="connsiteX1396" fmla="*/ 1759880 w 9854218"/>
              <a:gd name="connsiteY1396" fmla="*/ 4158146 h 10287000"/>
              <a:gd name="connsiteX1397" fmla="*/ 1759882 w 9854218"/>
              <a:gd name="connsiteY1397" fmla="*/ 4132838 h 10287000"/>
              <a:gd name="connsiteX1398" fmla="*/ 1747226 w 9854218"/>
              <a:gd name="connsiteY1398" fmla="*/ 4145492 h 10287000"/>
              <a:gd name="connsiteX1399" fmla="*/ 1747224 w 9854218"/>
              <a:gd name="connsiteY1399" fmla="*/ 4094879 h 10287000"/>
              <a:gd name="connsiteX1400" fmla="*/ 1759878 w 9854218"/>
              <a:gd name="connsiteY1400" fmla="*/ 4056920 h 10287000"/>
              <a:gd name="connsiteX1401" fmla="*/ 1759880 w 9854218"/>
              <a:gd name="connsiteY1401" fmla="*/ 4044264 h 10287000"/>
              <a:gd name="connsiteX1402" fmla="*/ 1759878 w 9854218"/>
              <a:gd name="connsiteY1402" fmla="*/ 4018959 h 10287000"/>
              <a:gd name="connsiteX1403" fmla="*/ 1772531 w 9854218"/>
              <a:gd name="connsiteY1403" fmla="*/ 4018959 h 10287000"/>
              <a:gd name="connsiteX1404" fmla="*/ 1759878 w 9854218"/>
              <a:gd name="connsiteY1404" fmla="*/ 4082226 h 10287000"/>
              <a:gd name="connsiteX1405" fmla="*/ 1759878 w 9854218"/>
              <a:gd name="connsiteY1405" fmla="*/ 4094879 h 10287000"/>
              <a:gd name="connsiteX1406" fmla="*/ 1772532 w 9854218"/>
              <a:gd name="connsiteY1406" fmla="*/ 4082226 h 10287000"/>
              <a:gd name="connsiteX1407" fmla="*/ 1772531 w 9854218"/>
              <a:gd name="connsiteY1407" fmla="*/ 4018959 h 10287000"/>
              <a:gd name="connsiteX1408" fmla="*/ 1785185 w 9854218"/>
              <a:gd name="connsiteY1408" fmla="*/ 4018956 h 10287000"/>
              <a:gd name="connsiteX1409" fmla="*/ 1797839 w 9854218"/>
              <a:gd name="connsiteY1409" fmla="*/ 3993647 h 10287000"/>
              <a:gd name="connsiteX1410" fmla="*/ 1797839 w 9854218"/>
              <a:gd name="connsiteY1410" fmla="*/ 3980997 h 10287000"/>
              <a:gd name="connsiteX1411" fmla="*/ 1785185 w 9854218"/>
              <a:gd name="connsiteY1411" fmla="*/ 3943038 h 10287000"/>
              <a:gd name="connsiteX1412" fmla="*/ 1785188 w 9854218"/>
              <a:gd name="connsiteY1412" fmla="*/ 3930384 h 10287000"/>
              <a:gd name="connsiteX1413" fmla="*/ 1797839 w 9854218"/>
              <a:gd name="connsiteY1413" fmla="*/ 3892421 h 10287000"/>
              <a:gd name="connsiteX1414" fmla="*/ 1823146 w 9854218"/>
              <a:gd name="connsiteY1414" fmla="*/ 3803846 h 10287000"/>
              <a:gd name="connsiteX1415" fmla="*/ 1848454 w 9854218"/>
              <a:gd name="connsiteY1415" fmla="*/ 3702623 h 10287000"/>
              <a:gd name="connsiteX1416" fmla="*/ 1848454 w 9854218"/>
              <a:gd name="connsiteY1416" fmla="*/ 3689967 h 10287000"/>
              <a:gd name="connsiteX1417" fmla="*/ 1873760 w 9854218"/>
              <a:gd name="connsiteY1417" fmla="*/ 3614048 h 10287000"/>
              <a:gd name="connsiteX1418" fmla="*/ 1899068 w 9854218"/>
              <a:gd name="connsiteY1418" fmla="*/ 3487509 h 10287000"/>
              <a:gd name="connsiteX1419" fmla="*/ 1924374 w 9854218"/>
              <a:gd name="connsiteY1419" fmla="*/ 3398939 h 10287000"/>
              <a:gd name="connsiteX1420" fmla="*/ 1937030 w 9854218"/>
              <a:gd name="connsiteY1420" fmla="*/ 3323013 h 10287000"/>
              <a:gd name="connsiteX1421" fmla="*/ 1962335 w 9854218"/>
              <a:gd name="connsiteY1421" fmla="*/ 3259749 h 10287000"/>
              <a:gd name="connsiteX1422" fmla="*/ 1991070 w 9854218"/>
              <a:gd name="connsiteY1422" fmla="*/ 3218426 h 10287000"/>
              <a:gd name="connsiteX1423" fmla="*/ 2009375 w 9854218"/>
              <a:gd name="connsiteY1423" fmla="*/ 3131484 h 10287000"/>
              <a:gd name="connsiteX1424" fmla="*/ 2101524 w 9854218"/>
              <a:gd name="connsiteY1424" fmla="*/ 2813634 h 10287000"/>
              <a:gd name="connsiteX1425" fmla="*/ 2101523 w 9854218"/>
              <a:gd name="connsiteY1425" fmla="*/ 2804220 h 10287000"/>
              <a:gd name="connsiteX1426" fmla="*/ 2101522 w 9854218"/>
              <a:gd name="connsiteY1426" fmla="*/ 2791569 h 10287000"/>
              <a:gd name="connsiteX1427" fmla="*/ 2088870 w 9854218"/>
              <a:gd name="connsiteY1427" fmla="*/ 2791569 h 10287000"/>
              <a:gd name="connsiteX1428" fmla="*/ 2088870 w 9854218"/>
              <a:gd name="connsiteY1428" fmla="*/ 2766260 h 10287000"/>
              <a:gd name="connsiteX1429" fmla="*/ 2103107 w 9854218"/>
              <a:gd name="connsiteY1429" fmla="*/ 2764679 h 10287000"/>
              <a:gd name="connsiteX1430" fmla="*/ 2117687 w 9854218"/>
              <a:gd name="connsiteY1430" fmla="*/ 2757873 h 10287000"/>
              <a:gd name="connsiteX1431" fmla="*/ 2150044 w 9854218"/>
              <a:gd name="connsiteY1431" fmla="*/ 2646270 h 10287000"/>
              <a:gd name="connsiteX1432" fmla="*/ 2170826 w 9854218"/>
              <a:gd name="connsiteY1432" fmla="*/ 2589693 h 10287000"/>
              <a:gd name="connsiteX1433" fmla="*/ 2152136 w 9854218"/>
              <a:gd name="connsiteY1433" fmla="*/ 2627073 h 10287000"/>
              <a:gd name="connsiteX1434" fmla="*/ 2139486 w 9854218"/>
              <a:gd name="connsiteY1434" fmla="*/ 2677683 h 10287000"/>
              <a:gd name="connsiteX1435" fmla="*/ 2126832 w 9854218"/>
              <a:gd name="connsiteY1435" fmla="*/ 2677683 h 10287000"/>
              <a:gd name="connsiteX1436" fmla="*/ 2190101 w 9854218"/>
              <a:gd name="connsiteY1436" fmla="*/ 2525843 h 10287000"/>
              <a:gd name="connsiteX1437" fmla="*/ 2193160 w 9854218"/>
              <a:gd name="connsiteY1437" fmla="*/ 2528904 h 10287000"/>
              <a:gd name="connsiteX1438" fmla="*/ 2326253 w 9854218"/>
              <a:gd name="connsiteY1438" fmla="*/ 2166623 h 10287000"/>
              <a:gd name="connsiteX1439" fmla="*/ 2536276 w 9854218"/>
              <a:gd name="connsiteY1439" fmla="*/ 1692287 h 10287000"/>
              <a:gd name="connsiteX1440" fmla="*/ 2779430 w 9854218"/>
              <a:gd name="connsiteY1440" fmla="*/ 1247916 h 10287000"/>
              <a:gd name="connsiteX1441" fmla="*/ 2770664 w 9854218"/>
              <a:gd name="connsiteY1441" fmla="*/ 1177716 h 10287000"/>
              <a:gd name="connsiteX1442" fmla="*/ 2749036 w 9854218"/>
              <a:gd name="connsiteY1442" fmla="*/ 1173831 h 10287000"/>
              <a:gd name="connsiteX1443" fmla="*/ 2722301 w 9854218"/>
              <a:gd name="connsiteY1443" fmla="*/ 1216800 h 10287000"/>
              <a:gd name="connsiteX1444" fmla="*/ 2664288 w 9854218"/>
              <a:gd name="connsiteY1444" fmla="*/ 1332978 h 10287000"/>
              <a:gd name="connsiteX1445" fmla="*/ 2203618 w 9854218"/>
              <a:gd name="connsiteY1445" fmla="*/ 2299605 h 10287000"/>
              <a:gd name="connsiteX1446" fmla="*/ 1707262 w 9854218"/>
              <a:gd name="connsiteY1446" fmla="*/ 4283838 h 10287000"/>
              <a:gd name="connsiteX1447" fmla="*/ 1681160 w 9854218"/>
              <a:gd name="connsiteY1447" fmla="*/ 4307601 h 10287000"/>
              <a:gd name="connsiteX1448" fmla="*/ 1666626 w 9854218"/>
              <a:gd name="connsiteY1448" fmla="*/ 4250051 h 10287000"/>
              <a:gd name="connsiteX1449" fmla="*/ 1755719 w 9854218"/>
              <a:gd name="connsiteY1449" fmla="*/ 3618369 h 10287000"/>
              <a:gd name="connsiteX1450" fmla="*/ 2213906 w 9854218"/>
              <a:gd name="connsiteY1450" fmla="*/ 2011451 h 10287000"/>
              <a:gd name="connsiteX1451" fmla="*/ 2291730 w 9854218"/>
              <a:gd name="connsiteY1451" fmla="*/ 1839899 h 10287000"/>
              <a:gd name="connsiteX1452" fmla="*/ 2270768 w 9854218"/>
              <a:gd name="connsiteY1452" fmla="*/ 1875771 h 10287000"/>
              <a:gd name="connsiteX1453" fmla="*/ 2228062 w 9854218"/>
              <a:gd name="connsiteY1453" fmla="*/ 1969091 h 10287000"/>
              <a:gd name="connsiteX1454" fmla="*/ 2088868 w 9854218"/>
              <a:gd name="connsiteY1454" fmla="*/ 2209505 h 10287000"/>
              <a:gd name="connsiteX1455" fmla="*/ 1987640 w 9854218"/>
              <a:gd name="connsiteY1455" fmla="*/ 2449925 h 10287000"/>
              <a:gd name="connsiteX1456" fmla="*/ 1974989 w 9854218"/>
              <a:gd name="connsiteY1456" fmla="*/ 2462577 h 10287000"/>
              <a:gd name="connsiteX1457" fmla="*/ 1974990 w 9854218"/>
              <a:gd name="connsiteY1457" fmla="*/ 2475228 h 10287000"/>
              <a:gd name="connsiteX1458" fmla="*/ 1987643 w 9854218"/>
              <a:gd name="connsiteY1458" fmla="*/ 2475230 h 10287000"/>
              <a:gd name="connsiteX1459" fmla="*/ 1974989 w 9854218"/>
              <a:gd name="connsiteY1459" fmla="*/ 2538498 h 10287000"/>
              <a:gd name="connsiteX1460" fmla="*/ 1974989 w 9854218"/>
              <a:gd name="connsiteY1460" fmla="*/ 2551151 h 10287000"/>
              <a:gd name="connsiteX1461" fmla="*/ 1987643 w 9854218"/>
              <a:gd name="connsiteY1461" fmla="*/ 2551154 h 10287000"/>
              <a:gd name="connsiteX1462" fmla="*/ 2000297 w 9854218"/>
              <a:gd name="connsiteY1462" fmla="*/ 2551154 h 10287000"/>
              <a:gd name="connsiteX1463" fmla="*/ 2000296 w 9854218"/>
              <a:gd name="connsiteY1463" fmla="*/ 2563802 h 10287000"/>
              <a:gd name="connsiteX1464" fmla="*/ 1962335 w 9854218"/>
              <a:gd name="connsiteY1464" fmla="*/ 2652381 h 10287000"/>
              <a:gd name="connsiteX1465" fmla="*/ 1924374 w 9854218"/>
              <a:gd name="connsiteY1465" fmla="*/ 2690342 h 10287000"/>
              <a:gd name="connsiteX1466" fmla="*/ 1949678 w 9854218"/>
              <a:gd name="connsiteY1466" fmla="*/ 2690340 h 10287000"/>
              <a:gd name="connsiteX1467" fmla="*/ 1873757 w 9854218"/>
              <a:gd name="connsiteY1467" fmla="*/ 2867490 h 10287000"/>
              <a:gd name="connsiteX1468" fmla="*/ 1886414 w 9854218"/>
              <a:gd name="connsiteY1468" fmla="*/ 2880144 h 10287000"/>
              <a:gd name="connsiteX1469" fmla="*/ 1861106 w 9854218"/>
              <a:gd name="connsiteY1469" fmla="*/ 2905451 h 10287000"/>
              <a:gd name="connsiteX1470" fmla="*/ 1861108 w 9854218"/>
              <a:gd name="connsiteY1470" fmla="*/ 2943410 h 10287000"/>
              <a:gd name="connsiteX1471" fmla="*/ 1772531 w 9854218"/>
              <a:gd name="connsiteY1471" fmla="*/ 3196478 h 10287000"/>
              <a:gd name="connsiteX1472" fmla="*/ 1747226 w 9854218"/>
              <a:gd name="connsiteY1472" fmla="*/ 3272402 h 10287000"/>
              <a:gd name="connsiteX1473" fmla="*/ 1645997 w 9854218"/>
              <a:gd name="connsiteY1473" fmla="*/ 3576087 h 10287000"/>
              <a:gd name="connsiteX1474" fmla="*/ 1633342 w 9854218"/>
              <a:gd name="connsiteY1474" fmla="*/ 3689967 h 10287000"/>
              <a:gd name="connsiteX1475" fmla="*/ 1608035 w 9854218"/>
              <a:gd name="connsiteY1475" fmla="*/ 3715275 h 10287000"/>
              <a:gd name="connsiteX1476" fmla="*/ 1595384 w 9854218"/>
              <a:gd name="connsiteY1476" fmla="*/ 3677315 h 10287000"/>
              <a:gd name="connsiteX1477" fmla="*/ 1570074 w 9854218"/>
              <a:gd name="connsiteY1477" fmla="*/ 3727928 h 10287000"/>
              <a:gd name="connsiteX1478" fmla="*/ 1570076 w 9854218"/>
              <a:gd name="connsiteY1478" fmla="*/ 3740582 h 10287000"/>
              <a:gd name="connsiteX1479" fmla="*/ 1557420 w 9854218"/>
              <a:gd name="connsiteY1479" fmla="*/ 3740582 h 10287000"/>
              <a:gd name="connsiteX1480" fmla="*/ 1557422 w 9854218"/>
              <a:gd name="connsiteY1480" fmla="*/ 3753236 h 10287000"/>
              <a:gd name="connsiteX1481" fmla="*/ 1544766 w 9854218"/>
              <a:gd name="connsiteY1481" fmla="*/ 3765888 h 10287000"/>
              <a:gd name="connsiteX1482" fmla="*/ 1532116 w 9854218"/>
              <a:gd name="connsiteY1482" fmla="*/ 3816503 h 10287000"/>
              <a:gd name="connsiteX1483" fmla="*/ 1494154 w 9854218"/>
              <a:gd name="connsiteY1483" fmla="*/ 3955688 h 10287000"/>
              <a:gd name="connsiteX1484" fmla="*/ 1481500 w 9854218"/>
              <a:gd name="connsiteY1484" fmla="*/ 3968345 h 10287000"/>
              <a:gd name="connsiteX1485" fmla="*/ 1481500 w 9854218"/>
              <a:gd name="connsiteY1485" fmla="*/ 3993647 h 10287000"/>
              <a:gd name="connsiteX1486" fmla="*/ 1481501 w 9854218"/>
              <a:gd name="connsiteY1486" fmla="*/ 4006304 h 10287000"/>
              <a:gd name="connsiteX1487" fmla="*/ 1381853 w 9854218"/>
              <a:gd name="connsiteY1487" fmla="*/ 4214495 h 10287000"/>
              <a:gd name="connsiteX1488" fmla="*/ 1368499 w 9854218"/>
              <a:gd name="connsiteY1488" fmla="*/ 4261914 h 10287000"/>
              <a:gd name="connsiteX1489" fmla="*/ 1368140 w 9854218"/>
              <a:gd name="connsiteY1489" fmla="*/ 4265309 h 10287000"/>
              <a:gd name="connsiteX1490" fmla="*/ 1388314 w 9854218"/>
              <a:gd name="connsiteY1490" fmla="*/ 4280324 h 10287000"/>
              <a:gd name="connsiteX1491" fmla="*/ 1371136 w 9854218"/>
              <a:gd name="connsiteY1491" fmla="*/ 4408659 h 10287000"/>
              <a:gd name="connsiteX1492" fmla="*/ 1369580 w 9854218"/>
              <a:gd name="connsiteY1492" fmla="*/ 4545485 h 10287000"/>
              <a:gd name="connsiteX1493" fmla="*/ 1344680 w 9854218"/>
              <a:gd name="connsiteY1493" fmla="*/ 4621031 h 10287000"/>
              <a:gd name="connsiteX1494" fmla="*/ 1361503 w 9854218"/>
              <a:gd name="connsiteY1494" fmla="*/ 4686864 h 10287000"/>
              <a:gd name="connsiteX1495" fmla="*/ 1354621 w 9854218"/>
              <a:gd name="connsiteY1495" fmla="*/ 4885583 h 10287000"/>
              <a:gd name="connsiteX1496" fmla="*/ 1348517 w 9854218"/>
              <a:gd name="connsiteY1496" fmla="*/ 5015886 h 10287000"/>
              <a:gd name="connsiteX1497" fmla="*/ 1350493 w 9854218"/>
              <a:gd name="connsiteY1497" fmla="*/ 5004813 h 10287000"/>
              <a:gd name="connsiteX1498" fmla="*/ 1358993 w 9854218"/>
              <a:gd name="connsiteY1498" fmla="*/ 4989188 h 10287000"/>
              <a:gd name="connsiteX1499" fmla="*/ 1361566 w 9854218"/>
              <a:gd name="connsiteY1499" fmla="*/ 5006784 h 10287000"/>
              <a:gd name="connsiteX1500" fmla="*/ 1372642 w 9854218"/>
              <a:gd name="connsiteY1500" fmla="*/ 5008755 h 10287000"/>
              <a:gd name="connsiteX1501" fmla="*/ 1362166 w 9854218"/>
              <a:gd name="connsiteY1501" fmla="*/ 5035454 h 10287000"/>
              <a:gd name="connsiteX1502" fmla="*/ 1360192 w 9854218"/>
              <a:gd name="connsiteY1502" fmla="*/ 5046527 h 10287000"/>
              <a:gd name="connsiteX1503" fmla="*/ 1351691 w 9854218"/>
              <a:gd name="connsiteY1503" fmla="*/ 5062152 h 10287000"/>
              <a:gd name="connsiteX1504" fmla="*/ 1344566 w 9854218"/>
              <a:gd name="connsiteY1504" fmla="*/ 5038034 h 10287000"/>
              <a:gd name="connsiteX1505" fmla="*/ 1315892 w 9854218"/>
              <a:gd name="connsiteY1505" fmla="*/ 5038644 h 10287000"/>
              <a:gd name="connsiteX1506" fmla="*/ 1322174 w 9854218"/>
              <a:gd name="connsiteY1506" fmla="*/ 4811256 h 10287000"/>
              <a:gd name="connsiteX1507" fmla="*/ 1335581 w 9854218"/>
              <a:gd name="connsiteY1507" fmla="*/ 4607987 h 10287000"/>
              <a:gd name="connsiteX1508" fmla="*/ 1316006 w 9854218"/>
              <a:gd name="connsiteY1508" fmla="*/ 4621641 h 10287000"/>
              <a:gd name="connsiteX1509" fmla="*/ 1309060 w 9854218"/>
              <a:gd name="connsiteY1509" fmla="*/ 4500440 h 10287000"/>
              <a:gd name="connsiteX1510" fmla="*/ 1321690 w 9854218"/>
              <a:gd name="connsiteY1510" fmla="*/ 4365584 h 10287000"/>
              <a:gd name="connsiteX1511" fmla="*/ 1333078 w 9854218"/>
              <a:gd name="connsiteY1511" fmla="*/ 4329764 h 10287000"/>
              <a:gd name="connsiteX1512" fmla="*/ 1339778 w 9854218"/>
              <a:gd name="connsiteY1512" fmla="*/ 4294655 h 10287000"/>
              <a:gd name="connsiteX1513" fmla="*/ 1334128 w 9854218"/>
              <a:gd name="connsiteY1513" fmla="*/ 4283789 h 10287000"/>
              <a:gd name="connsiteX1514" fmla="*/ 1333241 w 9854218"/>
              <a:gd name="connsiteY1514" fmla="*/ 4284804 h 10287000"/>
              <a:gd name="connsiteX1515" fmla="*/ 1329890 w 9854218"/>
              <a:gd name="connsiteY1515" fmla="*/ 4279569 h 10287000"/>
              <a:gd name="connsiteX1516" fmla="*/ 1329440 w 9854218"/>
              <a:gd name="connsiteY1516" fmla="*/ 4274876 h 10287000"/>
              <a:gd name="connsiteX1517" fmla="*/ 1319377 w 9854218"/>
              <a:gd name="connsiteY1517" fmla="*/ 4260165 h 10287000"/>
              <a:gd name="connsiteX1518" fmla="*/ 1304350 w 9854218"/>
              <a:gd name="connsiteY1518" fmla="*/ 4259375 h 10287000"/>
              <a:gd name="connsiteX1519" fmla="*/ 1291700 w 9854218"/>
              <a:gd name="connsiteY1519" fmla="*/ 4411218 h 10287000"/>
              <a:gd name="connsiteX1520" fmla="*/ 1228430 w 9854218"/>
              <a:gd name="connsiteY1520" fmla="*/ 4309989 h 10287000"/>
              <a:gd name="connsiteX1521" fmla="*/ 1228429 w 9854218"/>
              <a:gd name="connsiteY1521" fmla="*/ 4297332 h 10287000"/>
              <a:gd name="connsiteX1522" fmla="*/ 1228429 w 9854218"/>
              <a:gd name="connsiteY1522" fmla="*/ 4259375 h 10287000"/>
              <a:gd name="connsiteX1523" fmla="*/ 1241081 w 9854218"/>
              <a:gd name="connsiteY1523" fmla="*/ 4272029 h 10287000"/>
              <a:gd name="connsiteX1524" fmla="*/ 1241083 w 9854218"/>
              <a:gd name="connsiteY1524" fmla="*/ 4284678 h 10287000"/>
              <a:gd name="connsiteX1525" fmla="*/ 1253735 w 9854218"/>
              <a:gd name="connsiteY1525" fmla="*/ 4272029 h 10287000"/>
              <a:gd name="connsiteX1526" fmla="*/ 1241083 w 9854218"/>
              <a:gd name="connsiteY1526" fmla="*/ 4234070 h 10287000"/>
              <a:gd name="connsiteX1527" fmla="*/ 1241081 w 9854218"/>
              <a:gd name="connsiteY1527" fmla="*/ 4221419 h 10287000"/>
              <a:gd name="connsiteX1528" fmla="*/ 1241081 w 9854218"/>
              <a:gd name="connsiteY1528" fmla="*/ 4208763 h 10287000"/>
              <a:gd name="connsiteX1529" fmla="*/ 1239502 w 9854218"/>
              <a:gd name="connsiteY1529" fmla="*/ 4197690 h 10287000"/>
              <a:gd name="connsiteX1530" fmla="*/ 1232377 w 9854218"/>
              <a:gd name="connsiteY1530" fmla="*/ 4196673 h 10287000"/>
              <a:gd name="connsiteX1531" fmla="*/ 1229462 w 9854218"/>
              <a:gd name="connsiteY1531" fmla="*/ 4233180 h 10287000"/>
              <a:gd name="connsiteX1532" fmla="*/ 1228429 w 9854218"/>
              <a:gd name="connsiteY1532" fmla="*/ 4233416 h 10287000"/>
              <a:gd name="connsiteX1533" fmla="*/ 1228429 w 9854218"/>
              <a:gd name="connsiteY1533" fmla="*/ 4234070 h 10287000"/>
              <a:gd name="connsiteX1534" fmla="*/ 1228429 w 9854218"/>
              <a:gd name="connsiteY1534" fmla="*/ 4246722 h 10287000"/>
              <a:gd name="connsiteX1535" fmla="*/ 1215775 w 9854218"/>
              <a:gd name="connsiteY1535" fmla="*/ 4259375 h 10287000"/>
              <a:gd name="connsiteX1536" fmla="*/ 1214402 w 9854218"/>
              <a:gd name="connsiteY1536" fmla="*/ 4223664 h 10287000"/>
              <a:gd name="connsiteX1537" fmla="*/ 1207888 w 9854218"/>
              <a:gd name="connsiteY1537" fmla="*/ 4209806 h 10287000"/>
              <a:gd name="connsiteX1538" fmla="*/ 1187569 w 9854218"/>
              <a:gd name="connsiteY1538" fmla="*/ 4574865 h 10287000"/>
              <a:gd name="connsiteX1539" fmla="*/ 1209595 w 9854218"/>
              <a:gd name="connsiteY1539" fmla="*/ 4587000 h 10287000"/>
              <a:gd name="connsiteX1540" fmla="*/ 1210015 w 9854218"/>
              <a:gd name="connsiteY1540" fmla="*/ 4716479 h 10287000"/>
              <a:gd name="connsiteX1541" fmla="*/ 1227065 w 9854218"/>
              <a:gd name="connsiteY1541" fmla="*/ 4852247 h 10287000"/>
              <a:gd name="connsiteX1542" fmla="*/ 1212661 w 9854218"/>
              <a:gd name="connsiteY1542" fmla="*/ 4930475 h 10287000"/>
              <a:gd name="connsiteX1543" fmla="*/ 1238272 w 9854218"/>
              <a:gd name="connsiteY1543" fmla="*/ 4993412 h 10287000"/>
              <a:gd name="connsiteX1544" fmla="*/ 1258454 w 9854218"/>
              <a:gd name="connsiteY1544" fmla="*/ 5191223 h 10287000"/>
              <a:gd name="connsiteX1545" fmla="*/ 1253197 w 9854218"/>
              <a:gd name="connsiteY1545" fmla="*/ 5210450 h 10287000"/>
              <a:gd name="connsiteX1546" fmla="*/ 1254044 w 9854218"/>
              <a:gd name="connsiteY1546" fmla="*/ 5240709 h 10287000"/>
              <a:gd name="connsiteX1547" fmla="*/ 1254724 w 9854218"/>
              <a:gd name="connsiteY1547" fmla="*/ 5240415 h 10287000"/>
              <a:gd name="connsiteX1548" fmla="*/ 1317005 w 9854218"/>
              <a:gd name="connsiteY1548" fmla="*/ 5398188 h 10287000"/>
              <a:gd name="connsiteX1549" fmla="*/ 1329656 w 9854218"/>
              <a:gd name="connsiteY1549" fmla="*/ 5372882 h 10287000"/>
              <a:gd name="connsiteX1550" fmla="*/ 1380271 w 9854218"/>
              <a:gd name="connsiteY1550" fmla="*/ 5613296 h 10287000"/>
              <a:gd name="connsiteX1551" fmla="*/ 1380271 w 9854218"/>
              <a:gd name="connsiteY1551" fmla="*/ 5651258 h 10287000"/>
              <a:gd name="connsiteX1552" fmla="*/ 1392926 w 9854218"/>
              <a:gd name="connsiteY1552" fmla="*/ 5638607 h 10287000"/>
              <a:gd name="connsiteX1553" fmla="*/ 1405579 w 9854218"/>
              <a:gd name="connsiteY1553" fmla="*/ 5651259 h 10287000"/>
              <a:gd name="connsiteX1554" fmla="*/ 1418234 w 9854218"/>
              <a:gd name="connsiteY1554" fmla="*/ 5663912 h 10287000"/>
              <a:gd name="connsiteX1555" fmla="*/ 1496526 w 9854218"/>
              <a:gd name="connsiteY1555" fmla="*/ 5884557 h 10287000"/>
              <a:gd name="connsiteX1556" fmla="*/ 1509760 w 9854218"/>
              <a:gd name="connsiteY1556" fmla="*/ 5906024 h 10287000"/>
              <a:gd name="connsiteX1557" fmla="*/ 1508820 w 9854218"/>
              <a:gd name="connsiteY1557" fmla="*/ 5901420 h 10287000"/>
              <a:gd name="connsiteX1558" fmla="*/ 1490338 w 9854218"/>
              <a:gd name="connsiteY1558" fmla="*/ 5825213 h 10287000"/>
              <a:gd name="connsiteX1559" fmla="*/ 1482641 w 9854218"/>
              <a:gd name="connsiteY1559" fmla="*/ 5729742 h 10287000"/>
              <a:gd name="connsiteX1560" fmla="*/ 1465153 w 9854218"/>
              <a:gd name="connsiteY1560" fmla="*/ 5726520 h 10287000"/>
              <a:gd name="connsiteX1561" fmla="*/ 1441958 w 9854218"/>
              <a:gd name="connsiteY1561" fmla="*/ 5479880 h 10287000"/>
              <a:gd name="connsiteX1562" fmla="*/ 1409186 w 9854218"/>
              <a:gd name="connsiteY1562" fmla="*/ 5245944 h 10287000"/>
              <a:gd name="connsiteX1563" fmla="*/ 1402835 w 9854218"/>
              <a:gd name="connsiteY1563" fmla="*/ 5241156 h 10287000"/>
              <a:gd name="connsiteX1564" fmla="*/ 1407625 w 9854218"/>
              <a:gd name="connsiteY1564" fmla="*/ 5234805 h 10287000"/>
              <a:gd name="connsiteX1565" fmla="*/ 1404505 w 9854218"/>
              <a:gd name="connsiteY1565" fmla="*/ 5212524 h 10287000"/>
              <a:gd name="connsiteX1566" fmla="*/ 1410854 w 9854218"/>
              <a:gd name="connsiteY1566" fmla="*/ 5217312 h 10287000"/>
              <a:gd name="connsiteX1567" fmla="*/ 1412483 w 9854218"/>
              <a:gd name="connsiteY1567" fmla="*/ 5218949 h 10287000"/>
              <a:gd name="connsiteX1568" fmla="*/ 1412413 w 9854218"/>
              <a:gd name="connsiteY1568" fmla="*/ 5228451 h 10287000"/>
              <a:gd name="connsiteX1569" fmla="*/ 1415812 w 9854218"/>
              <a:gd name="connsiteY1569" fmla="*/ 5222296 h 10287000"/>
              <a:gd name="connsiteX1570" fmla="*/ 1412483 w 9854218"/>
              <a:gd name="connsiteY1570" fmla="*/ 5218949 h 10287000"/>
              <a:gd name="connsiteX1571" fmla="*/ 1412731 w 9854218"/>
              <a:gd name="connsiteY1571" fmla="*/ 5185101 h 10287000"/>
              <a:gd name="connsiteX1572" fmla="*/ 1418980 w 9854218"/>
              <a:gd name="connsiteY1572" fmla="*/ 5153696 h 10287000"/>
              <a:gd name="connsiteX1573" fmla="*/ 1483608 w 9854218"/>
              <a:gd name="connsiteY1573" fmla="*/ 5371797 h 10287000"/>
              <a:gd name="connsiteX1574" fmla="*/ 1458209 w 9854218"/>
              <a:gd name="connsiteY1574" fmla="*/ 5352647 h 10287000"/>
              <a:gd name="connsiteX1575" fmla="*/ 1503359 w 9854218"/>
              <a:gd name="connsiteY1575" fmla="*/ 5715473 h 10287000"/>
              <a:gd name="connsiteX1576" fmla="*/ 1527197 w 9854218"/>
              <a:gd name="connsiteY1576" fmla="*/ 5723481 h 10287000"/>
              <a:gd name="connsiteX1577" fmla="*/ 1550714 w 9854218"/>
              <a:gd name="connsiteY1577" fmla="*/ 5850807 h 10287000"/>
              <a:gd name="connsiteX1578" fmla="*/ 1591721 w 9854218"/>
              <a:gd name="connsiteY1578" fmla="*/ 5981355 h 10287000"/>
              <a:gd name="connsiteX1579" fmla="*/ 1591505 w 9854218"/>
              <a:gd name="connsiteY1579" fmla="*/ 6060899 h 10287000"/>
              <a:gd name="connsiteX1580" fmla="*/ 1619156 w 9854218"/>
              <a:gd name="connsiteY1580" fmla="*/ 6092955 h 10287000"/>
              <a:gd name="connsiteX1581" fmla="*/ 1620138 w 9854218"/>
              <a:gd name="connsiteY1581" fmla="*/ 6095787 h 10287000"/>
              <a:gd name="connsiteX1582" fmla="*/ 1620689 w 9854218"/>
              <a:gd name="connsiteY1582" fmla="*/ 6081479 h 10287000"/>
              <a:gd name="connsiteX1583" fmla="*/ 1620694 w 9854218"/>
              <a:gd name="connsiteY1583" fmla="*/ 6068825 h 10287000"/>
              <a:gd name="connsiteX1584" fmla="*/ 1608040 w 9854218"/>
              <a:gd name="connsiteY1584" fmla="*/ 6056171 h 10287000"/>
              <a:gd name="connsiteX1585" fmla="*/ 1613374 w 9854218"/>
              <a:gd name="connsiteY1585" fmla="*/ 5872893 h 10287000"/>
              <a:gd name="connsiteX1586" fmla="*/ 1608806 w 9854218"/>
              <a:gd name="connsiteY1586" fmla="*/ 5802330 h 10287000"/>
              <a:gd name="connsiteX1587" fmla="*/ 1620689 w 9854218"/>
              <a:gd name="connsiteY1587" fmla="*/ 5790449 h 10287000"/>
              <a:gd name="connsiteX1588" fmla="*/ 1645996 w 9854218"/>
              <a:gd name="connsiteY1588" fmla="*/ 5790447 h 10287000"/>
              <a:gd name="connsiteX1589" fmla="*/ 1633342 w 9854218"/>
              <a:gd name="connsiteY1589" fmla="*/ 5841060 h 10287000"/>
              <a:gd name="connsiteX1590" fmla="*/ 1633343 w 9854218"/>
              <a:gd name="connsiteY1590" fmla="*/ 5828409 h 10287000"/>
              <a:gd name="connsiteX1591" fmla="*/ 1620689 w 9854218"/>
              <a:gd name="connsiteY1591" fmla="*/ 5828409 h 10287000"/>
              <a:gd name="connsiteX1592" fmla="*/ 1620689 w 9854218"/>
              <a:gd name="connsiteY1592" fmla="*/ 5841063 h 10287000"/>
              <a:gd name="connsiteX1593" fmla="*/ 1633344 w 9854218"/>
              <a:gd name="connsiteY1593" fmla="*/ 5853714 h 10287000"/>
              <a:gd name="connsiteX1594" fmla="*/ 1658651 w 9854218"/>
              <a:gd name="connsiteY1594" fmla="*/ 5904329 h 10287000"/>
              <a:gd name="connsiteX1595" fmla="*/ 1658650 w 9854218"/>
              <a:gd name="connsiteY1595" fmla="*/ 5992904 h 10287000"/>
              <a:gd name="connsiteX1596" fmla="*/ 1658650 w 9854218"/>
              <a:gd name="connsiteY1596" fmla="*/ 6005558 h 10287000"/>
              <a:gd name="connsiteX1597" fmla="*/ 1658650 w 9854218"/>
              <a:gd name="connsiteY1597" fmla="*/ 6030861 h 10287000"/>
              <a:gd name="connsiteX1598" fmla="*/ 1658651 w 9854218"/>
              <a:gd name="connsiteY1598" fmla="*/ 6043518 h 10287000"/>
              <a:gd name="connsiteX1599" fmla="*/ 1658652 w 9854218"/>
              <a:gd name="connsiteY1599" fmla="*/ 6119439 h 10287000"/>
              <a:gd name="connsiteX1600" fmla="*/ 1658650 w 9854218"/>
              <a:gd name="connsiteY1600" fmla="*/ 6132093 h 10287000"/>
              <a:gd name="connsiteX1601" fmla="*/ 1671304 w 9854218"/>
              <a:gd name="connsiteY1601" fmla="*/ 6144746 h 10287000"/>
              <a:gd name="connsiteX1602" fmla="*/ 1671304 w 9854218"/>
              <a:gd name="connsiteY1602" fmla="*/ 6157400 h 10287000"/>
              <a:gd name="connsiteX1603" fmla="*/ 1671304 w 9854218"/>
              <a:gd name="connsiteY1603" fmla="*/ 6182706 h 10287000"/>
              <a:gd name="connsiteX1604" fmla="*/ 1671304 w 9854218"/>
              <a:gd name="connsiteY1604" fmla="*/ 6195360 h 10287000"/>
              <a:gd name="connsiteX1605" fmla="*/ 1696612 w 9854218"/>
              <a:gd name="connsiteY1605" fmla="*/ 6271281 h 10287000"/>
              <a:gd name="connsiteX1606" fmla="*/ 1683956 w 9854218"/>
              <a:gd name="connsiteY1606" fmla="*/ 6271278 h 10287000"/>
              <a:gd name="connsiteX1607" fmla="*/ 1683956 w 9854218"/>
              <a:gd name="connsiteY1607" fmla="*/ 6283935 h 10287000"/>
              <a:gd name="connsiteX1608" fmla="*/ 1696610 w 9854218"/>
              <a:gd name="connsiteY1608" fmla="*/ 6309240 h 10287000"/>
              <a:gd name="connsiteX1609" fmla="*/ 1695425 w 9854218"/>
              <a:gd name="connsiteY1609" fmla="*/ 6372311 h 10287000"/>
              <a:gd name="connsiteX1610" fmla="*/ 1699331 w 9854218"/>
              <a:gd name="connsiteY1610" fmla="*/ 6394962 h 10287000"/>
              <a:gd name="connsiteX1611" fmla="*/ 1701635 w 9854218"/>
              <a:gd name="connsiteY1611" fmla="*/ 6401727 h 10287000"/>
              <a:gd name="connsiteX1612" fmla="*/ 1717750 w 9854218"/>
              <a:gd name="connsiteY1612" fmla="*/ 6435048 h 10287000"/>
              <a:gd name="connsiteX1613" fmla="*/ 1716190 w 9854218"/>
              <a:gd name="connsiteY1613" fmla="*/ 6423909 h 10287000"/>
              <a:gd name="connsiteX1614" fmla="*/ 1719419 w 9854218"/>
              <a:gd name="connsiteY1614" fmla="*/ 6406416 h 10287000"/>
              <a:gd name="connsiteX1615" fmla="*/ 1727328 w 9854218"/>
              <a:gd name="connsiteY1615" fmla="*/ 6422343 h 10287000"/>
              <a:gd name="connsiteX1616" fmla="*/ 1738468 w 9854218"/>
              <a:gd name="connsiteY1616" fmla="*/ 6420779 h 10287000"/>
              <a:gd name="connsiteX1617" fmla="*/ 1736798 w 9854218"/>
              <a:gd name="connsiteY1617" fmla="*/ 6449411 h 10287000"/>
              <a:gd name="connsiteX1618" fmla="*/ 1738361 w 9854218"/>
              <a:gd name="connsiteY1618" fmla="*/ 6460550 h 10287000"/>
              <a:gd name="connsiteX1619" fmla="*/ 1735132 w 9854218"/>
              <a:gd name="connsiteY1619" fmla="*/ 6478043 h 10287000"/>
              <a:gd name="connsiteX1620" fmla="*/ 1720871 w 9854218"/>
              <a:gd name="connsiteY1620" fmla="*/ 6457328 h 10287000"/>
              <a:gd name="connsiteX1621" fmla="*/ 1709114 w 9854218"/>
              <a:gd name="connsiteY1621" fmla="*/ 6447681 h 10287000"/>
              <a:gd name="connsiteX1622" fmla="*/ 1721522 w 9854218"/>
              <a:gd name="connsiteY1622" fmla="*/ 6503195 h 10287000"/>
              <a:gd name="connsiteX1623" fmla="*/ 1734572 w 9854218"/>
              <a:gd name="connsiteY1623" fmla="*/ 6587615 h 10287000"/>
              <a:gd name="connsiteX1624" fmla="*/ 1721918 w 9854218"/>
              <a:gd name="connsiteY1624" fmla="*/ 6600269 h 10287000"/>
              <a:gd name="connsiteX1625" fmla="*/ 1734570 w 9854218"/>
              <a:gd name="connsiteY1625" fmla="*/ 6625580 h 10287000"/>
              <a:gd name="connsiteX1626" fmla="*/ 1747224 w 9854218"/>
              <a:gd name="connsiteY1626" fmla="*/ 6638229 h 10287000"/>
              <a:gd name="connsiteX1627" fmla="*/ 1734570 w 9854218"/>
              <a:gd name="connsiteY1627" fmla="*/ 6638232 h 10287000"/>
              <a:gd name="connsiteX1628" fmla="*/ 1759880 w 9854218"/>
              <a:gd name="connsiteY1628" fmla="*/ 6714153 h 10287000"/>
              <a:gd name="connsiteX1629" fmla="*/ 1759882 w 9854218"/>
              <a:gd name="connsiteY1629" fmla="*/ 6726807 h 10287000"/>
              <a:gd name="connsiteX1630" fmla="*/ 1759880 w 9854218"/>
              <a:gd name="connsiteY1630" fmla="*/ 6739458 h 10287000"/>
              <a:gd name="connsiteX1631" fmla="*/ 1772531 w 9854218"/>
              <a:gd name="connsiteY1631" fmla="*/ 6752112 h 10287000"/>
              <a:gd name="connsiteX1632" fmla="*/ 1810493 w 9854218"/>
              <a:gd name="connsiteY1632" fmla="*/ 6929262 h 10287000"/>
              <a:gd name="connsiteX1633" fmla="*/ 1797839 w 9854218"/>
              <a:gd name="connsiteY1633" fmla="*/ 6929262 h 10287000"/>
              <a:gd name="connsiteX1634" fmla="*/ 1797839 w 9854218"/>
              <a:gd name="connsiteY1634" fmla="*/ 6941918 h 10287000"/>
              <a:gd name="connsiteX1635" fmla="*/ 1810493 w 9854218"/>
              <a:gd name="connsiteY1635" fmla="*/ 6967223 h 10287000"/>
              <a:gd name="connsiteX1636" fmla="*/ 1823147 w 9854218"/>
              <a:gd name="connsiteY1636" fmla="*/ 6979875 h 10287000"/>
              <a:gd name="connsiteX1637" fmla="*/ 1835800 w 9854218"/>
              <a:gd name="connsiteY1637" fmla="*/ 6967220 h 10287000"/>
              <a:gd name="connsiteX1638" fmla="*/ 1835801 w 9854218"/>
              <a:gd name="connsiteY1638" fmla="*/ 6954573 h 10287000"/>
              <a:gd name="connsiteX1639" fmla="*/ 1823147 w 9854218"/>
              <a:gd name="connsiteY1639" fmla="*/ 6941916 h 10287000"/>
              <a:gd name="connsiteX1640" fmla="*/ 1810493 w 9854218"/>
              <a:gd name="connsiteY1640" fmla="*/ 6878645 h 10287000"/>
              <a:gd name="connsiteX1641" fmla="*/ 1835800 w 9854218"/>
              <a:gd name="connsiteY1641" fmla="*/ 6916608 h 10287000"/>
              <a:gd name="connsiteX1642" fmla="*/ 1823146 w 9854218"/>
              <a:gd name="connsiteY1642" fmla="*/ 6865997 h 10287000"/>
              <a:gd name="connsiteX1643" fmla="*/ 1810492 w 9854218"/>
              <a:gd name="connsiteY1643" fmla="*/ 6865997 h 10287000"/>
              <a:gd name="connsiteX1644" fmla="*/ 1785185 w 9854218"/>
              <a:gd name="connsiteY1644" fmla="*/ 6752111 h 10287000"/>
              <a:gd name="connsiteX1645" fmla="*/ 1797840 w 9854218"/>
              <a:gd name="connsiteY1645" fmla="*/ 6739461 h 10287000"/>
              <a:gd name="connsiteX1646" fmla="*/ 1810492 w 9854218"/>
              <a:gd name="connsiteY1646" fmla="*/ 6739458 h 10287000"/>
              <a:gd name="connsiteX1647" fmla="*/ 1810492 w 9854218"/>
              <a:gd name="connsiteY1647" fmla="*/ 6752112 h 10287000"/>
              <a:gd name="connsiteX1648" fmla="*/ 1823146 w 9854218"/>
              <a:gd name="connsiteY1648" fmla="*/ 6739461 h 10287000"/>
              <a:gd name="connsiteX1649" fmla="*/ 1848454 w 9854218"/>
              <a:gd name="connsiteY1649" fmla="*/ 6815379 h 10287000"/>
              <a:gd name="connsiteX1650" fmla="*/ 1848455 w 9854218"/>
              <a:gd name="connsiteY1650" fmla="*/ 6790076 h 10287000"/>
              <a:gd name="connsiteX1651" fmla="*/ 1848455 w 9854218"/>
              <a:gd name="connsiteY1651" fmla="*/ 6865997 h 10287000"/>
              <a:gd name="connsiteX1652" fmla="*/ 1873762 w 9854218"/>
              <a:gd name="connsiteY1652" fmla="*/ 6891303 h 10287000"/>
              <a:gd name="connsiteX1653" fmla="*/ 1861106 w 9854218"/>
              <a:gd name="connsiteY1653" fmla="*/ 6891303 h 10287000"/>
              <a:gd name="connsiteX1654" fmla="*/ 1861106 w 9854218"/>
              <a:gd name="connsiteY1654" fmla="*/ 6903956 h 10287000"/>
              <a:gd name="connsiteX1655" fmla="*/ 1861103 w 9854218"/>
              <a:gd name="connsiteY1655" fmla="*/ 6916605 h 10287000"/>
              <a:gd name="connsiteX1656" fmla="*/ 1873760 w 9854218"/>
              <a:gd name="connsiteY1656" fmla="*/ 6916608 h 10287000"/>
              <a:gd name="connsiteX1657" fmla="*/ 1899070 w 9854218"/>
              <a:gd name="connsiteY1657" fmla="*/ 6967224 h 10287000"/>
              <a:gd name="connsiteX1658" fmla="*/ 1899070 w 9854218"/>
              <a:gd name="connsiteY1658" fmla="*/ 6929262 h 10287000"/>
              <a:gd name="connsiteX1659" fmla="*/ 1911720 w 9854218"/>
              <a:gd name="connsiteY1659" fmla="*/ 6992532 h 10287000"/>
              <a:gd name="connsiteX1660" fmla="*/ 1899068 w 9854218"/>
              <a:gd name="connsiteY1660" fmla="*/ 6979878 h 10287000"/>
              <a:gd name="connsiteX1661" fmla="*/ 1886411 w 9854218"/>
              <a:gd name="connsiteY1661" fmla="*/ 6992532 h 10287000"/>
              <a:gd name="connsiteX1662" fmla="*/ 1861108 w 9854218"/>
              <a:gd name="connsiteY1662" fmla="*/ 7017836 h 10287000"/>
              <a:gd name="connsiteX1663" fmla="*/ 1861108 w 9854218"/>
              <a:gd name="connsiteY1663" fmla="*/ 7043144 h 10287000"/>
              <a:gd name="connsiteX1664" fmla="*/ 1873757 w 9854218"/>
              <a:gd name="connsiteY1664" fmla="*/ 7068452 h 10287000"/>
              <a:gd name="connsiteX1665" fmla="*/ 1886414 w 9854218"/>
              <a:gd name="connsiteY1665" fmla="*/ 7068449 h 10287000"/>
              <a:gd name="connsiteX1666" fmla="*/ 1886414 w 9854218"/>
              <a:gd name="connsiteY1666" fmla="*/ 7043144 h 10287000"/>
              <a:gd name="connsiteX1667" fmla="*/ 1911718 w 9854218"/>
              <a:gd name="connsiteY1667" fmla="*/ 7068452 h 10287000"/>
              <a:gd name="connsiteX1668" fmla="*/ 1911719 w 9854218"/>
              <a:gd name="connsiteY1668" fmla="*/ 7081104 h 10287000"/>
              <a:gd name="connsiteX1669" fmla="*/ 1911720 w 9854218"/>
              <a:gd name="connsiteY1669" fmla="*/ 7106412 h 10287000"/>
              <a:gd name="connsiteX1670" fmla="*/ 1924376 w 9854218"/>
              <a:gd name="connsiteY1670" fmla="*/ 7106412 h 10287000"/>
              <a:gd name="connsiteX1671" fmla="*/ 1937026 w 9854218"/>
              <a:gd name="connsiteY1671" fmla="*/ 7106411 h 10287000"/>
              <a:gd name="connsiteX1672" fmla="*/ 1949682 w 9854218"/>
              <a:gd name="connsiteY1672" fmla="*/ 7093755 h 10287000"/>
              <a:gd name="connsiteX1673" fmla="*/ 1911722 w 9854218"/>
              <a:gd name="connsiteY1673" fmla="*/ 7131719 h 10287000"/>
              <a:gd name="connsiteX1674" fmla="*/ 1933865 w 9854218"/>
              <a:gd name="connsiteY1674" fmla="*/ 7193405 h 10287000"/>
              <a:gd name="connsiteX1675" fmla="*/ 1935281 w 9854218"/>
              <a:gd name="connsiteY1675" fmla="*/ 7216802 h 10287000"/>
              <a:gd name="connsiteX1676" fmla="*/ 1924374 w 9854218"/>
              <a:gd name="connsiteY1676" fmla="*/ 7194987 h 10287000"/>
              <a:gd name="connsiteX1677" fmla="*/ 1911720 w 9854218"/>
              <a:gd name="connsiteY1677" fmla="*/ 7220294 h 10287000"/>
              <a:gd name="connsiteX1678" fmla="*/ 1911720 w 9854218"/>
              <a:gd name="connsiteY1678" fmla="*/ 7232945 h 10287000"/>
              <a:gd name="connsiteX1679" fmla="*/ 1886416 w 9854218"/>
              <a:gd name="connsiteY1679" fmla="*/ 7169676 h 10287000"/>
              <a:gd name="connsiteX1680" fmla="*/ 1873760 w 9854218"/>
              <a:gd name="connsiteY1680" fmla="*/ 7182333 h 10287000"/>
              <a:gd name="connsiteX1681" fmla="*/ 1873760 w 9854218"/>
              <a:gd name="connsiteY1681" fmla="*/ 7220291 h 10287000"/>
              <a:gd name="connsiteX1682" fmla="*/ 1861106 w 9854218"/>
              <a:gd name="connsiteY1682" fmla="*/ 7207640 h 10287000"/>
              <a:gd name="connsiteX1683" fmla="*/ 1861106 w 9854218"/>
              <a:gd name="connsiteY1683" fmla="*/ 7220295 h 10287000"/>
              <a:gd name="connsiteX1684" fmla="*/ 1861106 w 9854218"/>
              <a:gd name="connsiteY1684" fmla="*/ 7232945 h 10287000"/>
              <a:gd name="connsiteX1685" fmla="*/ 1873762 w 9854218"/>
              <a:gd name="connsiteY1685" fmla="*/ 7245600 h 10287000"/>
              <a:gd name="connsiteX1686" fmla="*/ 1911720 w 9854218"/>
              <a:gd name="connsiteY1686" fmla="*/ 7334175 h 10287000"/>
              <a:gd name="connsiteX1687" fmla="*/ 1937030 w 9854218"/>
              <a:gd name="connsiteY1687" fmla="*/ 7321523 h 10287000"/>
              <a:gd name="connsiteX1688" fmla="*/ 1924374 w 9854218"/>
              <a:gd name="connsiteY1688" fmla="*/ 7270908 h 10287000"/>
              <a:gd name="connsiteX1689" fmla="*/ 1937028 w 9854218"/>
              <a:gd name="connsiteY1689" fmla="*/ 7283561 h 10287000"/>
              <a:gd name="connsiteX1690" fmla="*/ 1949678 w 9854218"/>
              <a:gd name="connsiteY1690" fmla="*/ 7308869 h 10287000"/>
              <a:gd name="connsiteX1691" fmla="*/ 1949681 w 9854218"/>
              <a:gd name="connsiteY1691" fmla="*/ 7270908 h 10287000"/>
              <a:gd name="connsiteX1692" fmla="*/ 1949681 w 9854218"/>
              <a:gd name="connsiteY1692" fmla="*/ 7258254 h 10287000"/>
              <a:gd name="connsiteX1693" fmla="*/ 1974986 w 9854218"/>
              <a:gd name="connsiteY1693" fmla="*/ 7346829 h 10287000"/>
              <a:gd name="connsiteX1694" fmla="*/ 1974989 w 9854218"/>
              <a:gd name="connsiteY1694" fmla="*/ 7359480 h 10287000"/>
              <a:gd name="connsiteX1695" fmla="*/ 1987643 w 9854218"/>
              <a:gd name="connsiteY1695" fmla="*/ 7372134 h 10287000"/>
              <a:gd name="connsiteX1696" fmla="*/ 2025602 w 9854218"/>
              <a:gd name="connsiteY1696" fmla="*/ 7460709 h 10287000"/>
              <a:gd name="connsiteX1697" fmla="*/ 2012950 w 9854218"/>
              <a:gd name="connsiteY1697" fmla="*/ 7448058 h 10287000"/>
              <a:gd name="connsiteX1698" fmla="*/ 2012951 w 9854218"/>
              <a:gd name="connsiteY1698" fmla="*/ 7460709 h 10287000"/>
              <a:gd name="connsiteX1699" fmla="*/ 2012946 w 9854218"/>
              <a:gd name="connsiteY1699" fmla="*/ 7486019 h 10287000"/>
              <a:gd name="connsiteX1700" fmla="*/ 2025604 w 9854218"/>
              <a:gd name="connsiteY1700" fmla="*/ 7486019 h 10287000"/>
              <a:gd name="connsiteX1701" fmla="*/ 2076218 w 9854218"/>
              <a:gd name="connsiteY1701" fmla="*/ 7574594 h 10287000"/>
              <a:gd name="connsiteX1702" fmla="*/ 2088870 w 9854218"/>
              <a:gd name="connsiteY1702" fmla="*/ 7625205 h 10287000"/>
              <a:gd name="connsiteX1703" fmla="*/ 2114180 w 9854218"/>
              <a:gd name="connsiteY1703" fmla="*/ 7688474 h 10287000"/>
              <a:gd name="connsiteX1704" fmla="*/ 2114180 w 9854218"/>
              <a:gd name="connsiteY1704" fmla="*/ 7701126 h 10287000"/>
              <a:gd name="connsiteX1705" fmla="*/ 2126834 w 9854218"/>
              <a:gd name="connsiteY1705" fmla="*/ 7713780 h 10287000"/>
              <a:gd name="connsiteX1706" fmla="*/ 2190100 w 9854218"/>
              <a:gd name="connsiteY1706" fmla="*/ 7852970 h 10287000"/>
              <a:gd name="connsiteX1707" fmla="*/ 2228060 w 9854218"/>
              <a:gd name="connsiteY1707" fmla="*/ 7928891 h 10287000"/>
              <a:gd name="connsiteX1708" fmla="*/ 2228060 w 9854218"/>
              <a:gd name="connsiteY1708" fmla="*/ 7954194 h 10287000"/>
              <a:gd name="connsiteX1709" fmla="*/ 2215406 w 9854218"/>
              <a:gd name="connsiteY1709" fmla="*/ 7941545 h 10287000"/>
              <a:gd name="connsiteX1710" fmla="*/ 2202750 w 9854218"/>
              <a:gd name="connsiteY1710" fmla="*/ 7928891 h 10287000"/>
              <a:gd name="connsiteX1711" fmla="*/ 2215406 w 9854218"/>
              <a:gd name="connsiteY1711" fmla="*/ 7954197 h 10287000"/>
              <a:gd name="connsiteX1712" fmla="*/ 2215406 w 9854218"/>
              <a:gd name="connsiteY1712" fmla="*/ 7992155 h 10287000"/>
              <a:gd name="connsiteX1713" fmla="*/ 2228060 w 9854218"/>
              <a:gd name="connsiteY1713" fmla="*/ 8004812 h 10287000"/>
              <a:gd name="connsiteX1714" fmla="*/ 2228060 w 9854218"/>
              <a:gd name="connsiteY1714" fmla="*/ 8030117 h 10287000"/>
              <a:gd name="connsiteX1715" fmla="*/ 2240711 w 9854218"/>
              <a:gd name="connsiteY1715" fmla="*/ 8030117 h 10287000"/>
              <a:gd name="connsiteX1716" fmla="*/ 2240714 w 9854218"/>
              <a:gd name="connsiteY1716" fmla="*/ 8017464 h 10287000"/>
              <a:gd name="connsiteX1717" fmla="*/ 2253366 w 9854218"/>
              <a:gd name="connsiteY1717" fmla="*/ 8042772 h 10287000"/>
              <a:gd name="connsiteX1718" fmla="*/ 2240714 w 9854218"/>
              <a:gd name="connsiteY1718" fmla="*/ 8042772 h 10287000"/>
              <a:gd name="connsiteX1719" fmla="*/ 2240714 w 9854218"/>
              <a:gd name="connsiteY1719" fmla="*/ 8055425 h 10287000"/>
              <a:gd name="connsiteX1720" fmla="*/ 2253370 w 9854218"/>
              <a:gd name="connsiteY1720" fmla="*/ 8068077 h 10287000"/>
              <a:gd name="connsiteX1721" fmla="*/ 2354597 w 9854218"/>
              <a:gd name="connsiteY1721" fmla="*/ 8232576 h 10287000"/>
              <a:gd name="connsiteX1722" fmla="*/ 2341944 w 9854218"/>
              <a:gd name="connsiteY1722" fmla="*/ 8283185 h 10287000"/>
              <a:gd name="connsiteX1723" fmla="*/ 2341943 w 9854218"/>
              <a:gd name="connsiteY1723" fmla="*/ 8245227 h 10287000"/>
              <a:gd name="connsiteX1724" fmla="*/ 2417861 w 9854218"/>
              <a:gd name="connsiteY1724" fmla="*/ 8397070 h 10287000"/>
              <a:gd name="connsiteX1725" fmla="*/ 2430518 w 9854218"/>
              <a:gd name="connsiteY1725" fmla="*/ 8397069 h 10287000"/>
              <a:gd name="connsiteX1726" fmla="*/ 2544400 w 9854218"/>
              <a:gd name="connsiteY1726" fmla="*/ 8624834 h 10287000"/>
              <a:gd name="connsiteX1727" fmla="*/ 2696243 w 9854218"/>
              <a:gd name="connsiteY1727" fmla="*/ 8903206 h 10287000"/>
              <a:gd name="connsiteX1728" fmla="*/ 2679262 w 9854218"/>
              <a:gd name="connsiteY1728" fmla="*/ 8912472 h 10287000"/>
              <a:gd name="connsiteX1729" fmla="*/ 2670938 w 9854218"/>
              <a:gd name="connsiteY1729" fmla="*/ 8903210 h 10287000"/>
              <a:gd name="connsiteX1730" fmla="*/ 2678846 w 9854218"/>
              <a:gd name="connsiteY1730" fmla="*/ 8912698 h 10287000"/>
              <a:gd name="connsiteX1731" fmla="*/ 2679262 w 9854218"/>
              <a:gd name="connsiteY1731" fmla="*/ 8912472 h 10287000"/>
              <a:gd name="connsiteX1732" fmla="*/ 2699010 w 9854218"/>
              <a:gd name="connsiteY1732" fmla="*/ 8934448 h 10287000"/>
              <a:gd name="connsiteX1733" fmla="*/ 2759512 w 9854218"/>
              <a:gd name="connsiteY1733" fmla="*/ 9080360 h 10287000"/>
              <a:gd name="connsiteX1734" fmla="*/ 2784818 w 9854218"/>
              <a:gd name="connsiteY1734" fmla="*/ 9105666 h 10287000"/>
              <a:gd name="connsiteX1735" fmla="*/ 2797472 w 9854218"/>
              <a:gd name="connsiteY1735" fmla="*/ 9105666 h 10287000"/>
              <a:gd name="connsiteX1736" fmla="*/ 2797474 w 9854218"/>
              <a:gd name="connsiteY1736" fmla="*/ 9130974 h 10287000"/>
              <a:gd name="connsiteX1737" fmla="*/ 2822778 w 9854218"/>
              <a:gd name="connsiteY1737" fmla="*/ 9156278 h 10287000"/>
              <a:gd name="connsiteX1738" fmla="*/ 2810126 w 9854218"/>
              <a:gd name="connsiteY1738" fmla="*/ 9156279 h 10287000"/>
              <a:gd name="connsiteX1739" fmla="*/ 2911354 w 9854218"/>
              <a:gd name="connsiteY1739" fmla="*/ 9308124 h 10287000"/>
              <a:gd name="connsiteX1740" fmla="*/ 2949317 w 9854218"/>
              <a:gd name="connsiteY1740" fmla="*/ 9396696 h 10287000"/>
              <a:gd name="connsiteX1741" fmla="*/ 2974622 w 9854218"/>
              <a:gd name="connsiteY1741" fmla="*/ 9396696 h 10287000"/>
              <a:gd name="connsiteX1742" fmla="*/ 2974622 w 9854218"/>
              <a:gd name="connsiteY1742" fmla="*/ 9422004 h 10287000"/>
              <a:gd name="connsiteX1743" fmla="*/ 2999928 w 9854218"/>
              <a:gd name="connsiteY1743" fmla="*/ 9459962 h 10287000"/>
              <a:gd name="connsiteX1744" fmla="*/ 3012582 w 9854218"/>
              <a:gd name="connsiteY1744" fmla="*/ 9472618 h 10287000"/>
              <a:gd name="connsiteX1745" fmla="*/ 3012584 w 9854218"/>
              <a:gd name="connsiteY1745" fmla="*/ 9485268 h 10287000"/>
              <a:gd name="connsiteX1746" fmla="*/ 3025238 w 9854218"/>
              <a:gd name="connsiteY1746" fmla="*/ 9497925 h 10287000"/>
              <a:gd name="connsiteX1747" fmla="*/ 3025235 w 9854218"/>
              <a:gd name="connsiteY1747" fmla="*/ 9485271 h 10287000"/>
              <a:gd name="connsiteX1748" fmla="*/ 3037894 w 9854218"/>
              <a:gd name="connsiteY1748" fmla="*/ 9485271 h 10287000"/>
              <a:gd name="connsiteX1749" fmla="*/ 3063194 w 9854218"/>
              <a:gd name="connsiteY1749" fmla="*/ 9535886 h 10287000"/>
              <a:gd name="connsiteX1750" fmla="*/ 3063197 w 9854218"/>
              <a:gd name="connsiteY1750" fmla="*/ 9510576 h 10287000"/>
              <a:gd name="connsiteX1751" fmla="*/ 3037892 w 9854218"/>
              <a:gd name="connsiteY1751" fmla="*/ 9472620 h 10287000"/>
              <a:gd name="connsiteX1752" fmla="*/ 3025238 w 9854218"/>
              <a:gd name="connsiteY1752" fmla="*/ 9459964 h 10287000"/>
              <a:gd name="connsiteX1753" fmla="*/ 3025236 w 9854218"/>
              <a:gd name="connsiteY1753" fmla="*/ 9447310 h 10287000"/>
              <a:gd name="connsiteX1754" fmla="*/ 3012584 w 9854218"/>
              <a:gd name="connsiteY1754" fmla="*/ 9447308 h 10287000"/>
              <a:gd name="connsiteX1755" fmla="*/ 3012582 w 9854218"/>
              <a:gd name="connsiteY1755" fmla="*/ 9434656 h 10287000"/>
              <a:gd name="connsiteX1756" fmla="*/ 2873393 w 9854218"/>
              <a:gd name="connsiteY1756" fmla="*/ 9219549 h 10287000"/>
              <a:gd name="connsiteX1757" fmla="*/ 2746858 w 9854218"/>
              <a:gd name="connsiteY1757" fmla="*/ 8991784 h 10287000"/>
              <a:gd name="connsiteX1758" fmla="*/ 2759512 w 9854218"/>
              <a:gd name="connsiteY1758" fmla="*/ 8991784 h 10287000"/>
              <a:gd name="connsiteX1759" fmla="*/ 2772164 w 9854218"/>
              <a:gd name="connsiteY1759" fmla="*/ 9004438 h 10287000"/>
              <a:gd name="connsiteX1760" fmla="*/ 2772166 w 9854218"/>
              <a:gd name="connsiteY1760" fmla="*/ 8991782 h 10287000"/>
              <a:gd name="connsiteX1761" fmla="*/ 2734200 w 9854218"/>
              <a:gd name="connsiteY1761" fmla="*/ 8915860 h 10287000"/>
              <a:gd name="connsiteX1762" fmla="*/ 2734204 w 9854218"/>
              <a:gd name="connsiteY1762" fmla="*/ 8903210 h 10287000"/>
              <a:gd name="connsiteX1763" fmla="*/ 2721550 w 9854218"/>
              <a:gd name="connsiteY1763" fmla="*/ 8890558 h 10287000"/>
              <a:gd name="connsiteX1764" fmla="*/ 2721552 w 9854218"/>
              <a:gd name="connsiteY1764" fmla="*/ 8877904 h 10287000"/>
              <a:gd name="connsiteX1765" fmla="*/ 2746858 w 9854218"/>
              <a:gd name="connsiteY1765" fmla="*/ 8890558 h 10287000"/>
              <a:gd name="connsiteX1766" fmla="*/ 2746858 w 9854218"/>
              <a:gd name="connsiteY1766" fmla="*/ 8865246 h 10287000"/>
              <a:gd name="connsiteX1767" fmla="*/ 2759512 w 9854218"/>
              <a:gd name="connsiteY1767" fmla="*/ 8890556 h 10287000"/>
              <a:gd name="connsiteX1768" fmla="*/ 2708897 w 9854218"/>
              <a:gd name="connsiteY1768" fmla="*/ 8776674 h 10287000"/>
              <a:gd name="connsiteX1769" fmla="*/ 2708898 w 9854218"/>
              <a:gd name="connsiteY1769" fmla="*/ 8772040 h 10287000"/>
              <a:gd name="connsiteX1770" fmla="*/ 2698295 w 9854218"/>
              <a:gd name="connsiteY1770" fmla="*/ 8751880 h 10287000"/>
              <a:gd name="connsiteX1771" fmla="*/ 2696243 w 9854218"/>
              <a:gd name="connsiteY1771" fmla="*/ 8751368 h 10287000"/>
              <a:gd name="connsiteX1772" fmla="*/ 2695566 w 9854218"/>
              <a:gd name="connsiteY1772" fmla="*/ 8746690 h 10287000"/>
              <a:gd name="connsiteX1773" fmla="*/ 2671432 w 9854218"/>
              <a:gd name="connsiteY1773" fmla="*/ 8700795 h 10287000"/>
              <a:gd name="connsiteX1774" fmla="*/ 2670936 w 9854218"/>
              <a:gd name="connsiteY1774" fmla="*/ 8700753 h 10287000"/>
              <a:gd name="connsiteX1775" fmla="*/ 2663276 w 9854218"/>
              <a:gd name="connsiteY1775" fmla="*/ 8686708 h 10287000"/>
              <a:gd name="connsiteX1776" fmla="*/ 2658886 w 9854218"/>
              <a:gd name="connsiteY1776" fmla="*/ 8696884 h 10287000"/>
              <a:gd name="connsiteX1777" fmla="*/ 2654159 w 9854218"/>
              <a:gd name="connsiteY1777" fmla="*/ 8707842 h 10287000"/>
              <a:gd name="connsiteX1778" fmla="*/ 2584451 w 9854218"/>
              <a:gd name="connsiteY1778" fmla="*/ 8608449 h 10287000"/>
              <a:gd name="connsiteX1779" fmla="*/ 2524196 w 9854218"/>
              <a:gd name="connsiteY1779" fmla="*/ 8487142 h 10287000"/>
              <a:gd name="connsiteX1780" fmla="*/ 2494148 w 9854218"/>
              <a:gd name="connsiteY1780" fmla="*/ 8396198 h 10287000"/>
              <a:gd name="connsiteX1781" fmla="*/ 2476394 w 9854218"/>
              <a:gd name="connsiteY1781" fmla="*/ 8397201 h 10287000"/>
              <a:gd name="connsiteX1782" fmla="*/ 2395548 w 9854218"/>
              <a:gd name="connsiteY1782" fmla="*/ 8163036 h 10287000"/>
              <a:gd name="connsiteX1783" fmla="*/ 2308400 w 9854218"/>
              <a:gd name="connsiteY1783" fmla="*/ 7943480 h 10287000"/>
              <a:gd name="connsiteX1784" fmla="*/ 2301098 w 9854218"/>
              <a:gd name="connsiteY1784" fmla="*/ 7940328 h 10287000"/>
              <a:gd name="connsiteX1785" fmla="*/ 2304250 w 9854218"/>
              <a:gd name="connsiteY1785" fmla="*/ 7933025 h 10287000"/>
              <a:gd name="connsiteX1786" fmla="*/ 2295948 w 9854218"/>
              <a:gd name="connsiteY1786" fmla="*/ 7912115 h 10287000"/>
              <a:gd name="connsiteX1787" fmla="*/ 2303249 w 9854218"/>
              <a:gd name="connsiteY1787" fmla="*/ 7915265 h 10287000"/>
              <a:gd name="connsiteX1788" fmla="*/ 2305222 w 9854218"/>
              <a:gd name="connsiteY1788" fmla="*/ 7916473 h 10287000"/>
              <a:gd name="connsiteX1789" fmla="*/ 2307401 w 9854218"/>
              <a:gd name="connsiteY1789" fmla="*/ 7925720 h 10287000"/>
              <a:gd name="connsiteX1790" fmla="*/ 2309245 w 9854218"/>
              <a:gd name="connsiteY1790" fmla="*/ 7918935 h 10287000"/>
              <a:gd name="connsiteX1791" fmla="*/ 2305222 w 9854218"/>
              <a:gd name="connsiteY1791" fmla="*/ 7916473 h 10287000"/>
              <a:gd name="connsiteX1792" fmla="*/ 2297459 w 9854218"/>
              <a:gd name="connsiteY1792" fmla="*/ 7883523 h 10287000"/>
              <a:gd name="connsiteX1793" fmla="*/ 2296104 w 9854218"/>
              <a:gd name="connsiteY1793" fmla="*/ 7851531 h 10287000"/>
              <a:gd name="connsiteX1794" fmla="*/ 2410464 w 9854218"/>
              <a:gd name="connsiteY1794" fmla="*/ 8048171 h 10287000"/>
              <a:gd name="connsiteX1795" fmla="*/ 2381258 w 9854218"/>
              <a:gd name="connsiteY1795" fmla="*/ 8035568 h 10287000"/>
              <a:gd name="connsiteX1796" fmla="*/ 2510906 w 9854218"/>
              <a:gd name="connsiteY1796" fmla="*/ 8377434 h 10287000"/>
              <a:gd name="connsiteX1797" fmla="*/ 2535962 w 9854218"/>
              <a:gd name="connsiteY1797" fmla="*/ 8379581 h 10287000"/>
              <a:gd name="connsiteX1798" fmla="*/ 2588914 w 9854218"/>
              <a:gd name="connsiteY1798" fmla="*/ 8497738 h 10287000"/>
              <a:gd name="connsiteX1799" fmla="*/ 2659620 w 9854218"/>
              <a:gd name="connsiteY1799" fmla="*/ 8614888 h 10287000"/>
              <a:gd name="connsiteX1800" fmla="*/ 2664623 w 9854218"/>
              <a:gd name="connsiteY1800" fmla="*/ 8648457 h 10287000"/>
              <a:gd name="connsiteX1801" fmla="*/ 2666112 w 9854218"/>
              <a:gd name="connsiteY1801" fmla="*/ 8659284 h 10287000"/>
              <a:gd name="connsiteX1802" fmla="*/ 2670938 w 9854218"/>
              <a:gd name="connsiteY1802" fmla="*/ 8662794 h 10287000"/>
              <a:gd name="connsiteX1803" fmla="*/ 2702213 w 9854218"/>
              <a:gd name="connsiteY1803" fmla="*/ 8709080 h 10287000"/>
              <a:gd name="connsiteX1804" fmla="*/ 2702321 w 9854218"/>
              <a:gd name="connsiteY1804" fmla="*/ 8709128 h 10287000"/>
              <a:gd name="connsiteX1805" fmla="*/ 2727173 w 9854218"/>
              <a:gd name="connsiteY1805" fmla="*/ 8739346 h 10287000"/>
              <a:gd name="connsiteX1806" fmla="*/ 2731750 w 9854218"/>
              <a:gd name="connsiteY1806" fmla="*/ 8752797 h 10287000"/>
              <a:gd name="connsiteX1807" fmla="*/ 2829106 w 9854218"/>
              <a:gd name="connsiteY1807" fmla="*/ 8896884 h 10287000"/>
              <a:gd name="connsiteX1808" fmla="*/ 2987276 w 9854218"/>
              <a:gd name="connsiteY1808" fmla="*/ 9093014 h 10287000"/>
              <a:gd name="connsiteX1809" fmla="*/ 2999928 w 9854218"/>
              <a:gd name="connsiteY1809" fmla="*/ 9105663 h 10287000"/>
              <a:gd name="connsiteX1810" fmla="*/ 3037892 w 9854218"/>
              <a:gd name="connsiteY1810" fmla="*/ 9156280 h 10287000"/>
              <a:gd name="connsiteX1811" fmla="*/ 3430151 w 9854218"/>
              <a:gd name="connsiteY1811" fmla="*/ 9561192 h 10287000"/>
              <a:gd name="connsiteX1812" fmla="*/ 3379538 w 9854218"/>
              <a:gd name="connsiteY1812" fmla="*/ 9497925 h 10287000"/>
              <a:gd name="connsiteX1813" fmla="*/ 3392189 w 9854218"/>
              <a:gd name="connsiteY1813" fmla="*/ 9497925 h 10287000"/>
              <a:gd name="connsiteX1814" fmla="*/ 3417497 w 9854218"/>
              <a:gd name="connsiteY1814" fmla="*/ 9510579 h 10287000"/>
              <a:gd name="connsiteX1815" fmla="*/ 3404846 w 9854218"/>
              <a:gd name="connsiteY1815" fmla="*/ 9485271 h 10287000"/>
              <a:gd name="connsiteX1816" fmla="*/ 3392190 w 9854218"/>
              <a:gd name="connsiteY1816" fmla="*/ 9472617 h 10287000"/>
              <a:gd name="connsiteX1817" fmla="*/ 3430151 w 9854218"/>
              <a:gd name="connsiteY1817" fmla="*/ 9485271 h 10287000"/>
              <a:gd name="connsiteX1818" fmla="*/ 3430150 w 9854218"/>
              <a:gd name="connsiteY1818" fmla="*/ 9497925 h 10287000"/>
              <a:gd name="connsiteX1819" fmla="*/ 3430152 w 9854218"/>
              <a:gd name="connsiteY1819" fmla="*/ 9510579 h 10287000"/>
              <a:gd name="connsiteX1820" fmla="*/ 3442805 w 9854218"/>
              <a:gd name="connsiteY1820" fmla="*/ 9510579 h 10287000"/>
              <a:gd name="connsiteX1821" fmla="*/ 3487091 w 9854218"/>
              <a:gd name="connsiteY1821" fmla="*/ 9562774 h 10287000"/>
              <a:gd name="connsiteX1822" fmla="*/ 3531150 w 9854218"/>
              <a:gd name="connsiteY1822" fmla="*/ 9586378 h 10287000"/>
              <a:gd name="connsiteX1823" fmla="*/ 3531419 w 9854218"/>
              <a:gd name="connsiteY1823" fmla="*/ 9586632 h 10287000"/>
              <a:gd name="connsiteX1824" fmla="*/ 3542453 w 9854218"/>
              <a:gd name="connsiteY1824" fmla="*/ 9624460 h 10287000"/>
              <a:gd name="connsiteX1825" fmla="*/ 3568812 w 9854218"/>
              <a:gd name="connsiteY1825" fmla="*/ 9649767 h 10287000"/>
              <a:gd name="connsiteX1826" fmla="*/ 3544032 w 9854218"/>
              <a:gd name="connsiteY1826" fmla="*/ 9649767 h 10287000"/>
              <a:gd name="connsiteX1827" fmla="*/ 3556686 w 9854218"/>
              <a:gd name="connsiteY1827" fmla="*/ 9675075 h 10287000"/>
              <a:gd name="connsiteX1828" fmla="*/ 3569339 w 9854218"/>
              <a:gd name="connsiteY1828" fmla="*/ 9687726 h 10287000"/>
              <a:gd name="connsiteX1829" fmla="*/ 3657916 w 9854218"/>
              <a:gd name="connsiteY1829" fmla="*/ 9788956 h 10287000"/>
              <a:gd name="connsiteX1830" fmla="*/ 3657914 w 9854218"/>
              <a:gd name="connsiteY1830" fmla="*/ 9801610 h 10287000"/>
              <a:gd name="connsiteX1831" fmla="*/ 3670571 w 9854218"/>
              <a:gd name="connsiteY1831" fmla="*/ 9814262 h 10287000"/>
              <a:gd name="connsiteX1832" fmla="*/ 3683225 w 9854218"/>
              <a:gd name="connsiteY1832" fmla="*/ 9814262 h 10287000"/>
              <a:gd name="connsiteX1833" fmla="*/ 3708532 w 9854218"/>
              <a:gd name="connsiteY1833" fmla="*/ 9826916 h 10287000"/>
              <a:gd name="connsiteX1834" fmla="*/ 3948950 w 9854218"/>
              <a:gd name="connsiteY1834" fmla="*/ 10042026 h 10287000"/>
              <a:gd name="connsiteX1835" fmla="*/ 3961601 w 9854218"/>
              <a:gd name="connsiteY1835" fmla="*/ 10042026 h 10287000"/>
              <a:gd name="connsiteX1836" fmla="*/ 3961601 w 9854218"/>
              <a:gd name="connsiteY1836" fmla="*/ 10054677 h 10287000"/>
              <a:gd name="connsiteX1837" fmla="*/ 3974255 w 9854218"/>
              <a:gd name="connsiteY1837" fmla="*/ 10067332 h 10287000"/>
              <a:gd name="connsiteX1838" fmla="*/ 3986910 w 9854218"/>
              <a:gd name="connsiteY1838" fmla="*/ 10067332 h 10287000"/>
              <a:gd name="connsiteX1839" fmla="*/ 4050180 w 9854218"/>
              <a:gd name="connsiteY1839" fmla="*/ 10117947 h 10287000"/>
              <a:gd name="connsiteX1840" fmla="*/ 4202020 w 9854218"/>
              <a:gd name="connsiteY1840" fmla="*/ 10231826 h 10287000"/>
              <a:gd name="connsiteX1841" fmla="*/ 4252636 w 9854218"/>
              <a:gd name="connsiteY1841" fmla="*/ 10269788 h 10287000"/>
              <a:gd name="connsiteX1842" fmla="*/ 4273434 w 9854218"/>
              <a:gd name="connsiteY1842" fmla="*/ 10287000 h 10287000"/>
              <a:gd name="connsiteX1843" fmla="*/ 4192550 w 9854218"/>
              <a:gd name="connsiteY1843" fmla="*/ 10287000 h 10287000"/>
              <a:gd name="connsiteX1844" fmla="*/ 4138751 w 9854218"/>
              <a:gd name="connsiteY1844" fmla="*/ 10244482 h 10287000"/>
              <a:gd name="connsiteX1845" fmla="*/ 3822414 w 9854218"/>
              <a:gd name="connsiteY1845" fmla="*/ 9991412 h 10287000"/>
              <a:gd name="connsiteX1846" fmla="*/ 3784452 w 9854218"/>
              <a:gd name="connsiteY1846" fmla="*/ 9978758 h 10287000"/>
              <a:gd name="connsiteX1847" fmla="*/ 3645262 w 9854218"/>
              <a:gd name="connsiteY1847" fmla="*/ 9864876 h 10287000"/>
              <a:gd name="connsiteX1848" fmla="*/ 4100792 w 9854218"/>
              <a:gd name="connsiteY1848" fmla="*/ 10257134 h 10287000"/>
              <a:gd name="connsiteX1849" fmla="*/ 4139230 w 9854218"/>
              <a:gd name="connsiteY1849" fmla="*/ 10287000 h 10287000"/>
              <a:gd name="connsiteX1850" fmla="*/ 4042092 w 9854218"/>
              <a:gd name="connsiteY1850" fmla="*/ 10287000 h 10287000"/>
              <a:gd name="connsiteX1851" fmla="*/ 3979991 w 9854218"/>
              <a:gd name="connsiteY1851" fmla="*/ 10235188 h 10287000"/>
              <a:gd name="connsiteX1852" fmla="*/ 3885682 w 9854218"/>
              <a:gd name="connsiteY1852" fmla="*/ 10143254 h 10287000"/>
              <a:gd name="connsiteX1853" fmla="*/ 3771802 w 9854218"/>
              <a:gd name="connsiteY1853" fmla="*/ 10029369 h 10287000"/>
              <a:gd name="connsiteX1854" fmla="*/ 3657916 w 9854218"/>
              <a:gd name="connsiteY1854" fmla="*/ 9902836 h 10287000"/>
              <a:gd name="connsiteX1855" fmla="*/ 3594650 w 9854218"/>
              <a:gd name="connsiteY1855" fmla="*/ 9852222 h 10287000"/>
              <a:gd name="connsiteX1856" fmla="*/ 3569340 w 9854218"/>
              <a:gd name="connsiteY1856" fmla="*/ 9814263 h 10287000"/>
              <a:gd name="connsiteX1857" fmla="*/ 3493422 w 9854218"/>
              <a:gd name="connsiteY1857" fmla="*/ 9738340 h 10287000"/>
              <a:gd name="connsiteX1858" fmla="*/ 3303617 w 9854218"/>
              <a:gd name="connsiteY1858" fmla="*/ 9535884 h 10287000"/>
              <a:gd name="connsiteX1859" fmla="*/ 3278308 w 9854218"/>
              <a:gd name="connsiteY1859" fmla="*/ 9535886 h 10287000"/>
              <a:gd name="connsiteX1860" fmla="*/ 3101159 w 9854218"/>
              <a:gd name="connsiteY1860" fmla="*/ 9282814 h 10287000"/>
              <a:gd name="connsiteX1861" fmla="*/ 2924009 w 9854218"/>
              <a:gd name="connsiteY1861" fmla="*/ 9055050 h 10287000"/>
              <a:gd name="connsiteX1862" fmla="*/ 2949317 w 9854218"/>
              <a:gd name="connsiteY1862" fmla="*/ 9093010 h 10287000"/>
              <a:gd name="connsiteX1863" fmla="*/ 2916180 w 9854218"/>
              <a:gd name="connsiteY1863" fmla="*/ 9059880 h 10287000"/>
              <a:gd name="connsiteX1864" fmla="*/ 2916390 w 9854218"/>
              <a:gd name="connsiteY1864" fmla="*/ 9063592 h 10287000"/>
              <a:gd name="connsiteX1865" fmla="*/ 2897638 w 9854218"/>
              <a:gd name="connsiteY1865" fmla="*/ 9046838 h 10287000"/>
              <a:gd name="connsiteX1866" fmla="*/ 2868431 w 9854218"/>
              <a:gd name="connsiteY1866" fmla="*/ 9034234 h 10287000"/>
              <a:gd name="connsiteX1867" fmla="*/ 2866349 w 9854218"/>
              <a:gd name="connsiteY1867" fmla="*/ 9036910 h 10287000"/>
              <a:gd name="connsiteX1868" fmla="*/ 2886048 w 9854218"/>
              <a:gd name="connsiteY1868" fmla="*/ 9074034 h 10287000"/>
              <a:gd name="connsiteX1869" fmla="*/ 2936662 w 9854218"/>
              <a:gd name="connsiteY1869" fmla="*/ 9156279 h 10287000"/>
              <a:gd name="connsiteX1870" fmla="*/ 2924008 w 9854218"/>
              <a:gd name="connsiteY1870" fmla="*/ 9156278 h 10287000"/>
              <a:gd name="connsiteX1871" fmla="*/ 2924009 w 9854218"/>
              <a:gd name="connsiteY1871" fmla="*/ 9168934 h 10287000"/>
              <a:gd name="connsiteX1872" fmla="*/ 2949317 w 9854218"/>
              <a:gd name="connsiteY1872" fmla="*/ 9194240 h 10287000"/>
              <a:gd name="connsiteX1873" fmla="*/ 2974624 w 9854218"/>
              <a:gd name="connsiteY1873" fmla="*/ 9257506 h 10287000"/>
              <a:gd name="connsiteX1874" fmla="*/ 2987276 w 9854218"/>
              <a:gd name="connsiteY1874" fmla="*/ 9257510 h 10287000"/>
              <a:gd name="connsiteX1875" fmla="*/ 3012584 w 9854218"/>
              <a:gd name="connsiteY1875" fmla="*/ 9270158 h 10287000"/>
              <a:gd name="connsiteX1876" fmla="*/ 3019736 w 9854218"/>
              <a:gd name="connsiteY1876" fmla="*/ 9268968 h 10287000"/>
              <a:gd name="connsiteX1877" fmla="*/ 3063198 w 9854218"/>
              <a:gd name="connsiteY1877" fmla="*/ 9338571 h 10287000"/>
              <a:gd name="connsiteX1878" fmla="*/ 3177082 w 9854218"/>
              <a:gd name="connsiteY1878" fmla="*/ 9548540 h 10287000"/>
              <a:gd name="connsiteX1879" fmla="*/ 3328922 w 9854218"/>
              <a:gd name="connsiteY1879" fmla="*/ 9826916 h 10287000"/>
              <a:gd name="connsiteX1880" fmla="*/ 3354232 w 9854218"/>
              <a:gd name="connsiteY1880" fmla="*/ 9788956 h 10287000"/>
              <a:gd name="connsiteX1881" fmla="*/ 3619955 w 9854218"/>
              <a:gd name="connsiteY1881" fmla="*/ 10181214 h 10287000"/>
              <a:gd name="connsiteX1882" fmla="*/ 3700596 w 9854218"/>
              <a:gd name="connsiteY1882" fmla="*/ 10287000 h 10287000"/>
              <a:gd name="connsiteX1883" fmla="*/ 3149945 w 9854218"/>
              <a:gd name="connsiteY1883" fmla="*/ 10287000 h 10287000"/>
              <a:gd name="connsiteX1884" fmla="*/ 2970956 w 9854218"/>
              <a:gd name="connsiteY1884" fmla="*/ 10113828 h 10287000"/>
              <a:gd name="connsiteX1885" fmla="*/ 1838543 w 9854218"/>
              <a:gd name="connsiteY1885" fmla="*/ 8560522 h 10287000"/>
              <a:gd name="connsiteX1886" fmla="*/ 1724466 w 9854218"/>
              <a:gd name="connsiteY1886" fmla="*/ 8334921 h 10287000"/>
              <a:gd name="connsiteX1887" fmla="*/ 1746474 w 9854218"/>
              <a:gd name="connsiteY1887" fmla="*/ 8411187 h 10287000"/>
              <a:gd name="connsiteX1888" fmla="*/ 1814813 w 9854218"/>
              <a:gd name="connsiteY1888" fmla="*/ 8585349 h 10287000"/>
              <a:gd name="connsiteX1889" fmla="*/ 1839782 w 9854218"/>
              <a:gd name="connsiteY1889" fmla="*/ 8588348 h 10287000"/>
              <a:gd name="connsiteX1890" fmla="*/ 1888685 w 9854218"/>
              <a:gd name="connsiteY1890" fmla="*/ 8708235 h 10287000"/>
              <a:gd name="connsiteX1891" fmla="*/ 1955369 w 9854218"/>
              <a:gd name="connsiteY1891" fmla="*/ 8827724 h 10287000"/>
              <a:gd name="connsiteX1892" fmla="*/ 1971324 w 9854218"/>
              <a:gd name="connsiteY1892" fmla="*/ 8905650 h 10287000"/>
              <a:gd name="connsiteX1893" fmla="*/ 2018652 w 9854218"/>
              <a:gd name="connsiteY1893" fmla="*/ 8954406 h 10287000"/>
              <a:gd name="connsiteX1894" fmla="*/ 2111486 w 9854218"/>
              <a:gd name="connsiteY1894" fmla="*/ 9130240 h 10287000"/>
              <a:gd name="connsiteX1895" fmla="*/ 2170978 w 9854218"/>
              <a:gd name="connsiteY1895" fmla="*/ 9246333 h 10287000"/>
              <a:gd name="connsiteX1896" fmla="*/ 2167184 w 9854218"/>
              <a:gd name="connsiteY1896" fmla="*/ 9235743 h 10287000"/>
              <a:gd name="connsiteX1897" fmla="*/ 2166791 w 9854218"/>
              <a:gd name="connsiteY1897" fmla="*/ 9217959 h 10287000"/>
              <a:gd name="connsiteX1898" fmla="*/ 2177772 w 9854218"/>
              <a:gd name="connsiteY1898" fmla="*/ 9231946 h 10287000"/>
              <a:gd name="connsiteX1899" fmla="*/ 2188362 w 9854218"/>
              <a:gd name="connsiteY1899" fmla="*/ 9228152 h 10287000"/>
              <a:gd name="connsiteX1900" fmla="*/ 2192548 w 9854218"/>
              <a:gd name="connsiteY1900" fmla="*/ 9256526 h 10287000"/>
              <a:gd name="connsiteX1901" fmla="*/ 2196340 w 9854218"/>
              <a:gd name="connsiteY1901" fmla="*/ 9267114 h 10287000"/>
              <a:gd name="connsiteX1902" fmla="*/ 2196734 w 9854218"/>
              <a:gd name="connsiteY1902" fmla="*/ 9284898 h 10287000"/>
              <a:gd name="connsiteX1903" fmla="*/ 2178560 w 9854218"/>
              <a:gd name="connsiteY1903" fmla="*/ 9267513 h 10287000"/>
              <a:gd name="connsiteX1904" fmla="*/ 2153986 w 9854218"/>
              <a:gd name="connsiteY1904" fmla="*/ 9282300 h 10287000"/>
              <a:gd name="connsiteX1905" fmla="*/ 2046378 w 9854218"/>
              <a:gd name="connsiteY1905" fmla="*/ 9081886 h 10287000"/>
              <a:gd name="connsiteX1906" fmla="*/ 1956944 w 9854218"/>
              <a:gd name="connsiteY1906" fmla="*/ 8898856 h 10287000"/>
              <a:gd name="connsiteX1907" fmla="*/ 1946748 w 9854218"/>
              <a:gd name="connsiteY1907" fmla="*/ 8920437 h 10287000"/>
              <a:gd name="connsiteX1908" fmla="*/ 1880460 w 9854218"/>
              <a:gd name="connsiteY1908" fmla="*/ 8818731 h 10287000"/>
              <a:gd name="connsiteX1909" fmla="*/ 1824366 w 9854218"/>
              <a:gd name="connsiteY1909" fmla="*/ 8695446 h 10287000"/>
              <a:gd name="connsiteX1910" fmla="*/ 1797428 w 9854218"/>
              <a:gd name="connsiteY1910" fmla="*/ 8603534 h 10287000"/>
              <a:gd name="connsiteX1911" fmla="*/ 1779650 w 9854218"/>
              <a:gd name="connsiteY1911" fmla="*/ 8603931 h 10287000"/>
              <a:gd name="connsiteX1912" fmla="*/ 1706812 w 9854218"/>
              <a:gd name="connsiteY1912" fmla="*/ 8367155 h 10287000"/>
              <a:gd name="connsiteX1913" fmla="*/ 1627178 w 9854218"/>
              <a:gd name="connsiteY1913" fmla="*/ 8144760 h 10287000"/>
              <a:gd name="connsiteX1914" fmla="*/ 1619988 w 9854218"/>
              <a:gd name="connsiteY1914" fmla="*/ 8141364 h 10287000"/>
              <a:gd name="connsiteX1915" fmla="*/ 1623386 w 9854218"/>
              <a:gd name="connsiteY1915" fmla="*/ 8134170 h 10287000"/>
              <a:gd name="connsiteX1916" fmla="*/ 1616897 w 9854218"/>
              <a:gd name="connsiteY1916" fmla="*/ 8122308 h 10287000"/>
              <a:gd name="connsiteX1917" fmla="*/ 1616332 w 9854218"/>
              <a:gd name="connsiteY1917" fmla="*/ 8117499 h 10287000"/>
              <a:gd name="connsiteX1918" fmla="*/ 1440302 w 9854218"/>
              <a:gd name="connsiteY1918" fmla="*/ 7705850 h 10287000"/>
              <a:gd name="connsiteX1919" fmla="*/ 1051280 w 9854218"/>
              <a:gd name="connsiteY1919" fmla="*/ 6321893 h 10287000"/>
              <a:gd name="connsiteX1920" fmla="*/ 1038625 w 9854218"/>
              <a:gd name="connsiteY1920" fmla="*/ 6258624 h 10287000"/>
              <a:gd name="connsiteX1921" fmla="*/ 989593 w 9854218"/>
              <a:gd name="connsiteY1921" fmla="*/ 5935962 h 10287000"/>
              <a:gd name="connsiteX1922" fmla="*/ 958919 w 9854218"/>
              <a:gd name="connsiteY1922" fmla="*/ 5685665 h 10287000"/>
              <a:gd name="connsiteX1923" fmla="*/ 957805 w 9854218"/>
              <a:gd name="connsiteY1923" fmla="*/ 5679020 h 10287000"/>
              <a:gd name="connsiteX1924" fmla="*/ 957656 w 9854218"/>
              <a:gd name="connsiteY1924" fmla="*/ 5675358 h 10287000"/>
              <a:gd name="connsiteX1925" fmla="*/ 950050 w 9854218"/>
              <a:gd name="connsiteY1925" fmla="*/ 5613296 h 10287000"/>
              <a:gd name="connsiteX1926" fmla="*/ 955616 w 9854218"/>
              <a:gd name="connsiteY1926" fmla="*/ 5625239 h 10287000"/>
              <a:gd name="connsiteX1927" fmla="*/ 954181 w 9854218"/>
              <a:gd name="connsiteY1927" fmla="*/ 5589986 h 10287000"/>
              <a:gd name="connsiteX1928" fmla="*/ 941941 w 9854218"/>
              <a:gd name="connsiteY1928" fmla="*/ 5416520 h 10287000"/>
              <a:gd name="connsiteX1929" fmla="*/ 926971 w 9854218"/>
              <a:gd name="connsiteY1929" fmla="*/ 5430338 h 10287000"/>
              <a:gd name="connsiteX1930" fmla="*/ 907037 w 9854218"/>
              <a:gd name="connsiteY1930" fmla="*/ 5328639 h 10287000"/>
              <a:gd name="connsiteX1931" fmla="*/ 902077 w 9854218"/>
              <a:gd name="connsiteY1931" fmla="*/ 5213123 h 10287000"/>
              <a:gd name="connsiteX1932" fmla="*/ 910154 w 9854218"/>
              <a:gd name="connsiteY1932" fmla="*/ 5131760 h 10287000"/>
              <a:gd name="connsiteX1933" fmla="*/ 895957 w 9854218"/>
              <a:gd name="connsiteY1933" fmla="*/ 5126390 h 10287000"/>
              <a:gd name="connsiteX1934" fmla="*/ 914044 w 9854218"/>
              <a:gd name="connsiteY1934" fmla="*/ 4915692 h 10287000"/>
              <a:gd name="connsiteX1935" fmla="*/ 922153 w 9854218"/>
              <a:gd name="connsiteY1935" fmla="*/ 4714206 h 10287000"/>
              <a:gd name="connsiteX1936" fmla="*/ 917549 w 9854218"/>
              <a:gd name="connsiteY1936" fmla="*/ 4709220 h 10287000"/>
              <a:gd name="connsiteX1937" fmla="*/ 922538 w 9854218"/>
              <a:gd name="connsiteY1937" fmla="*/ 4704612 h 10287000"/>
              <a:gd name="connsiteX1938" fmla="*/ 923311 w 9854218"/>
              <a:gd name="connsiteY1938" fmla="*/ 4685424 h 10287000"/>
              <a:gd name="connsiteX1939" fmla="*/ 927916 w 9854218"/>
              <a:gd name="connsiteY1939" fmla="*/ 4690412 h 10287000"/>
              <a:gd name="connsiteX1940" fmla="*/ 927530 w 9854218"/>
              <a:gd name="connsiteY1940" fmla="*/ 4700007 h 10287000"/>
              <a:gd name="connsiteX1941" fmla="*/ 933338 w 9854218"/>
              <a:gd name="connsiteY1941" fmla="*/ 4669263 h 10287000"/>
              <a:gd name="connsiteX1942" fmla="*/ 946591 w 9854218"/>
              <a:gd name="connsiteY1942" fmla="*/ 4403777 h 10287000"/>
              <a:gd name="connsiteX1943" fmla="*/ 1747224 w 9854218"/>
              <a:gd name="connsiteY1943" fmla="*/ 1576832 h 10287000"/>
              <a:gd name="connsiteX1944" fmla="*/ 2805480 w 9854218"/>
              <a:gd name="connsiteY1944" fmla="*/ 94493 h 10287000"/>
              <a:gd name="connsiteX1945" fmla="*/ 1640016 w 9854218"/>
              <a:gd name="connsiteY1945" fmla="*/ 0 h 10287000"/>
              <a:gd name="connsiteX1946" fmla="*/ 1735528 w 9854218"/>
              <a:gd name="connsiteY1946" fmla="*/ 0 h 10287000"/>
              <a:gd name="connsiteX1947" fmla="*/ 1681926 w 9854218"/>
              <a:gd name="connsiteY1947" fmla="*/ 81093 h 10287000"/>
              <a:gd name="connsiteX1948" fmla="*/ 1551839 w 9854218"/>
              <a:gd name="connsiteY1948" fmla="*/ 267993 h 10287000"/>
              <a:gd name="connsiteX1949" fmla="*/ 1604135 w 9854218"/>
              <a:gd name="connsiteY1949" fmla="*/ 214406 h 10287000"/>
              <a:gd name="connsiteX1950" fmla="*/ 1604198 w 9854218"/>
              <a:gd name="connsiteY1950" fmla="*/ 219425 h 10287000"/>
              <a:gd name="connsiteX1951" fmla="*/ 1636301 w 9854218"/>
              <a:gd name="connsiteY1951" fmla="*/ 176219 h 10287000"/>
              <a:gd name="connsiteX1952" fmla="*/ 1783350 w 9854218"/>
              <a:gd name="connsiteY1952" fmla="*/ 0 h 10287000"/>
              <a:gd name="connsiteX1953" fmla="*/ 2826772 w 9854218"/>
              <a:gd name="connsiteY1953" fmla="*/ 0 h 10287000"/>
              <a:gd name="connsiteX1954" fmla="*/ 2746859 w 9854218"/>
              <a:gd name="connsiteY1954" fmla="*/ 83717 h 10287000"/>
              <a:gd name="connsiteX1955" fmla="*/ 2658284 w 9854218"/>
              <a:gd name="connsiteY1955" fmla="*/ 172292 h 10287000"/>
              <a:gd name="connsiteX1956" fmla="*/ 2519093 w 9854218"/>
              <a:gd name="connsiteY1956" fmla="*/ 349442 h 10287000"/>
              <a:gd name="connsiteX1957" fmla="*/ 2544401 w 9854218"/>
              <a:gd name="connsiteY1957" fmla="*/ 336788 h 10287000"/>
              <a:gd name="connsiteX1958" fmla="*/ 1747224 w 9854218"/>
              <a:gd name="connsiteY1958" fmla="*/ 1576832 h 10287000"/>
              <a:gd name="connsiteX1959" fmla="*/ 924742 w 9854218"/>
              <a:gd name="connsiteY1959" fmla="*/ 4082226 h 10287000"/>
              <a:gd name="connsiteX1960" fmla="*/ 848822 w 9854218"/>
              <a:gd name="connsiteY1960" fmla="*/ 4904699 h 10287000"/>
              <a:gd name="connsiteX1961" fmla="*/ 848822 w 9854218"/>
              <a:gd name="connsiteY1961" fmla="*/ 5259002 h 10287000"/>
              <a:gd name="connsiteX1962" fmla="*/ 836168 w 9854218"/>
              <a:gd name="connsiteY1962" fmla="*/ 5271650 h 10287000"/>
              <a:gd name="connsiteX1963" fmla="*/ 836167 w 9854218"/>
              <a:gd name="connsiteY1963" fmla="*/ 5309613 h 10287000"/>
              <a:gd name="connsiteX1964" fmla="*/ 848822 w 9854218"/>
              <a:gd name="connsiteY1964" fmla="*/ 5322267 h 10287000"/>
              <a:gd name="connsiteX1965" fmla="*/ 874127 w 9854218"/>
              <a:gd name="connsiteY1965" fmla="*/ 5803103 h 10287000"/>
              <a:gd name="connsiteX1966" fmla="*/ 2714376 w 9854218"/>
              <a:gd name="connsiteY1966" fmla="*/ 10074994 h 10287000"/>
              <a:gd name="connsiteX1967" fmla="*/ 2912543 w 9854218"/>
              <a:gd name="connsiteY1967" fmla="*/ 10287000 h 10287000"/>
              <a:gd name="connsiteX1968" fmla="*/ 2242091 w 9854218"/>
              <a:gd name="connsiteY1968" fmla="*/ 10287000 h 10287000"/>
              <a:gd name="connsiteX1969" fmla="*/ 2206586 w 9854218"/>
              <a:gd name="connsiteY1969" fmla="*/ 10246742 h 10287000"/>
              <a:gd name="connsiteX1970" fmla="*/ 2073134 w 9854218"/>
              <a:gd name="connsiteY1970" fmla="*/ 10110816 h 10287000"/>
              <a:gd name="connsiteX1971" fmla="*/ 2072944 w 9854218"/>
              <a:gd name="connsiteY1971" fmla="*/ 10110432 h 10287000"/>
              <a:gd name="connsiteX1972" fmla="*/ 2062562 w 9854218"/>
              <a:gd name="connsiteY1972" fmla="*/ 10100046 h 10287000"/>
              <a:gd name="connsiteX1973" fmla="*/ 2073134 w 9854218"/>
              <a:gd name="connsiteY1973" fmla="*/ 10110816 h 10287000"/>
              <a:gd name="connsiteX1974" fmla="*/ 2083324 w 9854218"/>
              <a:gd name="connsiteY1974" fmla="*/ 10131204 h 10287000"/>
              <a:gd name="connsiteX1975" fmla="*/ 2052182 w 9854218"/>
              <a:gd name="connsiteY1975" fmla="*/ 10110432 h 10287000"/>
              <a:gd name="connsiteX1976" fmla="*/ 2041802 w 9854218"/>
              <a:gd name="connsiteY1976" fmla="*/ 10100046 h 10287000"/>
              <a:gd name="connsiteX1977" fmla="*/ 2041802 w 9854218"/>
              <a:gd name="connsiteY1977" fmla="*/ 10110432 h 10287000"/>
              <a:gd name="connsiteX1978" fmla="*/ 2162470 w 9854218"/>
              <a:gd name="connsiteY1978" fmla="*/ 10248039 h 10287000"/>
              <a:gd name="connsiteX1979" fmla="*/ 2195141 w 9854218"/>
              <a:gd name="connsiteY1979" fmla="*/ 10287000 h 10287000"/>
              <a:gd name="connsiteX1980" fmla="*/ 2149260 w 9854218"/>
              <a:gd name="connsiteY1980" fmla="*/ 10287000 h 10287000"/>
              <a:gd name="connsiteX1981" fmla="*/ 2124520 w 9854218"/>
              <a:gd name="connsiteY1981" fmla="*/ 10248201 h 10287000"/>
              <a:gd name="connsiteX1982" fmla="*/ 2093704 w 9854218"/>
              <a:gd name="connsiteY1982" fmla="*/ 10203902 h 10287000"/>
              <a:gd name="connsiteX1983" fmla="*/ 1740782 w 9854218"/>
              <a:gd name="connsiteY1983" fmla="*/ 9778100 h 10287000"/>
              <a:gd name="connsiteX1984" fmla="*/ 1720022 w 9854218"/>
              <a:gd name="connsiteY1984" fmla="*/ 9726174 h 10287000"/>
              <a:gd name="connsiteX1985" fmla="*/ 1595462 w 9854218"/>
              <a:gd name="connsiteY1985" fmla="*/ 9539236 h 10287000"/>
              <a:gd name="connsiteX1986" fmla="*/ 1564320 w 9854218"/>
              <a:gd name="connsiteY1986" fmla="*/ 9518468 h 10287000"/>
              <a:gd name="connsiteX1987" fmla="*/ 1512419 w 9854218"/>
              <a:gd name="connsiteY1987" fmla="*/ 9425000 h 10287000"/>
              <a:gd name="connsiteX1988" fmla="*/ 1512419 w 9854218"/>
              <a:gd name="connsiteY1988" fmla="*/ 9445772 h 10287000"/>
              <a:gd name="connsiteX1989" fmla="*/ 1496198 w 9854218"/>
              <a:gd name="connsiteY1989" fmla="*/ 9418281 h 10287000"/>
              <a:gd name="connsiteX1990" fmla="*/ 1485197 w 9854218"/>
              <a:gd name="connsiteY1990" fmla="*/ 9418202 h 10287000"/>
              <a:gd name="connsiteX1991" fmla="*/ 1469904 w 9854218"/>
              <a:gd name="connsiteY1991" fmla="*/ 9414448 h 10287000"/>
              <a:gd name="connsiteX1992" fmla="*/ 1457402 w 9854218"/>
              <a:gd name="connsiteY1992" fmla="*/ 9430466 h 10287000"/>
              <a:gd name="connsiteX1993" fmla="*/ 1583290 w 9854218"/>
              <a:gd name="connsiteY1993" fmla="*/ 9593630 h 10287000"/>
              <a:gd name="connsiteX1994" fmla="*/ 1713180 w 9854218"/>
              <a:gd name="connsiteY1994" fmla="*/ 9789388 h 10287000"/>
              <a:gd name="connsiteX1995" fmla="*/ 1709069 w 9854218"/>
              <a:gd name="connsiteY1995" fmla="*/ 9809750 h 10287000"/>
              <a:gd name="connsiteX1996" fmla="*/ 1804538 w 9854218"/>
              <a:gd name="connsiteY1996" fmla="*/ 9913796 h 10287000"/>
              <a:gd name="connsiteX1997" fmla="*/ 1861366 w 9854218"/>
              <a:gd name="connsiteY1997" fmla="*/ 9999440 h 10287000"/>
              <a:gd name="connsiteX1998" fmla="*/ 2041901 w 9854218"/>
              <a:gd name="connsiteY1998" fmla="*/ 10193510 h 10287000"/>
              <a:gd name="connsiteX1999" fmla="*/ 2117966 w 9854218"/>
              <a:gd name="connsiteY1999" fmla="*/ 10287000 h 10287000"/>
              <a:gd name="connsiteX2000" fmla="*/ 2016236 w 9854218"/>
              <a:gd name="connsiteY2000" fmla="*/ 10287000 h 10287000"/>
              <a:gd name="connsiteX2001" fmla="*/ 1972859 w 9854218"/>
              <a:gd name="connsiteY2001" fmla="*/ 10233862 h 10287000"/>
              <a:gd name="connsiteX2002" fmla="*/ 1940588 w 9854218"/>
              <a:gd name="connsiteY2002" fmla="*/ 10210128 h 10287000"/>
              <a:gd name="connsiteX2003" fmla="*/ 1917792 w 9854218"/>
              <a:gd name="connsiteY2003" fmla="*/ 10186852 h 10287000"/>
              <a:gd name="connsiteX2004" fmla="*/ 1917737 w 9854218"/>
              <a:gd name="connsiteY2004" fmla="*/ 10185646 h 10287000"/>
              <a:gd name="connsiteX2005" fmla="*/ 1909860 w 9854218"/>
              <a:gd name="connsiteY2005" fmla="*/ 10178757 h 10287000"/>
              <a:gd name="connsiteX2006" fmla="*/ 1917792 w 9854218"/>
              <a:gd name="connsiteY2006" fmla="*/ 10186852 h 10287000"/>
              <a:gd name="connsiteX2007" fmla="*/ 1917978 w 9854218"/>
              <a:gd name="connsiteY2007" fmla="*/ 10190992 h 10287000"/>
              <a:gd name="connsiteX2008" fmla="*/ 1924584 w 9854218"/>
              <a:gd name="connsiteY2008" fmla="*/ 10197622 h 10287000"/>
              <a:gd name="connsiteX2009" fmla="*/ 1920834 w 9854218"/>
              <a:gd name="connsiteY2009" fmla="*/ 10199162 h 10287000"/>
              <a:gd name="connsiteX2010" fmla="*/ 1651610 w 9854218"/>
              <a:gd name="connsiteY2010" fmla="*/ 9866038 h 10287000"/>
              <a:gd name="connsiteX2011" fmla="*/ 1658088 w 9854218"/>
              <a:gd name="connsiteY2011" fmla="*/ 9852428 h 10287000"/>
              <a:gd name="connsiteX2012" fmla="*/ 1467258 w 9854218"/>
              <a:gd name="connsiteY2012" fmla="*/ 9591382 h 10287000"/>
              <a:gd name="connsiteX2013" fmla="*/ 1430779 w 9854218"/>
              <a:gd name="connsiteY2013" fmla="*/ 9509848 h 10287000"/>
              <a:gd name="connsiteX2014" fmla="*/ 1197406 w 9854218"/>
              <a:gd name="connsiteY2014" fmla="*/ 9144856 h 10287000"/>
              <a:gd name="connsiteX2015" fmla="*/ 1094453 w 9854218"/>
              <a:gd name="connsiteY2015" fmla="*/ 8966456 h 10287000"/>
              <a:gd name="connsiteX2016" fmla="*/ 990553 w 9854218"/>
              <a:gd name="connsiteY2016" fmla="*/ 8806798 h 10287000"/>
              <a:gd name="connsiteX2017" fmla="*/ 990442 w 9854218"/>
              <a:gd name="connsiteY2017" fmla="*/ 8806383 h 10287000"/>
              <a:gd name="connsiteX2018" fmla="*/ 982324 w 9854218"/>
              <a:gd name="connsiteY2018" fmla="*/ 8794148 h 10287000"/>
              <a:gd name="connsiteX2019" fmla="*/ 990553 w 9854218"/>
              <a:gd name="connsiteY2019" fmla="*/ 8806798 h 10287000"/>
              <a:gd name="connsiteX2020" fmla="*/ 996503 w 9854218"/>
              <a:gd name="connsiteY2020" fmla="*/ 8828799 h 10287000"/>
              <a:gd name="connsiteX2021" fmla="*/ 970094 w 9854218"/>
              <a:gd name="connsiteY2021" fmla="*/ 8802273 h 10287000"/>
              <a:gd name="connsiteX2022" fmla="*/ 961973 w 9854218"/>
              <a:gd name="connsiteY2022" fmla="*/ 8790038 h 10287000"/>
              <a:gd name="connsiteX2023" fmla="*/ 959918 w 9854218"/>
              <a:gd name="connsiteY2023" fmla="*/ 8800218 h 10287000"/>
              <a:gd name="connsiteX2024" fmla="*/ 1146532 w 9854218"/>
              <a:gd name="connsiteY2024" fmla="*/ 9134578 h 10287000"/>
              <a:gd name="connsiteX2025" fmla="*/ 1113953 w 9854218"/>
              <a:gd name="connsiteY2025" fmla="*/ 9138590 h 10287000"/>
              <a:gd name="connsiteX2026" fmla="*/ 1069355 w 9854218"/>
              <a:gd name="connsiteY2026" fmla="*/ 9044823 h 10287000"/>
              <a:gd name="connsiteX2027" fmla="*/ 992285 w 9854218"/>
              <a:gd name="connsiteY2027" fmla="*/ 8902113 h 10287000"/>
              <a:gd name="connsiteX2028" fmla="*/ 730658 w 9854218"/>
              <a:gd name="connsiteY2028" fmla="*/ 8414864 h 10287000"/>
              <a:gd name="connsiteX2029" fmla="*/ 720590 w 9854218"/>
              <a:gd name="connsiteY2029" fmla="*/ 8359856 h 10287000"/>
              <a:gd name="connsiteX2030" fmla="*/ 635510 w 9854218"/>
              <a:gd name="connsiteY2030" fmla="*/ 8151957 h 10287000"/>
              <a:gd name="connsiteX2031" fmla="*/ 609097 w 9854218"/>
              <a:gd name="connsiteY2031" fmla="*/ 8125434 h 10287000"/>
              <a:gd name="connsiteX2032" fmla="*/ 576730 w 9854218"/>
              <a:gd name="connsiteY2032" fmla="*/ 8023539 h 10287000"/>
              <a:gd name="connsiteX2033" fmla="*/ 572618 w 9854218"/>
              <a:gd name="connsiteY2033" fmla="*/ 8043899 h 10287000"/>
              <a:gd name="connsiteX2034" fmla="*/ 503882 w 9854218"/>
              <a:gd name="connsiteY2034" fmla="*/ 7807515 h 10287000"/>
              <a:gd name="connsiteX2035" fmla="*/ 584957 w 9854218"/>
              <a:gd name="connsiteY2035" fmla="*/ 7982819 h 10287000"/>
              <a:gd name="connsiteX2036" fmla="*/ 666584 w 9854218"/>
              <a:gd name="connsiteY2036" fmla="*/ 8135721 h 10287000"/>
              <a:gd name="connsiteX2037" fmla="*/ 737858 w 9854218"/>
              <a:gd name="connsiteY2037" fmla="*/ 8285064 h 10287000"/>
              <a:gd name="connsiteX2038" fmla="*/ 741046 w 9854218"/>
              <a:gd name="connsiteY2038" fmla="*/ 8311013 h 10287000"/>
              <a:gd name="connsiteX2039" fmla="*/ 751222 w 9854218"/>
              <a:gd name="connsiteY2039" fmla="*/ 8313069 h 10287000"/>
              <a:gd name="connsiteX2040" fmla="*/ 737858 w 9854218"/>
              <a:gd name="connsiteY2040" fmla="*/ 8285064 h 10287000"/>
              <a:gd name="connsiteX2041" fmla="*/ 737039 w 9854218"/>
              <a:gd name="connsiteY2041" fmla="*/ 8278418 h 10287000"/>
              <a:gd name="connsiteX2042" fmla="*/ 755335 w 9854218"/>
              <a:gd name="connsiteY2042" fmla="*/ 8292708 h 10287000"/>
              <a:gd name="connsiteX2043" fmla="*/ 765508 w 9854218"/>
              <a:gd name="connsiteY2043" fmla="*/ 8294763 h 10287000"/>
              <a:gd name="connsiteX2044" fmla="*/ 619700 w 9854218"/>
              <a:gd name="connsiteY2044" fmla="*/ 7915673 h 10287000"/>
              <a:gd name="connsiteX2045" fmla="*/ 595768 w 9854218"/>
              <a:gd name="connsiteY2045" fmla="*/ 7799183 h 10287000"/>
              <a:gd name="connsiteX2046" fmla="*/ 566957 w 9854218"/>
              <a:gd name="connsiteY2046" fmla="*/ 7711010 h 10287000"/>
              <a:gd name="connsiteX2047" fmla="*/ 544270 w 9854218"/>
              <a:gd name="connsiteY2047" fmla="*/ 7665315 h 10287000"/>
              <a:gd name="connsiteX2048" fmla="*/ 490513 w 9854218"/>
              <a:gd name="connsiteY2048" fmla="*/ 7517186 h 10287000"/>
              <a:gd name="connsiteX2049" fmla="*/ 368836 w 9854218"/>
              <a:gd name="connsiteY2049" fmla="*/ 7144805 h 10287000"/>
              <a:gd name="connsiteX2050" fmla="*/ 329147 w 9854218"/>
              <a:gd name="connsiteY2050" fmla="*/ 7030430 h 10287000"/>
              <a:gd name="connsiteX2051" fmla="*/ 240769 w 9854218"/>
              <a:gd name="connsiteY2051" fmla="*/ 6618203 h 10287000"/>
              <a:gd name="connsiteX2052" fmla="*/ 223714 w 9854218"/>
              <a:gd name="connsiteY2052" fmla="*/ 6581958 h 10287000"/>
              <a:gd name="connsiteX2053" fmla="*/ 214768 w 9854218"/>
              <a:gd name="connsiteY2053" fmla="*/ 6550631 h 10287000"/>
              <a:gd name="connsiteX2054" fmla="*/ 215294 w 9854218"/>
              <a:gd name="connsiteY2054" fmla="*/ 6549543 h 10287000"/>
              <a:gd name="connsiteX2055" fmla="*/ 211654 w 9854218"/>
              <a:gd name="connsiteY2055" fmla="*/ 6539733 h 10287000"/>
              <a:gd name="connsiteX2056" fmla="*/ 214768 w 9854218"/>
              <a:gd name="connsiteY2056" fmla="*/ 6550631 h 10287000"/>
              <a:gd name="connsiteX2057" fmla="*/ 212959 w 9854218"/>
              <a:gd name="connsiteY2057" fmla="*/ 6554360 h 10287000"/>
              <a:gd name="connsiteX2058" fmla="*/ 215606 w 9854218"/>
              <a:gd name="connsiteY2058" fmla="*/ 6563334 h 10287000"/>
              <a:gd name="connsiteX2059" fmla="*/ 211577 w 9854218"/>
              <a:gd name="connsiteY2059" fmla="*/ 6562901 h 10287000"/>
              <a:gd name="connsiteX2060" fmla="*/ 133682 w 9854218"/>
              <a:gd name="connsiteY2060" fmla="*/ 6141731 h 10287000"/>
              <a:gd name="connsiteX2061" fmla="*/ 145867 w 9854218"/>
              <a:gd name="connsiteY2061" fmla="*/ 6132851 h 10287000"/>
              <a:gd name="connsiteX2062" fmla="*/ 102532 w 9854218"/>
              <a:gd name="connsiteY2062" fmla="*/ 5812410 h 10287000"/>
              <a:gd name="connsiteX2063" fmla="*/ 109325 w 9854218"/>
              <a:gd name="connsiteY2063" fmla="*/ 5723345 h 10287000"/>
              <a:gd name="connsiteX2064" fmla="*/ 78142 w 9854218"/>
              <a:gd name="connsiteY2064" fmla="*/ 5291246 h 10287000"/>
              <a:gd name="connsiteX2065" fmla="*/ 72668 w 9854218"/>
              <a:gd name="connsiteY2065" fmla="*/ 5085344 h 10287000"/>
              <a:gd name="connsiteX2066" fmla="*/ 57433 w 9854218"/>
              <a:gd name="connsiteY2066" fmla="*/ 4895465 h 10287000"/>
              <a:gd name="connsiteX2067" fmla="*/ 57532 w 9854218"/>
              <a:gd name="connsiteY2067" fmla="*/ 4895049 h 10287000"/>
              <a:gd name="connsiteX2068" fmla="*/ 56227 w 9854218"/>
              <a:gd name="connsiteY2068" fmla="*/ 4880423 h 10287000"/>
              <a:gd name="connsiteX2069" fmla="*/ 57433 w 9854218"/>
              <a:gd name="connsiteY2069" fmla="*/ 4895465 h 10287000"/>
              <a:gd name="connsiteX2070" fmla="*/ 52177 w 9854218"/>
              <a:gd name="connsiteY2070" fmla="*/ 4917644 h 10287000"/>
              <a:gd name="connsiteX2071" fmla="*/ 41602 w 9854218"/>
              <a:gd name="connsiteY2071" fmla="*/ 4881735 h 10287000"/>
              <a:gd name="connsiteX2072" fmla="*/ 40297 w 9854218"/>
              <a:gd name="connsiteY2072" fmla="*/ 4867110 h 10287000"/>
              <a:gd name="connsiteX2073" fmla="*/ 33638 w 9854218"/>
              <a:gd name="connsiteY2073" fmla="*/ 4875080 h 10287000"/>
              <a:gd name="connsiteX2074" fmla="*/ 38317 w 9854218"/>
              <a:gd name="connsiteY2074" fmla="*/ 5257962 h 10287000"/>
              <a:gd name="connsiteX2075" fmla="*/ 7763 w 9854218"/>
              <a:gd name="connsiteY2075" fmla="*/ 5245961 h 10287000"/>
              <a:gd name="connsiteX2076" fmla="*/ 13253 w 9854218"/>
              <a:gd name="connsiteY2076" fmla="*/ 5142273 h 10287000"/>
              <a:gd name="connsiteX2077" fmla="*/ 13523 w 9854218"/>
              <a:gd name="connsiteY2077" fmla="*/ 4980081 h 10287000"/>
              <a:gd name="connsiteX2078" fmla="*/ 15772 w 9854218"/>
              <a:gd name="connsiteY2078" fmla="*/ 4427040 h 10287000"/>
              <a:gd name="connsiteX2079" fmla="*/ 33140 w 9854218"/>
              <a:gd name="connsiteY2079" fmla="*/ 4373885 h 10287000"/>
              <a:gd name="connsiteX2080" fmla="*/ 57440 w 9854218"/>
              <a:gd name="connsiteY2080" fmla="*/ 4150566 h 10287000"/>
              <a:gd name="connsiteX2081" fmla="*/ 46864 w 9854218"/>
              <a:gd name="connsiteY2081" fmla="*/ 4114664 h 10287000"/>
              <a:gd name="connsiteX2082" fmla="*/ 67012 w 9854218"/>
              <a:gd name="connsiteY2082" fmla="*/ 4026818 h 10287000"/>
              <a:gd name="connsiteX2083" fmla="*/ 67000 w 9854218"/>
              <a:gd name="connsiteY2083" fmla="*/ 4020699 h 10287000"/>
              <a:gd name="connsiteX2084" fmla="*/ 65014 w 9854218"/>
              <a:gd name="connsiteY2084" fmla="*/ 4025822 h 10287000"/>
              <a:gd name="connsiteX2085" fmla="*/ 64348 w 9854218"/>
              <a:gd name="connsiteY2085" fmla="*/ 4027533 h 10287000"/>
              <a:gd name="connsiteX2086" fmla="*/ 61525 w 9854218"/>
              <a:gd name="connsiteY2086" fmla="*/ 4021134 h 10287000"/>
              <a:gd name="connsiteX2087" fmla="*/ 53659 w 9854218"/>
              <a:gd name="connsiteY2087" fmla="*/ 4025597 h 10287000"/>
              <a:gd name="connsiteX2088" fmla="*/ 56329 w 9854218"/>
              <a:gd name="connsiteY2088" fmla="*/ 4009362 h 10287000"/>
              <a:gd name="connsiteX2089" fmla="*/ 51775 w 9854218"/>
              <a:gd name="connsiteY2089" fmla="*/ 3999042 h 10287000"/>
              <a:gd name="connsiteX2090" fmla="*/ 57086 w 9854218"/>
              <a:gd name="connsiteY2090" fmla="*/ 3985355 h 10287000"/>
              <a:gd name="connsiteX2091" fmla="*/ 58274 w 9854218"/>
              <a:gd name="connsiteY2091" fmla="*/ 3984828 h 10287000"/>
              <a:gd name="connsiteX2092" fmla="*/ 60529 w 9854218"/>
              <a:gd name="connsiteY2092" fmla="*/ 3983834 h 10287000"/>
              <a:gd name="connsiteX2093" fmla="*/ 62828 w 9854218"/>
              <a:gd name="connsiteY2093" fmla="*/ 3969863 h 10287000"/>
              <a:gd name="connsiteX2094" fmla="*/ 56248 w 9854218"/>
              <a:gd name="connsiteY2094" fmla="*/ 3950091 h 10287000"/>
              <a:gd name="connsiteX2095" fmla="*/ 73595 w 9854218"/>
              <a:gd name="connsiteY2095" fmla="*/ 3739805 h 10287000"/>
              <a:gd name="connsiteX2096" fmla="*/ 129517 w 9854218"/>
              <a:gd name="connsiteY2096" fmla="*/ 3352061 h 10287000"/>
              <a:gd name="connsiteX2097" fmla="*/ 144617 w 9854218"/>
              <a:gd name="connsiteY2097" fmla="*/ 3231939 h 10287000"/>
              <a:gd name="connsiteX2098" fmla="*/ 248047 w 9854218"/>
              <a:gd name="connsiteY2098" fmla="*/ 2823230 h 10287000"/>
              <a:gd name="connsiteX2099" fmla="*/ 248816 w 9854218"/>
              <a:gd name="connsiteY2099" fmla="*/ 2783181 h 10287000"/>
              <a:gd name="connsiteX2100" fmla="*/ 254678 w 9854218"/>
              <a:gd name="connsiteY2100" fmla="*/ 2751132 h 10287000"/>
              <a:gd name="connsiteX2101" fmla="*/ 255632 w 9854218"/>
              <a:gd name="connsiteY2101" fmla="*/ 2750391 h 10287000"/>
              <a:gd name="connsiteX2102" fmla="*/ 256715 w 9854218"/>
              <a:gd name="connsiteY2102" fmla="*/ 2739984 h 10287000"/>
              <a:gd name="connsiteX2103" fmla="*/ 254678 w 9854218"/>
              <a:gd name="connsiteY2103" fmla="*/ 2751132 h 10287000"/>
              <a:gd name="connsiteX2104" fmla="*/ 251404 w 9854218"/>
              <a:gd name="connsiteY2104" fmla="*/ 2753673 h 10287000"/>
              <a:gd name="connsiteX2105" fmla="*/ 249802 w 9854218"/>
              <a:gd name="connsiteY2105" fmla="*/ 2762892 h 10287000"/>
              <a:gd name="connsiteX2106" fmla="*/ 246382 w 9854218"/>
              <a:gd name="connsiteY2106" fmla="*/ 2760717 h 10287000"/>
              <a:gd name="connsiteX2107" fmla="*/ 363172 w 9854218"/>
              <a:gd name="connsiteY2107" fmla="*/ 2348637 h 10287000"/>
              <a:gd name="connsiteX2108" fmla="*/ 378028 w 9854218"/>
              <a:gd name="connsiteY2108" fmla="*/ 2346074 h 10287000"/>
              <a:gd name="connsiteX2109" fmla="*/ 481169 w 9854218"/>
              <a:gd name="connsiteY2109" fmla="*/ 2039606 h 10287000"/>
              <a:gd name="connsiteX2110" fmla="*/ 526723 w 9854218"/>
              <a:gd name="connsiteY2110" fmla="*/ 1962774 h 10287000"/>
              <a:gd name="connsiteX2111" fmla="*/ 690233 w 9854218"/>
              <a:gd name="connsiteY2111" fmla="*/ 1561589 h 10287000"/>
              <a:gd name="connsiteX2112" fmla="*/ 776561 w 9854218"/>
              <a:gd name="connsiteY2112" fmla="*/ 1374578 h 10287000"/>
              <a:gd name="connsiteX2113" fmla="*/ 847036 w 9854218"/>
              <a:gd name="connsiteY2113" fmla="*/ 1197606 h 10287000"/>
              <a:gd name="connsiteX2114" fmla="*/ 847310 w 9854218"/>
              <a:gd name="connsiteY2114" fmla="*/ 1197278 h 10287000"/>
              <a:gd name="connsiteX2115" fmla="*/ 852622 w 9854218"/>
              <a:gd name="connsiteY2115" fmla="*/ 1183587 h 10287000"/>
              <a:gd name="connsiteX2116" fmla="*/ 847036 w 9854218"/>
              <a:gd name="connsiteY2116" fmla="*/ 1197606 h 10287000"/>
              <a:gd name="connsiteX2117" fmla="*/ 832498 w 9854218"/>
              <a:gd name="connsiteY2117" fmla="*/ 1215161 h 10287000"/>
              <a:gd name="connsiteX2118" fmla="*/ 838928 w 9854218"/>
              <a:gd name="connsiteY2118" fmla="*/ 1178285 h 10287000"/>
              <a:gd name="connsiteX2119" fmla="*/ 844240 w 9854218"/>
              <a:gd name="connsiteY2119" fmla="*/ 1164594 h 10287000"/>
              <a:gd name="connsiteX2120" fmla="*/ 834739 w 9854218"/>
              <a:gd name="connsiteY2120" fmla="*/ 1168788 h 10287000"/>
              <a:gd name="connsiteX2121" fmla="*/ 669278 w 9854218"/>
              <a:gd name="connsiteY2121" fmla="*/ 1514108 h 10287000"/>
              <a:gd name="connsiteX2122" fmla="*/ 647206 w 9854218"/>
              <a:gd name="connsiteY2122" fmla="*/ 1489808 h 10287000"/>
              <a:gd name="connsiteX2123" fmla="*/ 698071 w 9854218"/>
              <a:gd name="connsiteY2123" fmla="*/ 1399286 h 10287000"/>
              <a:gd name="connsiteX2124" fmla="*/ 770180 w 9854218"/>
              <a:gd name="connsiteY2124" fmla="*/ 1254008 h 10287000"/>
              <a:gd name="connsiteX2125" fmla="*/ 1017248 w 9854218"/>
              <a:gd name="connsiteY2125" fmla="*/ 759218 h 10287000"/>
              <a:gd name="connsiteX2126" fmla="*/ 1056373 w 9854218"/>
              <a:gd name="connsiteY2126" fmla="*/ 719261 h 10287000"/>
              <a:gd name="connsiteX2127" fmla="*/ 1177109 w 9854218"/>
              <a:gd name="connsiteY2127" fmla="*/ 529832 h 10287000"/>
              <a:gd name="connsiteX2128" fmla="*/ 1183537 w 9854218"/>
              <a:gd name="connsiteY2128" fmla="*/ 492956 h 10287000"/>
              <a:gd name="connsiteX2129" fmla="*/ 1248095 w 9854218"/>
              <a:gd name="connsiteY2129" fmla="*/ 407736 h 10287000"/>
              <a:gd name="connsiteX2130" fmla="*/ 1229092 w 9854218"/>
              <a:gd name="connsiteY2130" fmla="*/ 416123 h 10287000"/>
              <a:gd name="connsiteX2131" fmla="*/ 1382525 w 9854218"/>
              <a:gd name="connsiteY2131" fmla="*/ 223613 h 10287000"/>
              <a:gd name="connsiteX2132" fmla="*/ 1286102 w 9854218"/>
              <a:gd name="connsiteY2132" fmla="*/ 390965 h 10287000"/>
              <a:gd name="connsiteX2133" fmla="*/ 1208299 w 9854218"/>
              <a:gd name="connsiteY2133" fmla="*/ 545849 h 10287000"/>
              <a:gd name="connsiteX2134" fmla="*/ 1127428 w 9854218"/>
              <a:gd name="connsiteY2134" fmla="*/ 690221 h 10287000"/>
              <a:gd name="connsiteX2135" fmla="*/ 1108069 w 9854218"/>
              <a:gd name="connsiteY2135" fmla="*/ 707793 h 10287000"/>
              <a:gd name="connsiteX2136" fmla="*/ 1112260 w 9854218"/>
              <a:gd name="connsiteY2136" fmla="*/ 717290 h 10287000"/>
              <a:gd name="connsiteX2137" fmla="*/ 1127428 w 9854218"/>
              <a:gd name="connsiteY2137" fmla="*/ 690221 h 10287000"/>
              <a:gd name="connsiteX2138" fmla="*/ 1132385 w 9854218"/>
              <a:gd name="connsiteY2138" fmla="*/ 685718 h 10287000"/>
              <a:gd name="connsiteX2139" fmla="*/ 1131265 w 9854218"/>
              <a:gd name="connsiteY2139" fmla="*/ 708903 h 10287000"/>
              <a:gd name="connsiteX2140" fmla="*/ 1135454 w 9854218"/>
              <a:gd name="connsiteY2140" fmla="*/ 718400 h 10287000"/>
              <a:gd name="connsiteX2141" fmla="*/ 1256921 w 9854218"/>
              <a:gd name="connsiteY2141" fmla="*/ 549921 h 10287000"/>
              <a:gd name="connsiteX2142" fmla="*/ 1309982 w 9854218"/>
              <a:gd name="connsiteY2142" fmla="*/ 467855 h 10287000"/>
              <a:gd name="connsiteX2143" fmla="*/ 1323848 w 9854218"/>
              <a:gd name="connsiteY2143" fmla="*/ 443909 h 10287000"/>
              <a:gd name="connsiteX2144" fmla="*/ 1324727 w 9854218"/>
              <a:gd name="connsiteY2144" fmla="*/ 443033 h 10287000"/>
              <a:gd name="connsiteX2145" fmla="*/ 1360994 w 9854218"/>
              <a:gd name="connsiteY2145" fmla="*/ 380607 h 10287000"/>
              <a:gd name="connsiteX2146" fmla="*/ 1424365 w 9854218"/>
              <a:gd name="connsiteY2146" fmla="*/ 313029 h 10287000"/>
              <a:gd name="connsiteX2147" fmla="*/ 1496720 w 9854218"/>
              <a:gd name="connsiteY2147" fmla="*/ 196157 h 10287000"/>
              <a:gd name="connsiteX2148" fmla="*/ 1626158 w 9854218"/>
              <a:gd name="connsiteY2148" fmla="*/ 18683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Lst>
            <a:rect l="l" t="t" r="r" b="b"/>
            <a:pathLst>
              <a:path w="9854218" h="10287000">
                <a:moveTo>
                  <a:pt x="3702233" y="10176083"/>
                </a:moveTo>
                <a:cubicBezTo>
                  <a:pt x="3728380" y="10185165"/>
                  <a:pt x="3760481" y="10220492"/>
                  <a:pt x="3789992" y="10255622"/>
                </a:cubicBezTo>
                <a:lnTo>
                  <a:pt x="3816186" y="10287000"/>
                </a:lnTo>
                <a:lnTo>
                  <a:pt x="3772988" y="10287000"/>
                </a:lnTo>
                <a:lnTo>
                  <a:pt x="3756533" y="10269543"/>
                </a:lnTo>
                <a:cubicBezTo>
                  <a:pt x="3731954" y="10240912"/>
                  <a:pt x="3708635" y="10211966"/>
                  <a:pt x="3678386" y="10176729"/>
                </a:cubicBezTo>
                <a:cubicBezTo>
                  <a:pt x="3685463" y="10172945"/>
                  <a:pt x="3693517" y="10173056"/>
                  <a:pt x="3702233" y="10176083"/>
                </a:cubicBezTo>
                <a:close/>
                <a:moveTo>
                  <a:pt x="3705923" y="10030618"/>
                </a:moveTo>
                <a:cubicBezTo>
                  <a:pt x="3756330" y="10082211"/>
                  <a:pt x="3803273" y="10130656"/>
                  <a:pt x="3847970" y="10176154"/>
                </a:cubicBezTo>
                <a:lnTo>
                  <a:pt x="3959456" y="10287000"/>
                </a:lnTo>
                <a:lnTo>
                  <a:pt x="3904190" y="10287000"/>
                </a:lnTo>
                <a:lnTo>
                  <a:pt x="3902490" y="10285437"/>
                </a:lnTo>
                <a:cubicBezTo>
                  <a:pt x="3877370" y="10263302"/>
                  <a:pt x="3852800" y="10242700"/>
                  <a:pt x="3829493" y="10224459"/>
                </a:cubicBezTo>
                <a:cubicBezTo>
                  <a:pt x="3781590" y="10161530"/>
                  <a:pt x="3721092" y="10091055"/>
                  <a:pt x="3705923" y="10030618"/>
                </a:cubicBezTo>
                <a:close/>
                <a:moveTo>
                  <a:pt x="1244332" y="9732028"/>
                </a:moveTo>
                <a:lnTo>
                  <a:pt x="1244333" y="9742350"/>
                </a:lnTo>
                <a:lnTo>
                  <a:pt x="1244333" y="9752674"/>
                </a:lnTo>
                <a:lnTo>
                  <a:pt x="1234499" y="9744334"/>
                </a:lnTo>
                <a:cubicBezTo>
                  <a:pt x="1234333" y="9743673"/>
                  <a:pt x="1234166" y="9743012"/>
                  <a:pt x="1234001" y="9742350"/>
                </a:cubicBezTo>
                <a:cubicBezTo>
                  <a:pt x="1234001" y="9732026"/>
                  <a:pt x="1234001" y="9732026"/>
                  <a:pt x="1244332" y="9732028"/>
                </a:cubicBezTo>
                <a:close/>
                <a:moveTo>
                  <a:pt x="3569508" y="9650436"/>
                </a:moveTo>
                <a:lnTo>
                  <a:pt x="3581998" y="9662421"/>
                </a:lnTo>
                <a:cubicBezTo>
                  <a:pt x="3575669" y="9662421"/>
                  <a:pt x="3572504" y="9659258"/>
                  <a:pt x="3570923" y="9656094"/>
                </a:cubicBezTo>
                <a:close/>
                <a:moveTo>
                  <a:pt x="3568812" y="9649767"/>
                </a:moveTo>
                <a:lnTo>
                  <a:pt x="3569340" y="9649768"/>
                </a:lnTo>
                <a:lnTo>
                  <a:pt x="3569508" y="9650436"/>
                </a:lnTo>
                <a:close/>
                <a:moveTo>
                  <a:pt x="3733836" y="9636734"/>
                </a:moveTo>
                <a:lnTo>
                  <a:pt x="3746490" y="9649767"/>
                </a:lnTo>
                <a:lnTo>
                  <a:pt x="3733838" y="9637113"/>
                </a:lnTo>
                <a:close/>
                <a:moveTo>
                  <a:pt x="3494952" y="9551220"/>
                </a:moveTo>
                <a:lnTo>
                  <a:pt x="3496187" y="9552490"/>
                </a:lnTo>
                <a:lnTo>
                  <a:pt x="3504850" y="9560888"/>
                </a:lnTo>
                <a:lnTo>
                  <a:pt x="3499745" y="9559612"/>
                </a:lnTo>
                <a:close/>
                <a:moveTo>
                  <a:pt x="3455460" y="9510579"/>
                </a:moveTo>
                <a:cubicBezTo>
                  <a:pt x="3468112" y="9523228"/>
                  <a:pt x="3480766" y="9523232"/>
                  <a:pt x="3480766" y="9535886"/>
                </a:cubicBezTo>
                <a:lnTo>
                  <a:pt x="3493421" y="9548540"/>
                </a:lnTo>
                <a:lnTo>
                  <a:pt x="3494952" y="9551220"/>
                </a:lnTo>
                <a:close/>
                <a:moveTo>
                  <a:pt x="3392190" y="9409350"/>
                </a:moveTo>
                <a:lnTo>
                  <a:pt x="3404846" y="9409350"/>
                </a:lnTo>
                <a:lnTo>
                  <a:pt x="3417497" y="9409350"/>
                </a:lnTo>
                <a:cubicBezTo>
                  <a:pt x="3518728" y="9510580"/>
                  <a:pt x="3670571" y="9649764"/>
                  <a:pt x="3797105" y="9738340"/>
                </a:cubicBezTo>
                <a:lnTo>
                  <a:pt x="3809762" y="9738340"/>
                </a:lnTo>
                <a:cubicBezTo>
                  <a:pt x="3809762" y="9750993"/>
                  <a:pt x="3822416" y="9763647"/>
                  <a:pt x="3835066" y="9776301"/>
                </a:cubicBezTo>
                <a:cubicBezTo>
                  <a:pt x="3835066" y="9776301"/>
                  <a:pt x="3873026" y="9814262"/>
                  <a:pt x="3873026" y="9801610"/>
                </a:cubicBezTo>
                <a:lnTo>
                  <a:pt x="3910990" y="9839571"/>
                </a:lnTo>
                <a:cubicBezTo>
                  <a:pt x="3923640" y="9852224"/>
                  <a:pt x="3923640" y="9852224"/>
                  <a:pt x="3936296" y="9852222"/>
                </a:cubicBezTo>
                <a:cubicBezTo>
                  <a:pt x="3936298" y="9864876"/>
                  <a:pt x="3948950" y="9864876"/>
                  <a:pt x="3961601" y="9877532"/>
                </a:cubicBezTo>
                <a:cubicBezTo>
                  <a:pt x="3961601" y="9877532"/>
                  <a:pt x="3986910" y="9890182"/>
                  <a:pt x="3999564" y="9902836"/>
                </a:cubicBezTo>
                <a:cubicBezTo>
                  <a:pt x="4037526" y="9953451"/>
                  <a:pt x="4075487" y="9966108"/>
                  <a:pt x="4113444" y="10004066"/>
                </a:cubicBezTo>
                <a:cubicBezTo>
                  <a:pt x="4138752" y="10016718"/>
                  <a:pt x="4164058" y="10042026"/>
                  <a:pt x="4176716" y="10054680"/>
                </a:cubicBezTo>
                <a:cubicBezTo>
                  <a:pt x="4202021" y="10067332"/>
                  <a:pt x="4227329" y="10092639"/>
                  <a:pt x="4239982" y="10105293"/>
                </a:cubicBezTo>
                <a:cubicBezTo>
                  <a:pt x="4277945" y="10143254"/>
                  <a:pt x="4328554" y="10168562"/>
                  <a:pt x="4341209" y="10181214"/>
                </a:cubicBezTo>
                <a:cubicBezTo>
                  <a:pt x="4353864" y="10168563"/>
                  <a:pt x="4290594" y="10155908"/>
                  <a:pt x="4328555" y="10143254"/>
                </a:cubicBezTo>
                <a:lnTo>
                  <a:pt x="4328555" y="10155908"/>
                </a:lnTo>
                <a:cubicBezTo>
                  <a:pt x="4353864" y="10168563"/>
                  <a:pt x="4366518" y="10181214"/>
                  <a:pt x="4391824" y="10181214"/>
                </a:cubicBezTo>
                <a:lnTo>
                  <a:pt x="4391824" y="10168562"/>
                </a:lnTo>
                <a:lnTo>
                  <a:pt x="4404478" y="10168562"/>
                </a:lnTo>
                <a:lnTo>
                  <a:pt x="4404476" y="10181214"/>
                </a:lnTo>
                <a:lnTo>
                  <a:pt x="4417134" y="10193868"/>
                </a:lnTo>
                <a:cubicBezTo>
                  <a:pt x="4448766" y="10206520"/>
                  <a:pt x="4477236" y="10225500"/>
                  <a:pt x="4504126" y="10246062"/>
                </a:cubicBezTo>
                <a:lnTo>
                  <a:pt x="4555560" y="10287000"/>
                </a:lnTo>
                <a:lnTo>
                  <a:pt x="4347497" y="10287000"/>
                </a:lnTo>
                <a:lnTo>
                  <a:pt x="4341209" y="10282443"/>
                </a:lnTo>
                <a:cubicBezTo>
                  <a:pt x="4252636" y="10231826"/>
                  <a:pt x="4176714" y="10168562"/>
                  <a:pt x="4088141" y="10105290"/>
                </a:cubicBezTo>
                <a:cubicBezTo>
                  <a:pt x="4088138" y="10101074"/>
                  <a:pt x="4088140" y="10096856"/>
                  <a:pt x="4088136" y="10092639"/>
                </a:cubicBezTo>
                <a:cubicBezTo>
                  <a:pt x="4050179" y="10067332"/>
                  <a:pt x="4012217" y="10029374"/>
                  <a:pt x="3974256" y="10004066"/>
                </a:cubicBezTo>
                <a:lnTo>
                  <a:pt x="3974255" y="9991412"/>
                </a:lnTo>
                <a:lnTo>
                  <a:pt x="3974255" y="9978758"/>
                </a:lnTo>
                <a:lnTo>
                  <a:pt x="3961601" y="9966108"/>
                </a:lnTo>
                <a:lnTo>
                  <a:pt x="3948950" y="9953451"/>
                </a:lnTo>
                <a:lnTo>
                  <a:pt x="3936296" y="9953451"/>
                </a:lnTo>
                <a:cubicBezTo>
                  <a:pt x="3936296" y="9953451"/>
                  <a:pt x="3936296" y="9966106"/>
                  <a:pt x="3948952" y="9966104"/>
                </a:cubicBezTo>
                <a:lnTo>
                  <a:pt x="3961601" y="9978758"/>
                </a:lnTo>
                <a:lnTo>
                  <a:pt x="3948950" y="9991412"/>
                </a:lnTo>
                <a:cubicBezTo>
                  <a:pt x="3910990" y="9953451"/>
                  <a:pt x="3873028" y="9915490"/>
                  <a:pt x="3835066" y="9890182"/>
                </a:cubicBezTo>
                <a:cubicBezTo>
                  <a:pt x="3835067" y="9877528"/>
                  <a:pt x="3822413" y="9877532"/>
                  <a:pt x="3822413" y="9877532"/>
                </a:cubicBezTo>
                <a:cubicBezTo>
                  <a:pt x="3822414" y="9873314"/>
                  <a:pt x="3822414" y="9869094"/>
                  <a:pt x="3822416" y="9864876"/>
                </a:cubicBezTo>
                <a:lnTo>
                  <a:pt x="3784448" y="9826916"/>
                </a:lnTo>
                <a:cubicBezTo>
                  <a:pt x="3784448" y="9826916"/>
                  <a:pt x="3784451" y="9814262"/>
                  <a:pt x="3771798" y="9814262"/>
                </a:cubicBezTo>
                <a:cubicBezTo>
                  <a:pt x="3771802" y="9801610"/>
                  <a:pt x="3759146" y="9801610"/>
                  <a:pt x="3759143" y="9788956"/>
                </a:cubicBezTo>
                <a:cubicBezTo>
                  <a:pt x="3746490" y="9788956"/>
                  <a:pt x="3746489" y="9776301"/>
                  <a:pt x="3733834" y="9763647"/>
                </a:cubicBezTo>
                <a:lnTo>
                  <a:pt x="3721186" y="9763647"/>
                </a:lnTo>
                <a:lnTo>
                  <a:pt x="3721187" y="9750996"/>
                </a:lnTo>
                <a:lnTo>
                  <a:pt x="3708530" y="9750996"/>
                </a:lnTo>
                <a:lnTo>
                  <a:pt x="3670571" y="9713032"/>
                </a:lnTo>
                <a:lnTo>
                  <a:pt x="3683226" y="9713036"/>
                </a:lnTo>
                <a:cubicBezTo>
                  <a:pt x="3632610" y="9662421"/>
                  <a:pt x="3607301" y="9649768"/>
                  <a:pt x="3556684" y="9573846"/>
                </a:cubicBezTo>
                <a:cubicBezTo>
                  <a:pt x="3569340" y="9611808"/>
                  <a:pt x="3556688" y="9608644"/>
                  <a:pt x="3534545" y="9589662"/>
                </a:cubicBezTo>
                <a:lnTo>
                  <a:pt x="3531419" y="9586632"/>
                </a:lnTo>
                <a:cubicBezTo>
                  <a:pt x="3531408" y="9586588"/>
                  <a:pt x="3531394" y="9586545"/>
                  <a:pt x="3531382" y="9586500"/>
                </a:cubicBezTo>
                <a:lnTo>
                  <a:pt x="3531150" y="9586378"/>
                </a:lnTo>
                <a:lnTo>
                  <a:pt x="3504850" y="9560888"/>
                </a:lnTo>
                <a:lnTo>
                  <a:pt x="3506069" y="9561192"/>
                </a:lnTo>
                <a:lnTo>
                  <a:pt x="3518723" y="9573846"/>
                </a:lnTo>
                <a:cubicBezTo>
                  <a:pt x="3518723" y="9573846"/>
                  <a:pt x="3531382" y="9586500"/>
                  <a:pt x="3531383" y="9573843"/>
                </a:cubicBezTo>
                <a:lnTo>
                  <a:pt x="3531382" y="9561192"/>
                </a:lnTo>
                <a:cubicBezTo>
                  <a:pt x="3506072" y="9535886"/>
                  <a:pt x="3493421" y="9510579"/>
                  <a:pt x="3468112" y="9497925"/>
                </a:cubicBezTo>
                <a:lnTo>
                  <a:pt x="3468112" y="9485268"/>
                </a:lnTo>
                <a:lnTo>
                  <a:pt x="3442808" y="9459964"/>
                </a:lnTo>
                <a:lnTo>
                  <a:pt x="3417497" y="9434658"/>
                </a:lnTo>
                <a:close/>
                <a:moveTo>
                  <a:pt x="3012584" y="9257510"/>
                </a:moveTo>
                <a:cubicBezTo>
                  <a:pt x="3018910" y="9263835"/>
                  <a:pt x="3022073" y="9267000"/>
                  <a:pt x="3022073" y="9268580"/>
                </a:cubicBezTo>
                <a:lnTo>
                  <a:pt x="3019736" y="9268968"/>
                </a:lnTo>
                <a:close/>
                <a:moveTo>
                  <a:pt x="2847455" y="8968533"/>
                </a:moveTo>
                <a:lnTo>
                  <a:pt x="2865802" y="8997360"/>
                </a:lnTo>
                <a:lnTo>
                  <a:pt x="2872247" y="9005182"/>
                </a:lnTo>
                <a:lnTo>
                  <a:pt x="2871814" y="9000681"/>
                </a:lnTo>
                <a:cubicBezTo>
                  <a:pt x="2873394" y="8998506"/>
                  <a:pt x="2876558" y="8998902"/>
                  <a:pt x="2879723" y="8999692"/>
                </a:cubicBezTo>
                <a:lnTo>
                  <a:pt x="2882327" y="9000148"/>
                </a:lnTo>
                <a:lnTo>
                  <a:pt x="2884188" y="8997712"/>
                </a:lnTo>
                <a:lnTo>
                  <a:pt x="2885808" y="9000758"/>
                </a:lnTo>
                <a:lnTo>
                  <a:pt x="2887631" y="9001077"/>
                </a:lnTo>
                <a:cubicBezTo>
                  <a:pt x="2889212" y="9000483"/>
                  <a:pt x="2889210" y="8998112"/>
                  <a:pt x="2886047" y="8991786"/>
                </a:cubicBezTo>
                <a:cubicBezTo>
                  <a:pt x="2867069" y="8972806"/>
                  <a:pt x="2862323" y="8982292"/>
                  <a:pt x="2850458" y="8972210"/>
                </a:cubicBezTo>
                <a:close/>
                <a:moveTo>
                  <a:pt x="1261949" y="8958783"/>
                </a:moveTo>
                <a:lnTo>
                  <a:pt x="1262372" y="8959339"/>
                </a:lnTo>
                <a:cubicBezTo>
                  <a:pt x="1264021" y="8962171"/>
                  <a:pt x="1265987" y="8966141"/>
                  <a:pt x="1268305" y="8971461"/>
                </a:cubicBezTo>
                <a:close/>
                <a:moveTo>
                  <a:pt x="1119280" y="8584360"/>
                </a:moveTo>
                <a:lnTo>
                  <a:pt x="1121074" y="8598870"/>
                </a:lnTo>
                <a:cubicBezTo>
                  <a:pt x="1122452" y="8605311"/>
                  <a:pt x="1124435" y="8612043"/>
                  <a:pt x="1126753" y="8617364"/>
                </a:cubicBezTo>
                <a:cubicBezTo>
                  <a:pt x="1132726" y="8622356"/>
                  <a:pt x="1138447" y="8629674"/>
                  <a:pt x="1143751" y="8637490"/>
                </a:cubicBezTo>
                <a:lnTo>
                  <a:pt x="1153022" y="8652268"/>
                </a:lnTo>
                <a:close/>
                <a:moveTo>
                  <a:pt x="993608" y="8563178"/>
                </a:moveTo>
                <a:lnTo>
                  <a:pt x="1001044" y="8596624"/>
                </a:lnTo>
                <a:cubicBezTo>
                  <a:pt x="1023343" y="8643507"/>
                  <a:pt x="968572" y="8547682"/>
                  <a:pt x="978638" y="8602694"/>
                </a:cubicBezTo>
                <a:cubicBezTo>
                  <a:pt x="1037416" y="8731112"/>
                  <a:pt x="1104418" y="8818810"/>
                  <a:pt x="1150966" y="8955356"/>
                </a:cubicBezTo>
                <a:cubicBezTo>
                  <a:pt x="1197725" y="8985993"/>
                  <a:pt x="1236260" y="9057346"/>
                  <a:pt x="1276850" y="9118520"/>
                </a:cubicBezTo>
                <a:cubicBezTo>
                  <a:pt x="1315387" y="9189874"/>
                  <a:pt x="1353923" y="9261231"/>
                  <a:pt x="1396570" y="9312225"/>
                </a:cubicBezTo>
                <a:cubicBezTo>
                  <a:pt x="1364095" y="9263283"/>
                  <a:pt x="1376327" y="9255160"/>
                  <a:pt x="1368209" y="9242926"/>
                </a:cubicBezTo>
                <a:cubicBezTo>
                  <a:pt x="1386500" y="9257217"/>
                  <a:pt x="1388557" y="9247036"/>
                  <a:pt x="1398731" y="9249092"/>
                </a:cubicBezTo>
                <a:cubicBezTo>
                  <a:pt x="1408364" y="9266931"/>
                  <a:pt x="1416862" y="9280566"/>
                  <a:pt x="1424824" y="9291942"/>
                </a:cubicBezTo>
                <a:lnTo>
                  <a:pt x="1437577" y="9308271"/>
                </a:lnTo>
                <a:lnTo>
                  <a:pt x="1426300" y="9285122"/>
                </a:lnTo>
                <a:cubicBezTo>
                  <a:pt x="1417705" y="9267270"/>
                  <a:pt x="1408622" y="9248446"/>
                  <a:pt x="1398241" y="9227676"/>
                </a:cubicBezTo>
                <a:lnTo>
                  <a:pt x="1399595" y="9228166"/>
                </a:lnTo>
                <a:lnTo>
                  <a:pt x="1358393" y="9155026"/>
                </a:lnTo>
                <a:cubicBezTo>
                  <a:pt x="1350428" y="9148370"/>
                  <a:pt x="1333193" y="9120430"/>
                  <a:pt x="1318568" y="9121743"/>
                </a:cubicBezTo>
                <a:cubicBezTo>
                  <a:pt x="1253680" y="8972774"/>
                  <a:pt x="1175336" y="8920834"/>
                  <a:pt x="1090468" y="8795770"/>
                </a:cubicBezTo>
                <a:cubicBezTo>
                  <a:pt x="1081232" y="8754218"/>
                  <a:pt x="1067092" y="8714482"/>
                  <a:pt x="1049606" y="8674704"/>
                </a:cubicBezTo>
                <a:close/>
                <a:moveTo>
                  <a:pt x="978416" y="8451138"/>
                </a:moveTo>
                <a:lnTo>
                  <a:pt x="1037843" y="8567380"/>
                </a:lnTo>
                <a:cubicBezTo>
                  <a:pt x="1065181" y="8615604"/>
                  <a:pt x="1093349" y="8662830"/>
                  <a:pt x="1119851" y="8712051"/>
                </a:cubicBezTo>
                <a:cubicBezTo>
                  <a:pt x="1149687" y="8757285"/>
                  <a:pt x="1179522" y="8802521"/>
                  <a:pt x="1205537" y="8846256"/>
                </a:cubicBezTo>
                <a:lnTo>
                  <a:pt x="1261949" y="8958783"/>
                </a:lnTo>
                <a:lnTo>
                  <a:pt x="1258343" y="8954042"/>
                </a:lnTo>
                <a:cubicBezTo>
                  <a:pt x="1252057" y="8949424"/>
                  <a:pt x="1255998" y="8978095"/>
                  <a:pt x="1262950" y="8994056"/>
                </a:cubicBezTo>
                <a:cubicBezTo>
                  <a:pt x="1286843" y="9014024"/>
                  <a:pt x="1306687" y="9071212"/>
                  <a:pt x="1312042" y="9048618"/>
                </a:cubicBezTo>
                <a:cubicBezTo>
                  <a:pt x="1344847" y="9106488"/>
                  <a:pt x="1362742" y="9136668"/>
                  <a:pt x="1391452" y="9183502"/>
                </a:cubicBezTo>
                <a:lnTo>
                  <a:pt x="1424497" y="9237166"/>
                </a:lnTo>
                <a:lnTo>
                  <a:pt x="1429220" y="9238874"/>
                </a:lnTo>
                <a:lnTo>
                  <a:pt x="1434265" y="9245505"/>
                </a:lnTo>
                <a:lnTo>
                  <a:pt x="1456580" y="9264154"/>
                </a:lnTo>
                <a:cubicBezTo>
                  <a:pt x="1466537" y="9272475"/>
                  <a:pt x="1476492" y="9280796"/>
                  <a:pt x="1488438" y="9290780"/>
                </a:cubicBezTo>
                <a:cubicBezTo>
                  <a:pt x="1499014" y="9326686"/>
                  <a:pt x="1532177" y="9367938"/>
                  <a:pt x="1565340" y="9409190"/>
                </a:cubicBezTo>
                <a:cubicBezTo>
                  <a:pt x="1605166" y="9442467"/>
                  <a:pt x="1630366" y="9477063"/>
                  <a:pt x="1632974" y="9506312"/>
                </a:cubicBezTo>
                <a:cubicBezTo>
                  <a:pt x="1632974" y="9506312"/>
                  <a:pt x="1632974" y="9506312"/>
                  <a:pt x="1626314" y="9514282"/>
                </a:cubicBezTo>
                <a:lnTo>
                  <a:pt x="1611659" y="9502036"/>
                </a:lnTo>
                <a:lnTo>
                  <a:pt x="1622706" y="9517170"/>
                </a:lnTo>
                <a:lnTo>
                  <a:pt x="1722140" y="9649444"/>
                </a:lnTo>
                <a:lnTo>
                  <a:pt x="1730402" y="9674248"/>
                </a:lnTo>
                <a:cubicBezTo>
                  <a:pt x="1730402" y="9674248"/>
                  <a:pt x="1730402" y="9674248"/>
                  <a:pt x="1740784" y="9674248"/>
                </a:cubicBezTo>
                <a:lnTo>
                  <a:pt x="1722140" y="9649444"/>
                </a:lnTo>
                <a:lnTo>
                  <a:pt x="1720020" y="9643092"/>
                </a:lnTo>
                <a:cubicBezTo>
                  <a:pt x="1730402" y="9632706"/>
                  <a:pt x="1740782" y="9643092"/>
                  <a:pt x="1740782" y="9653476"/>
                </a:cubicBezTo>
                <a:cubicBezTo>
                  <a:pt x="1751162" y="9653476"/>
                  <a:pt x="1751162" y="9653476"/>
                  <a:pt x="1751162" y="9653476"/>
                </a:cubicBezTo>
                <a:lnTo>
                  <a:pt x="1657852" y="9494422"/>
                </a:lnTo>
                <a:lnTo>
                  <a:pt x="1559534" y="9346986"/>
                </a:lnTo>
                <a:lnTo>
                  <a:pt x="1533182" y="9310760"/>
                </a:lnTo>
                <a:lnTo>
                  <a:pt x="1529318" y="9301674"/>
                </a:lnTo>
                <a:lnTo>
                  <a:pt x="1470966" y="9214168"/>
                </a:lnTo>
                <a:lnTo>
                  <a:pt x="1207861" y="8762176"/>
                </a:lnTo>
                <a:lnTo>
                  <a:pt x="1204783" y="8758706"/>
                </a:lnTo>
                <a:cubicBezTo>
                  <a:pt x="1197649" y="8751052"/>
                  <a:pt x="1189684" y="8744396"/>
                  <a:pt x="1182371" y="8745052"/>
                </a:cubicBezTo>
                <a:cubicBezTo>
                  <a:pt x="1133705" y="8633324"/>
                  <a:pt x="1077472" y="8576176"/>
                  <a:pt x="1016593" y="8501824"/>
                </a:cubicBezTo>
                <a:close/>
                <a:moveTo>
                  <a:pt x="490171" y="8276537"/>
                </a:moveTo>
                <a:cubicBezTo>
                  <a:pt x="531494" y="8338470"/>
                  <a:pt x="562486" y="8452023"/>
                  <a:pt x="583148" y="8524276"/>
                </a:cubicBezTo>
                <a:cubicBezTo>
                  <a:pt x="614143" y="8513955"/>
                  <a:pt x="676127" y="8637828"/>
                  <a:pt x="676129" y="8689440"/>
                </a:cubicBezTo>
                <a:cubicBezTo>
                  <a:pt x="676130" y="8692881"/>
                  <a:pt x="676129" y="8696324"/>
                  <a:pt x="676130" y="8699764"/>
                </a:cubicBezTo>
                <a:lnTo>
                  <a:pt x="686459" y="8710083"/>
                </a:lnTo>
                <a:cubicBezTo>
                  <a:pt x="686459" y="8720408"/>
                  <a:pt x="676129" y="8720408"/>
                  <a:pt x="676129" y="8720408"/>
                </a:cubicBezTo>
                <a:lnTo>
                  <a:pt x="670654" y="8717283"/>
                </a:lnTo>
                <a:lnTo>
                  <a:pt x="665797" y="8710086"/>
                </a:lnTo>
                <a:cubicBezTo>
                  <a:pt x="665797" y="8710086"/>
                  <a:pt x="665798" y="8712666"/>
                  <a:pt x="667090" y="8715248"/>
                </a:cubicBezTo>
                <a:lnTo>
                  <a:pt x="670654" y="8717283"/>
                </a:lnTo>
                <a:lnTo>
                  <a:pt x="689203" y="8744763"/>
                </a:lnTo>
                <a:cubicBezTo>
                  <a:pt x="712933" y="8777182"/>
                  <a:pt x="738116" y="8808152"/>
                  <a:pt x="769109" y="8885571"/>
                </a:cubicBezTo>
                <a:cubicBezTo>
                  <a:pt x="769103" y="8895892"/>
                  <a:pt x="779438" y="8895892"/>
                  <a:pt x="779438" y="8906216"/>
                </a:cubicBezTo>
                <a:cubicBezTo>
                  <a:pt x="779438" y="8916540"/>
                  <a:pt x="789766" y="8916537"/>
                  <a:pt x="789766" y="8916537"/>
                </a:cubicBezTo>
                <a:cubicBezTo>
                  <a:pt x="789769" y="8937183"/>
                  <a:pt x="789769" y="8937183"/>
                  <a:pt x="779437" y="8937183"/>
                </a:cubicBezTo>
                <a:cubicBezTo>
                  <a:pt x="789769" y="8947508"/>
                  <a:pt x="810430" y="8988798"/>
                  <a:pt x="820763" y="8988798"/>
                </a:cubicBezTo>
                <a:cubicBezTo>
                  <a:pt x="872417" y="9122992"/>
                  <a:pt x="986057" y="9267507"/>
                  <a:pt x="1027381" y="9401702"/>
                </a:cubicBezTo>
                <a:lnTo>
                  <a:pt x="1017050" y="9387624"/>
                </a:lnTo>
                <a:lnTo>
                  <a:pt x="1017052" y="9381058"/>
                </a:lnTo>
                <a:lnTo>
                  <a:pt x="1006720" y="9370732"/>
                </a:lnTo>
                <a:cubicBezTo>
                  <a:pt x="1006720" y="9375896"/>
                  <a:pt x="1009303" y="9378476"/>
                  <a:pt x="1013176" y="9382348"/>
                </a:cubicBezTo>
                <a:lnTo>
                  <a:pt x="1017050" y="9387624"/>
                </a:lnTo>
                <a:lnTo>
                  <a:pt x="1017052" y="9391383"/>
                </a:lnTo>
                <a:cubicBezTo>
                  <a:pt x="1027381" y="9401702"/>
                  <a:pt x="1027381" y="9401702"/>
                  <a:pt x="1027381" y="9412026"/>
                </a:cubicBezTo>
                <a:lnTo>
                  <a:pt x="1017050" y="9412023"/>
                </a:lnTo>
                <a:lnTo>
                  <a:pt x="1008526" y="9402288"/>
                </a:lnTo>
                <a:lnTo>
                  <a:pt x="1006721" y="9391380"/>
                </a:lnTo>
                <a:cubicBezTo>
                  <a:pt x="1006721" y="9396542"/>
                  <a:pt x="1006720" y="9399122"/>
                  <a:pt x="1008011" y="9401702"/>
                </a:cubicBezTo>
                <a:lnTo>
                  <a:pt x="1008526" y="9402288"/>
                </a:lnTo>
                <a:lnTo>
                  <a:pt x="1010108" y="9411862"/>
                </a:lnTo>
                <a:cubicBezTo>
                  <a:pt x="1016405" y="9436542"/>
                  <a:pt x="1029964" y="9471380"/>
                  <a:pt x="1037713" y="9494604"/>
                </a:cubicBezTo>
                <a:lnTo>
                  <a:pt x="1037713" y="9484281"/>
                </a:lnTo>
                <a:cubicBezTo>
                  <a:pt x="1037713" y="9484281"/>
                  <a:pt x="1048043" y="9494606"/>
                  <a:pt x="1048045" y="9504932"/>
                </a:cubicBezTo>
                <a:lnTo>
                  <a:pt x="1058374" y="9515253"/>
                </a:lnTo>
                <a:cubicBezTo>
                  <a:pt x="1097114" y="9592671"/>
                  <a:pt x="1141667" y="9658476"/>
                  <a:pt x="1192031" y="9708318"/>
                </a:cubicBezTo>
                <a:lnTo>
                  <a:pt x="1234499" y="9744334"/>
                </a:lnTo>
                <a:lnTo>
                  <a:pt x="1235294" y="9747512"/>
                </a:lnTo>
                <a:cubicBezTo>
                  <a:pt x="1236584" y="9750092"/>
                  <a:pt x="1239166" y="9752673"/>
                  <a:pt x="1244333" y="9752674"/>
                </a:cubicBezTo>
                <a:lnTo>
                  <a:pt x="1254664" y="9762996"/>
                </a:lnTo>
                <a:cubicBezTo>
                  <a:pt x="1264996" y="9752672"/>
                  <a:pt x="1285657" y="9783639"/>
                  <a:pt x="1306319" y="9814608"/>
                </a:cubicBezTo>
                <a:cubicBezTo>
                  <a:pt x="1295989" y="9824932"/>
                  <a:pt x="1285657" y="9804284"/>
                  <a:pt x="1285657" y="9804284"/>
                </a:cubicBezTo>
                <a:lnTo>
                  <a:pt x="1285658" y="9814605"/>
                </a:lnTo>
                <a:lnTo>
                  <a:pt x="1285658" y="9824930"/>
                </a:lnTo>
                <a:lnTo>
                  <a:pt x="1275326" y="9814608"/>
                </a:lnTo>
                <a:cubicBezTo>
                  <a:pt x="1295987" y="9845578"/>
                  <a:pt x="1285658" y="9845577"/>
                  <a:pt x="1316651" y="9886866"/>
                </a:cubicBezTo>
                <a:lnTo>
                  <a:pt x="1316650" y="9876544"/>
                </a:lnTo>
                <a:lnTo>
                  <a:pt x="1306318" y="9866220"/>
                </a:lnTo>
                <a:lnTo>
                  <a:pt x="1306319" y="9855898"/>
                </a:lnTo>
                <a:cubicBezTo>
                  <a:pt x="1316650" y="9855898"/>
                  <a:pt x="1326980" y="9866220"/>
                  <a:pt x="1326982" y="9876542"/>
                </a:cubicBezTo>
                <a:lnTo>
                  <a:pt x="1337312" y="9886866"/>
                </a:lnTo>
                <a:cubicBezTo>
                  <a:pt x="1357973" y="9886864"/>
                  <a:pt x="1388966" y="9917835"/>
                  <a:pt x="1430291" y="9959126"/>
                </a:cubicBezTo>
                <a:cubicBezTo>
                  <a:pt x="1461284" y="10000414"/>
                  <a:pt x="1492277" y="10052030"/>
                  <a:pt x="1502608" y="10082998"/>
                </a:cubicBezTo>
                <a:lnTo>
                  <a:pt x="1512938" y="10082996"/>
                </a:lnTo>
                <a:cubicBezTo>
                  <a:pt x="1512938" y="10082996"/>
                  <a:pt x="1523270" y="10093316"/>
                  <a:pt x="1523272" y="10103638"/>
                </a:cubicBezTo>
                <a:lnTo>
                  <a:pt x="1533602" y="10103642"/>
                </a:lnTo>
                <a:lnTo>
                  <a:pt x="1533600" y="10113968"/>
                </a:lnTo>
                <a:cubicBezTo>
                  <a:pt x="1554262" y="10144932"/>
                  <a:pt x="1564594" y="10134608"/>
                  <a:pt x="1585256" y="10175902"/>
                </a:cubicBezTo>
                <a:cubicBezTo>
                  <a:pt x="1585256" y="10196548"/>
                  <a:pt x="1564594" y="10165578"/>
                  <a:pt x="1554262" y="10165578"/>
                </a:cubicBezTo>
                <a:lnTo>
                  <a:pt x="1554263" y="10175902"/>
                </a:lnTo>
                <a:cubicBezTo>
                  <a:pt x="1554262" y="10186224"/>
                  <a:pt x="1543931" y="10175902"/>
                  <a:pt x="1543931" y="10165578"/>
                </a:cubicBezTo>
                <a:lnTo>
                  <a:pt x="1533600" y="10165576"/>
                </a:lnTo>
                <a:cubicBezTo>
                  <a:pt x="1554263" y="10196548"/>
                  <a:pt x="1585254" y="10227514"/>
                  <a:pt x="1605917" y="10248159"/>
                </a:cubicBezTo>
                <a:lnTo>
                  <a:pt x="1626580" y="10227514"/>
                </a:lnTo>
                <a:lnTo>
                  <a:pt x="1705960" y="10287000"/>
                </a:lnTo>
                <a:lnTo>
                  <a:pt x="1582592" y="10287000"/>
                </a:lnTo>
                <a:lnTo>
                  <a:pt x="1543931" y="10237834"/>
                </a:lnTo>
                <a:cubicBezTo>
                  <a:pt x="1505190" y="10188802"/>
                  <a:pt x="1466448" y="10139770"/>
                  <a:pt x="1430290" y="10093320"/>
                </a:cubicBezTo>
                <a:cubicBezTo>
                  <a:pt x="1388968" y="10052031"/>
                  <a:pt x="1326980" y="9979772"/>
                  <a:pt x="1275326" y="9897192"/>
                </a:cubicBezTo>
                <a:cubicBezTo>
                  <a:pt x="1213340" y="9824930"/>
                  <a:pt x="1172015" y="9742350"/>
                  <a:pt x="1151353" y="9690735"/>
                </a:cubicBezTo>
                <a:cubicBezTo>
                  <a:pt x="1110031" y="9639123"/>
                  <a:pt x="1068707" y="9577190"/>
                  <a:pt x="1048043" y="9525574"/>
                </a:cubicBezTo>
                <a:lnTo>
                  <a:pt x="1037713" y="9515253"/>
                </a:lnTo>
                <a:cubicBezTo>
                  <a:pt x="1027381" y="9504928"/>
                  <a:pt x="1027381" y="9504928"/>
                  <a:pt x="1027381" y="9494606"/>
                </a:cubicBezTo>
                <a:cubicBezTo>
                  <a:pt x="924071" y="9350090"/>
                  <a:pt x="872417" y="9226216"/>
                  <a:pt x="800101" y="9071380"/>
                </a:cubicBezTo>
                <a:lnTo>
                  <a:pt x="769108" y="9102346"/>
                </a:lnTo>
                <a:cubicBezTo>
                  <a:pt x="748444" y="9092025"/>
                  <a:pt x="738113" y="9071378"/>
                  <a:pt x="717451" y="9050732"/>
                </a:cubicBezTo>
                <a:cubicBezTo>
                  <a:pt x="727783" y="9061056"/>
                  <a:pt x="727783" y="9071378"/>
                  <a:pt x="727783" y="9071378"/>
                </a:cubicBezTo>
                <a:cubicBezTo>
                  <a:pt x="738113" y="9081700"/>
                  <a:pt x="738113" y="9081700"/>
                  <a:pt x="738113" y="9092025"/>
                </a:cubicBezTo>
                <a:lnTo>
                  <a:pt x="727783" y="9081700"/>
                </a:lnTo>
                <a:cubicBezTo>
                  <a:pt x="717451" y="9071380"/>
                  <a:pt x="717451" y="9061056"/>
                  <a:pt x="717451" y="9061056"/>
                </a:cubicBezTo>
                <a:lnTo>
                  <a:pt x="707120" y="9050734"/>
                </a:lnTo>
                <a:cubicBezTo>
                  <a:pt x="696790" y="9030088"/>
                  <a:pt x="686458" y="9009442"/>
                  <a:pt x="676127" y="8999120"/>
                </a:cubicBezTo>
                <a:lnTo>
                  <a:pt x="676127" y="8988798"/>
                </a:lnTo>
                <a:lnTo>
                  <a:pt x="676127" y="8978474"/>
                </a:lnTo>
                <a:lnTo>
                  <a:pt x="683875" y="8978474"/>
                </a:lnTo>
                <a:lnTo>
                  <a:pt x="686458" y="8988795"/>
                </a:lnTo>
                <a:lnTo>
                  <a:pt x="686458" y="8978476"/>
                </a:lnTo>
                <a:lnTo>
                  <a:pt x="683875" y="8978474"/>
                </a:lnTo>
                <a:lnTo>
                  <a:pt x="681293" y="8968152"/>
                </a:lnTo>
                <a:cubicBezTo>
                  <a:pt x="681292" y="8962992"/>
                  <a:pt x="681292" y="8957829"/>
                  <a:pt x="676127" y="8947508"/>
                </a:cubicBezTo>
                <a:cubicBezTo>
                  <a:pt x="686458" y="8916540"/>
                  <a:pt x="707120" y="8978474"/>
                  <a:pt x="727783" y="8978476"/>
                </a:cubicBezTo>
                <a:cubicBezTo>
                  <a:pt x="707122" y="8926862"/>
                  <a:pt x="717451" y="8916540"/>
                  <a:pt x="707120" y="8895896"/>
                </a:cubicBezTo>
                <a:lnTo>
                  <a:pt x="717451" y="8885571"/>
                </a:lnTo>
                <a:lnTo>
                  <a:pt x="707120" y="8885571"/>
                </a:lnTo>
                <a:lnTo>
                  <a:pt x="707120" y="8875250"/>
                </a:lnTo>
                <a:cubicBezTo>
                  <a:pt x="696791" y="8864928"/>
                  <a:pt x="696791" y="8864928"/>
                  <a:pt x="707122" y="8864925"/>
                </a:cubicBezTo>
                <a:cubicBezTo>
                  <a:pt x="707122" y="8861484"/>
                  <a:pt x="707122" y="8858044"/>
                  <a:pt x="707123" y="8854604"/>
                </a:cubicBezTo>
                <a:cubicBezTo>
                  <a:pt x="665801" y="8782344"/>
                  <a:pt x="624473" y="8720408"/>
                  <a:pt x="645137" y="8699764"/>
                </a:cubicBezTo>
                <a:lnTo>
                  <a:pt x="655465" y="8699762"/>
                </a:lnTo>
                <a:cubicBezTo>
                  <a:pt x="645137" y="8699764"/>
                  <a:pt x="645136" y="8689440"/>
                  <a:pt x="645136" y="8689440"/>
                </a:cubicBezTo>
                <a:cubicBezTo>
                  <a:pt x="634807" y="8689443"/>
                  <a:pt x="634804" y="8668796"/>
                  <a:pt x="624473" y="8658474"/>
                </a:cubicBezTo>
                <a:cubicBezTo>
                  <a:pt x="624472" y="8648150"/>
                  <a:pt x="624472" y="8648150"/>
                  <a:pt x="634804" y="8648150"/>
                </a:cubicBezTo>
                <a:cubicBezTo>
                  <a:pt x="603811" y="8637828"/>
                  <a:pt x="572818" y="8575892"/>
                  <a:pt x="541826" y="8493312"/>
                </a:cubicBezTo>
                <a:cubicBezTo>
                  <a:pt x="510832" y="8410731"/>
                  <a:pt x="500500" y="8328149"/>
                  <a:pt x="490171" y="8276537"/>
                </a:cubicBezTo>
                <a:close/>
                <a:moveTo>
                  <a:pt x="806632" y="8255612"/>
                </a:moveTo>
                <a:lnTo>
                  <a:pt x="850907" y="8343801"/>
                </a:lnTo>
                <a:cubicBezTo>
                  <a:pt x="869095" y="8411044"/>
                  <a:pt x="903518" y="8502760"/>
                  <a:pt x="935992" y="8551696"/>
                </a:cubicBezTo>
                <a:cubicBezTo>
                  <a:pt x="936073" y="8511982"/>
                  <a:pt x="954359" y="8529584"/>
                  <a:pt x="969526" y="8533143"/>
                </a:cubicBezTo>
                <a:lnTo>
                  <a:pt x="976687" y="8531121"/>
                </a:lnTo>
                <a:lnTo>
                  <a:pt x="917057" y="8420546"/>
                </a:lnTo>
                <a:cubicBezTo>
                  <a:pt x="892441" y="8373114"/>
                  <a:pt x="867602" y="8321903"/>
                  <a:pt x="844099" y="8265042"/>
                </a:cubicBezTo>
                <a:cubicBezTo>
                  <a:pt x="840083" y="8281989"/>
                  <a:pt x="820424" y="8263022"/>
                  <a:pt x="808037" y="8255841"/>
                </a:cubicBezTo>
                <a:close/>
                <a:moveTo>
                  <a:pt x="2503470" y="8056143"/>
                </a:moveTo>
                <a:lnTo>
                  <a:pt x="2519093" y="8080730"/>
                </a:lnTo>
                <a:cubicBezTo>
                  <a:pt x="2512766" y="8074404"/>
                  <a:pt x="2506439" y="8064915"/>
                  <a:pt x="2503277" y="8057009"/>
                </a:cubicBezTo>
                <a:cubicBezTo>
                  <a:pt x="2503342" y="8056721"/>
                  <a:pt x="2503406" y="8056431"/>
                  <a:pt x="2503470" y="8056143"/>
                </a:cubicBezTo>
                <a:close/>
                <a:moveTo>
                  <a:pt x="764668" y="8009342"/>
                </a:moveTo>
                <a:lnTo>
                  <a:pt x="763417" y="8021661"/>
                </a:lnTo>
                <a:cubicBezTo>
                  <a:pt x="796582" y="8062913"/>
                  <a:pt x="800495" y="8106791"/>
                  <a:pt x="834965" y="8162667"/>
                </a:cubicBezTo>
                <a:cubicBezTo>
                  <a:pt x="834830" y="8243760"/>
                  <a:pt x="875959" y="8291669"/>
                  <a:pt x="931577" y="8419358"/>
                </a:cubicBezTo>
                <a:cubicBezTo>
                  <a:pt x="938237" y="8411388"/>
                  <a:pt x="943885" y="8412724"/>
                  <a:pt x="948700" y="8415056"/>
                </a:cubicBezTo>
                <a:lnTo>
                  <a:pt x="953120" y="8415668"/>
                </a:lnTo>
                <a:lnTo>
                  <a:pt x="913409" y="8298012"/>
                </a:lnTo>
                <a:cubicBezTo>
                  <a:pt x="878441" y="8218455"/>
                  <a:pt x="830095" y="8138715"/>
                  <a:pt x="780862" y="8043854"/>
                </a:cubicBezTo>
                <a:close/>
                <a:moveTo>
                  <a:pt x="2215406" y="7954197"/>
                </a:moveTo>
                <a:cubicBezTo>
                  <a:pt x="2215409" y="7966851"/>
                  <a:pt x="2215409" y="7966851"/>
                  <a:pt x="2228060" y="7966851"/>
                </a:cubicBezTo>
                <a:cubicBezTo>
                  <a:pt x="2215408" y="7979505"/>
                  <a:pt x="2202754" y="7966848"/>
                  <a:pt x="2215406" y="7954197"/>
                </a:cubicBezTo>
                <a:close/>
                <a:moveTo>
                  <a:pt x="3442472" y="7922889"/>
                </a:moveTo>
                <a:lnTo>
                  <a:pt x="3452306" y="7931229"/>
                </a:lnTo>
                <a:cubicBezTo>
                  <a:pt x="3447140" y="7931228"/>
                  <a:pt x="3444560" y="7928648"/>
                  <a:pt x="3443267" y="7926066"/>
                </a:cubicBezTo>
                <a:close/>
                <a:moveTo>
                  <a:pt x="633680" y="7810980"/>
                </a:moveTo>
                <a:lnTo>
                  <a:pt x="657178" y="7880034"/>
                </a:lnTo>
                <a:lnTo>
                  <a:pt x="662339" y="7894485"/>
                </a:lnTo>
                <a:lnTo>
                  <a:pt x="663355" y="7877766"/>
                </a:lnTo>
                <a:lnTo>
                  <a:pt x="662722" y="7877663"/>
                </a:lnTo>
                <a:close/>
                <a:moveTo>
                  <a:pt x="2312033" y="7793150"/>
                </a:moveTo>
                <a:lnTo>
                  <a:pt x="2329289" y="7802352"/>
                </a:lnTo>
                <a:cubicBezTo>
                  <a:pt x="2316636" y="7802355"/>
                  <a:pt x="2329290" y="7815009"/>
                  <a:pt x="2329290" y="7827662"/>
                </a:cubicBezTo>
                <a:lnTo>
                  <a:pt x="2316635" y="7815006"/>
                </a:lnTo>
                <a:lnTo>
                  <a:pt x="2316636" y="7802355"/>
                </a:lnTo>
                <a:close/>
                <a:moveTo>
                  <a:pt x="2296450" y="7769516"/>
                </a:moveTo>
                <a:lnTo>
                  <a:pt x="2303980" y="7777047"/>
                </a:lnTo>
                <a:lnTo>
                  <a:pt x="2312033" y="7793150"/>
                </a:lnTo>
                <a:lnTo>
                  <a:pt x="2308530" y="7791284"/>
                </a:lnTo>
                <a:close/>
                <a:moveTo>
                  <a:pt x="2276478" y="7726433"/>
                </a:moveTo>
                <a:lnTo>
                  <a:pt x="2286584" y="7751738"/>
                </a:lnTo>
                <a:lnTo>
                  <a:pt x="2296450" y="7769516"/>
                </a:lnTo>
                <a:lnTo>
                  <a:pt x="2291328" y="7764395"/>
                </a:lnTo>
                <a:cubicBezTo>
                  <a:pt x="2291328" y="7751738"/>
                  <a:pt x="2278673" y="7739090"/>
                  <a:pt x="2266022" y="7726434"/>
                </a:cubicBezTo>
                <a:close/>
                <a:moveTo>
                  <a:pt x="2268472" y="7706363"/>
                </a:moveTo>
                <a:lnTo>
                  <a:pt x="2278674" y="7726434"/>
                </a:lnTo>
                <a:lnTo>
                  <a:pt x="2276478" y="7726433"/>
                </a:lnTo>
                <a:close/>
                <a:moveTo>
                  <a:pt x="3206446" y="7625214"/>
                </a:moveTo>
                <a:lnTo>
                  <a:pt x="3235355" y="7673157"/>
                </a:lnTo>
                <a:cubicBezTo>
                  <a:pt x="3235355" y="7683482"/>
                  <a:pt x="3235355" y="7683482"/>
                  <a:pt x="3245688" y="7693805"/>
                </a:cubicBezTo>
                <a:cubicBezTo>
                  <a:pt x="3245688" y="7704126"/>
                  <a:pt x="3256018" y="7704129"/>
                  <a:pt x="3256018" y="7704129"/>
                </a:cubicBezTo>
                <a:cubicBezTo>
                  <a:pt x="3276682" y="7755744"/>
                  <a:pt x="3318005" y="7817678"/>
                  <a:pt x="3359327" y="7869293"/>
                </a:cubicBezTo>
                <a:cubicBezTo>
                  <a:pt x="3379990" y="7920902"/>
                  <a:pt x="3421314" y="8003487"/>
                  <a:pt x="3483299" y="8075745"/>
                </a:cubicBezTo>
                <a:cubicBezTo>
                  <a:pt x="3534956" y="8158326"/>
                  <a:pt x="3596940" y="8230581"/>
                  <a:pt x="3638266" y="8271875"/>
                </a:cubicBezTo>
                <a:lnTo>
                  <a:pt x="3778586" y="8450318"/>
                </a:lnTo>
                <a:lnTo>
                  <a:pt x="3799856" y="8410686"/>
                </a:lnTo>
                <a:lnTo>
                  <a:pt x="3796932" y="8407347"/>
                </a:lnTo>
                <a:lnTo>
                  <a:pt x="3739514" y="8350320"/>
                </a:lnTo>
                <a:cubicBezTo>
                  <a:pt x="3718596" y="8331752"/>
                  <a:pt x="3703464" y="8307914"/>
                  <a:pt x="3695316" y="8279910"/>
                </a:cubicBezTo>
                <a:cubicBezTo>
                  <a:pt x="3694896" y="8262531"/>
                  <a:pt x="3694476" y="8245152"/>
                  <a:pt x="3694056" y="8227773"/>
                </a:cubicBezTo>
                <a:lnTo>
                  <a:pt x="3682170" y="8203487"/>
                </a:lnTo>
                <a:cubicBezTo>
                  <a:pt x="3669258" y="8181552"/>
                  <a:pt x="3653760" y="8158323"/>
                  <a:pt x="3638266" y="8137679"/>
                </a:cubicBezTo>
                <a:cubicBezTo>
                  <a:pt x="3596942" y="8096387"/>
                  <a:pt x="3565948" y="8065419"/>
                  <a:pt x="3545285" y="8065419"/>
                </a:cubicBezTo>
                <a:cubicBezTo>
                  <a:pt x="3545285" y="8055099"/>
                  <a:pt x="3534954" y="8055099"/>
                  <a:pt x="3534954" y="8055099"/>
                </a:cubicBezTo>
                <a:cubicBezTo>
                  <a:pt x="3534956" y="8044778"/>
                  <a:pt x="3524626" y="8034453"/>
                  <a:pt x="3514292" y="8034456"/>
                </a:cubicBezTo>
                <a:lnTo>
                  <a:pt x="3514294" y="8044778"/>
                </a:lnTo>
                <a:lnTo>
                  <a:pt x="3524627" y="8055099"/>
                </a:lnTo>
                <a:lnTo>
                  <a:pt x="3524626" y="8065421"/>
                </a:lnTo>
                <a:cubicBezTo>
                  <a:pt x="3493634" y="8024127"/>
                  <a:pt x="3503962" y="8024130"/>
                  <a:pt x="3483299" y="7993160"/>
                </a:cubicBezTo>
                <a:lnTo>
                  <a:pt x="3493632" y="8003487"/>
                </a:lnTo>
                <a:lnTo>
                  <a:pt x="3493634" y="7993163"/>
                </a:lnTo>
                <a:lnTo>
                  <a:pt x="3493632" y="7982841"/>
                </a:lnTo>
                <a:cubicBezTo>
                  <a:pt x="3493632" y="7982841"/>
                  <a:pt x="3503962" y="8003487"/>
                  <a:pt x="3514292" y="7993163"/>
                </a:cubicBezTo>
                <a:cubicBezTo>
                  <a:pt x="3493632" y="7962194"/>
                  <a:pt x="3472968" y="7931226"/>
                  <a:pt x="3462640" y="7941551"/>
                </a:cubicBezTo>
                <a:cubicBezTo>
                  <a:pt x="3462640" y="7941551"/>
                  <a:pt x="3462640" y="7931229"/>
                  <a:pt x="3452306" y="7931229"/>
                </a:cubicBezTo>
                <a:lnTo>
                  <a:pt x="3452306" y="7920905"/>
                </a:lnTo>
                <a:lnTo>
                  <a:pt x="3452306" y="7910582"/>
                </a:lnTo>
                <a:lnTo>
                  <a:pt x="3441976" y="7920905"/>
                </a:lnTo>
                <a:cubicBezTo>
                  <a:pt x="3442140" y="7921568"/>
                  <a:pt x="3442308" y="7922228"/>
                  <a:pt x="3442472" y="7922889"/>
                </a:cubicBezTo>
                <a:lnTo>
                  <a:pt x="3400006" y="7886874"/>
                </a:lnTo>
                <a:cubicBezTo>
                  <a:pt x="3349642" y="7837032"/>
                  <a:pt x="3305090" y="7771226"/>
                  <a:pt x="3266348" y="7693805"/>
                </a:cubicBezTo>
                <a:cubicBezTo>
                  <a:pt x="3266348" y="7693805"/>
                  <a:pt x="3266348" y="7683482"/>
                  <a:pt x="3256018" y="7683485"/>
                </a:cubicBezTo>
                <a:cubicBezTo>
                  <a:pt x="3256018" y="7673160"/>
                  <a:pt x="3245690" y="7662839"/>
                  <a:pt x="3245690" y="7662839"/>
                </a:cubicBezTo>
                <a:lnTo>
                  <a:pt x="3245688" y="7673162"/>
                </a:lnTo>
                <a:lnTo>
                  <a:pt x="3233204" y="7637403"/>
                </a:lnTo>
                <a:close/>
                <a:moveTo>
                  <a:pt x="3217256" y="7536666"/>
                </a:moveTo>
                <a:lnTo>
                  <a:pt x="3221402" y="7555992"/>
                </a:lnTo>
                <a:lnTo>
                  <a:pt x="3225024" y="7559613"/>
                </a:lnTo>
                <a:lnTo>
                  <a:pt x="3225026" y="7566182"/>
                </a:lnTo>
                <a:lnTo>
                  <a:pt x="3222992" y="7563411"/>
                </a:lnTo>
                <a:lnTo>
                  <a:pt x="3228820" y="7590581"/>
                </a:lnTo>
                <a:lnTo>
                  <a:pt x="3235356" y="7590581"/>
                </a:lnTo>
                <a:cubicBezTo>
                  <a:pt x="3235356" y="7580259"/>
                  <a:pt x="3235356" y="7580259"/>
                  <a:pt x="3225026" y="7569936"/>
                </a:cubicBezTo>
                <a:lnTo>
                  <a:pt x="3225026" y="7566182"/>
                </a:lnTo>
                <a:lnTo>
                  <a:pt x="3235356" y="7580259"/>
                </a:lnTo>
                <a:close/>
                <a:moveTo>
                  <a:pt x="576853" y="7500311"/>
                </a:moveTo>
                <a:lnTo>
                  <a:pt x="576661" y="7505700"/>
                </a:lnTo>
                <a:lnTo>
                  <a:pt x="577664" y="7506488"/>
                </a:lnTo>
                <a:lnTo>
                  <a:pt x="580756" y="7503573"/>
                </a:lnTo>
                <a:close/>
                <a:moveTo>
                  <a:pt x="3058964" y="7357428"/>
                </a:moveTo>
                <a:lnTo>
                  <a:pt x="3110093" y="7465419"/>
                </a:lnTo>
                <a:lnTo>
                  <a:pt x="3147628" y="7527669"/>
                </a:lnTo>
                <a:close/>
                <a:moveTo>
                  <a:pt x="1935281" y="7216802"/>
                </a:moveTo>
                <a:lnTo>
                  <a:pt x="1937030" y="7220294"/>
                </a:lnTo>
                <a:lnTo>
                  <a:pt x="1937028" y="7232948"/>
                </a:lnTo>
                <a:lnTo>
                  <a:pt x="1937028" y="7245597"/>
                </a:lnTo>
                <a:cubicBezTo>
                  <a:pt x="1936446" y="7235999"/>
                  <a:pt x="1935863" y="7226400"/>
                  <a:pt x="1935281" y="7216802"/>
                </a:cubicBezTo>
                <a:close/>
                <a:moveTo>
                  <a:pt x="2891850" y="7157030"/>
                </a:moveTo>
                <a:lnTo>
                  <a:pt x="2894432" y="7157030"/>
                </a:lnTo>
                <a:cubicBezTo>
                  <a:pt x="2894430" y="7160471"/>
                  <a:pt x="2894430" y="7163912"/>
                  <a:pt x="2894429" y="7167353"/>
                </a:cubicBezTo>
                <a:close/>
                <a:moveTo>
                  <a:pt x="404158" y="7137999"/>
                </a:moveTo>
                <a:lnTo>
                  <a:pt x="401374" y="7139007"/>
                </a:lnTo>
                <a:cubicBezTo>
                  <a:pt x="401072" y="7144677"/>
                  <a:pt x="403046" y="7156478"/>
                  <a:pt x="408661" y="7178088"/>
                </a:cubicBezTo>
                <a:lnTo>
                  <a:pt x="412363" y="7181183"/>
                </a:lnTo>
                <a:close/>
                <a:moveTo>
                  <a:pt x="2918046" y="7071500"/>
                </a:moveTo>
                <a:lnTo>
                  <a:pt x="2915096" y="7074452"/>
                </a:lnTo>
                <a:cubicBezTo>
                  <a:pt x="2925426" y="7095093"/>
                  <a:pt x="2915093" y="7105416"/>
                  <a:pt x="2935756" y="7157030"/>
                </a:cubicBezTo>
                <a:cubicBezTo>
                  <a:pt x="2915093" y="7157027"/>
                  <a:pt x="2894432" y="7095093"/>
                  <a:pt x="2884102" y="7126059"/>
                </a:cubicBezTo>
                <a:cubicBezTo>
                  <a:pt x="2889268" y="7136382"/>
                  <a:pt x="2889268" y="7141548"/>
                  <a:pt x="2889268" y="7146705"/>
                </a:cubicBezTo>
                <a:lnTo>
                  <a:pt x="2891850" y="7157030"/>
                </a:lnTo>
                <a:lnTo>
                  <a:pt x="2884104" y="7157030"/>
                </a:lnTo>
                <a:lnTo>
                  <a:pt x="2884104" y="7167354"/>
                </a:lnTo>
                <a:lnTo>
                  <a:pt x="2884104" y="7177674"/>
                </a:lnTo>
                <a:cubicBezTo>
                  <a:pt x="2894432" y="7187996"/>
                  <a:pt x="2904764" y="7208642"/>
                  <a:pt x="2915096" y="7229289"/>
                </a:cubicBezTo>
                <a:lnTo>
                  <a:pt x="2925425" y="7239612"/>
                </a:lnTo>
                <a:cubicBezTo>
                  <a:pt x="2925425" y="7239612"/>
                  <a:pt x="2925425" y="7249932"/>
                  <a:pt x="2935756" y="7260254"/>
                </a:cubicBezTo>
                <a:cubicBezTo>
                  <a:pt x="2935756" y="7260254"/>
                  <a:pt x="2935757" y="7270577"/>
                  <a:pt x="2946089" y="7270578"/>
                </a:cubicBezTo>
                <a:cubicBezTo>
                  <a:pt x="2946089" y="7260257"/>
                  <a:pt x="2946089" y="7260257"/>
                  <a:pt x="2935752" y="7249928"/>
                </a:cubicBezTo>
                <a:cubicBezTo>
                  <a:pt x="2935752" y="7249928"/>
                  <a:pt x="2935756" y="7239608"/>
                  <a:pt x="2925425" y="7229289"/>
                </a:cubicBezTo>
                <a:cubicBezTo>
                  <a:pt x="2946086" y="7249932"/>
                  <a:pt x="2956418" y="7270577"/>
                  <a:pt x="2977079" y="7280901"/>
                </a:cubicBezTo>
                <a:cubicBezTo>
                  <a:pt x="2982244" y="7275741"/>
                  <a:pt x="2982248" y="7265417"/>
                  <a:pt x="2984831" y="7257674"/>
                </a:cubicBezTo>
                <a:lnTo>
                  <a:pt x="3003734" y="7251377"/>
                </a:lnTo>
                <a:lnTo>
                  <a:pt x="2942093" y="7133019"/>
                </a:lnTo>
                <a:close/>
                <a:moveTo>
                  <a:pt x="2915093" y="7063944"/>
                </a:moveTo>
                <a:lnTo>
                  <a:pt x="2915093" y="7064126"/>
                </a:lnTo>
                <a:lnTo>
                  <a:pt x="2915164" y="7064126"/>
                </a:lnTo>
                <a:cubicBezTo>
                  <a:pt x="2915140" y="7064067"/>
                  <a:pt x="2915117" y="7064004"/>
                  <a:pt x="2915093" y="7063944"/>
                </a:cubicBezTo>
                <a:close/>
                <a:moveTo>
                  <a:pt x="2849382" y="6895821"/>
                </a:moveTo>
                <a:lnTo>
                  <a:pt x="2848265" y="6901058"/>
                </a:lnTo>
                <a:cubicBezTo>
                  <a:pt x="2849880" y="6910896"/>
                  <a:pt x="2854398" y="6922835"/>
                  <a:pt x="2860859" y="6936381"/>
                </a:cubicBezTo>
                <a:lnTo>
                  <a:pt x="2875322" y="6962196"/>
                </a:lnTo>
                <a:close/>
                <a:moveTo>
                  <a:pt x="385241" y="6674598"/>
                </a:moveTo>
                <a:lnTo>
                  <a:pt x="385633" y="6679001"/>
                </a:lnTo>
                <a:cubicBezTo>
                  <a:pt x="387103" y="6695453"/>
                  <a:pt x="388735" y="6713736"/>
                  <a:pt x="390691" y="6735674"/>
                </a:cubicBezTo>
                <a:cubicBezTo>
                  <a:pt x="456884" y="6899270"/>
                  <a:pt x="457918" y="7076084"/>
                  <a:pt x="520061" y="7276901"/>
                </a:cubicBezTo>
                <a:cubicBezTo>
                  <a:pt x="513403" y="7284867"/>
                  <a:pt x="523978" y="7320776"/>
                  <a:pt x="526588" y="7350027"/>
                </a:cubicBezTo>
                <a:cubicBezTo>
                  <a:pt x="541213" y="7348715"/>
                  <a:pt x="546431" y="7407216"/>
                  <a:pt x="553093" y="7399248"/>
                </a:cubicBezTo>
                <a:cubicBezTo>
                  <a:pt x="557144" y="7362027"/>
                  <a:pt x="537298" y="7304837"/>
                  <a:pt x="566546" y="7302215"/>
                </a:cubicBezTo>
                <a:cubicBezTo>
                  <a:pt x="606235" y="7416590"/>
                  <a:pt x="611455" y="7475093"/>
                  <a:pt x="616675" y="7533593"/>
                </a:cubicBezTo>
                <a:cubicBezTo>
                  <a:pt x="617654" y="7544562"/>
                  <a:pt x="616568" y="7547885"/>
                  <a:pt x="614161" y="7546719"/>
                </a:cubicBezTo>
                <a:lnTo>
                  <a:pt x="609307" y="7540304"/>
                </a:lnTo>
                <a:lnTo>
                  <a:pt x="620531" y="7570017"/>
                </a:lnTo>
                <a:cubicBezTo>
                  <a:pt x="629965" y="7593128"/>
                  <a:pt x="639236" y="7614408"/>
                  <a:pt x="648503" y="7635690"/>
                </a:cubicBezTo>
                <a:cubicBezTo>
                  <a:pt x="641845" y="7643657"/>
                  <a:pt x="624608" y="7615721"/>
                  <a:pt x="627220" y="7644969"/>
                </a:cubicBezTo>
                <a:cubicBezTo>
                  <a:pt x="660385" y="7686221"/>
                  <a:pt x="664298" y="7730099"/>
                  <a:pt x="698768" y="7785975"/>
                </a:cubicBezTo>
                <a:cubicBezTo>
                  <a:pt x="698737" y="7806249"/>
                  <a:pt x="701281" y="7824449"/>
                  <a:pt x="705985" y="7842338"/>
                </a:cubicBezTo>
                <a:lnTo>
                  <a:pt x="719231" y="7878117"/>
                </a:lnTo>
                <a:lnTo>
                  <a:pt x="727777" y="7870068"/>
                </a:lnTo>
                <a:cubicBezTo>
                  <a:pt x="747623" y="7927256"/>
                  <a:pt x="766162" y="7969820"/>
                  <a:pt x="784700" y="8012382"/>
                </a:cubicBezTo>
                <a:lnTo>
                  <a:pt x="781397" y="8012736"/>
                </a:lnTo>
                <a:lnTo>
                  <a:pt x="795380" y="8042666"/>
                </a:lnTo>
                <a:cubicBezTo>
                  <a:pt x="808700" y="8026727"/>
                  <a:pt x="817970" y="8048009"/>
                  <a:pt x="824632" y="8040041"/>
                </a:cubicBezTo>
                <a:cubicBezTo>
                  <a:pt x="870980" y="8146451"/>
                  <a:pt x="930647" y="8236919"/>
                  <a:pt x="983654" y="8335359"/>
                </a:cubicBezTo>
                <a:lnTo>
                  <a:pt x="1037300" y="8419382"/>
                </a:lnTo>
                <a:lnTo>
                  <a:pt x="972338" y="8288648"/>
                </a:lnTo>
                <a:cubicBezTo>
                  <a:pt x="825709" y="7969799"/>
                  <a:pt x="696904" y="7641530"/>
                  <a:pt x="580660" y="7306610"/>
                </a:cubicBezTo>
                <a:cubicBezTo>
                  <a:pt x="536000" y="7176582"/>
                  <a:pt x="492655" y="7046556"/>
                  <a:pt x="452429" y="6916037"/>
                </a:cubicBezTo>
                <a:close/>
                <a:moveTo>
                  <a:pt x="2698146" y="6455090"/>
                </a:moveTo>
                <a:cubicBezTo>
                  <a:pt x="2708474" y="6506702"/>
                  <a:pt x="2718806" y="6589286"/>
                  <a:pt x="2749798" y="6671862"/>
                </a:cubicBezTo>
                <a:cubicBezTo>
                  <a:pt x="2765296" y="6713156"/>
                  <a:pt x="2780790" y="6749286"/>
                  <a:pt x="2796288" y="6776381"/>
                </a:cubicBezTo>
                <a:lnTo>
                  <a:pt x="2807396" y="6788406"/>
                </a:lnTo>
                <a:lnTo>
                  <a:pt x="2758038" y="6662120"/>
                </a:lnTo>
                <a:lnTo>
                  <a:pt x="2702070" y="6463778"/>
                </a:lnTo>
                <a:close/>
                <a:moveTo>
                  <a:pt x="1578806" y="6051324"/>
                </a:moveTo>
                <a:lnTo>
                  <a:pt x="1578095" y="6052265"/>
                </a:lnTo>
                <a:lnTo>
                  <a:pt x="1579340" y="6053457"/>
                </a:lnTo>
                <a:close/>
                <a:moveTo>
                  <a:pt x="3157676" y="5831444"/>
                </a:moveTo>
                <a:lnTo>
                  <a:pt x="3167154" y="5897463"/>
                </a:lnTo>
                <a:lnTo>
                  <a:pt x="3179536" y="5918415"/>
                </a:lnTo>
                <a:lnTo>
                  <a:pt x="3183389" y="5926548"/>
                </a:lnTo>
                <a:close/>
                <a:moveTo>
                  <a:pt x="1608035" y="5790446"/>
                </a:moveTo>
                <a:lnTo>
                  <a:pt x="1608806" y="5802330"/>
                </a:lnTo>
                <a:lnTo>
                  <a:pt x="1608036" y="5803103"/>
                </a:lnTo>
                <a:close/>
                <a:moveTo>
                  <a:pt x="1620094" y="5777793"/>
                </a:moveTo>
                <a:lnTo>
                  <a:pt x="1620690" y="5777793"/>
                </a:lnTo>
                <a:lnTo>
                  <a:pt x="1620689" y="5790449"/>
                </a:lnTo>
                <a:cubicBezTo>
                  <a:pt x="1620491" y="5786231"/>
                  <a:pt x="1620293" y="5782011"/>
                  <a:pt x="1620094" y="5777793"/>
                </a:cubicBezTo>
                <a:close/>
                <a:moveTo>
                  <a:pt x="987599" y="5658741"/>
                </a:moveTo>
                <a:lnTo>
                  <a:pt x="986690" y="5662070"/>
                </a:lnTo>
                <a:lnTo>
                  <a:pt x="988007" y="5663910"/>
                </a:lnTo>
                <a:close/>
                <a:moveTo>
                  <a:pt x="179521" y="5654276"/>
                </a:moveTo>
                <a:cubicBezTo>
                  <a:pt x="176486" y="5655123"/>
                  <a:pt x="173573" y="5658609"/>
                  <a:pt x="170569" y="5666250"/>
                </a:cubicBezTo>
                <a:cubicBezTo>
                  <a:pt x="185059" y="5746032"/>
                  <a:pt x="196937" y="5796564"/>
                  <a:pt x="203464" y="5869691"/>
                </a:cubicBezTo>
                <a:cubicBezTo>
                  <a:pt x="208685" y="5928194"/>
                  <a:pt x="221867" y="5993349"/>
                  <a:pt x="224344" y="6103695"/>
                </a:cubicBezTo>
                <a:cubicBezTo>
                  <a:pt x="224344" y="6103695"/>
                  <a:pt x="209719" y="6105008"/>
                  <a:pt x="211024" y="6119633"/>
                </a:cubicBezTo>
                <a:cubicBezTo>
                  <a:pt x="233477" y="6206070"/>
                  <a:pt x="224212" y="6184790"/>
                  <a:pt x="245357" y="6256604"/>
                </a:cubicBezTo>
                <a:cubicBezTo>
                  <a:pt x="247969" y="6285855"/>
                  <a:pt x="250579" y="6315104"/>
                  <a:pt x="254494" y="6358982"/>
                </a:cubicBezTo>
                <a:lnTo>
                  <a:pt x="266614" y="6397541"/>
                </a:lnTo>
                <a:lnTo>
                  <a:pt x="260396" y="6349323"/>
                </a:lnTo>
                <a:cubicBezTo>
                  <a:pt x="254164" y="6300128"/>
                  <a:pt x="247931" y="6250931"/>
                  <a:pt x="238729" y="6189101"/>
                </a:cubicBezTo>
                <a:cubicBezTo>
                  <a:pt x="242779" y="6151881"/>
                  <a:pt x="248135" y="6129287"/>
                  <a:pt x="245522" y="6100037"/>
                </a:cubicBezTo>
                <a:cubicBezTo>
                  <a:pt x="235667" y="6030894"/>
                  <a:pt x="227479" y="5959761"/>
                  <a:pt x="221948" y="5887466"/>
                </a:cubicBezTo>
                <a:lnTo>
                  <a:pt x="214630" y="5676320"/>
                </a:lnTo>
                <a:lnTo>
                  <a:pt x="200849" y="5668716"/>
                </a:lnTo>
                <a:cubicBezTo>
                  <a:pt x="192137" y="5661435"/>
                  <a:pt x="185588" y="5652579"/>
                  <a:pt x="179521" y="5654276"/>
                </a:cubicBezTo>
                <a:close/>
                <a:moveTo>
                  <a:pt x="207314" y="5516166"/>
                </a:moveTo>
                <a:lnTo>
                  <a:pt x="207958" y="5528946"/>
                </a:lnTo>
                <a:lnTo>
                  <a:pt x="211150" y="5547980"/>
                </a:lnTo>
                <a:lnTo>
                  <a:pt x="210569" y="5526123"/>
                </a:lnTo>
                <a:close/>
                <a:moveTo>
                  <a:pt x="192424" y="5257115"/>
                </a:moveTo>
                <a:lnTo>
                  <a:pt x="193628" y="5272157"/>
                </a:lnTo>
                <a:lnTo>
                  <a:pt x="191896" y="5279469"/>
                </a:lnTo>
                <a:lnTo>
                  <a:pt x="193616" y="5297948"/>
                </a:lnTo>
                <a:lnTo>
                  <a:pt x="196162" y="5303711"/>
                </a:lnTo>
                <a:lnTo>
                  <a:pt x="193628" y="5272157"/>
                </a:lnTo>
                <a:lnTo>
                  <a:pt x="193729" y="5271741"/>
                </a:lnTo>
                <a:cubicBezTo>
                  <a:pt x="193729" y="5271741"/>
                  <a:pt x="193729" y="5271741"/>
                  <a:pt x="192424" y="5257115"/>
                </a:cubicBezTo>
                <a:close/>
                <a:moveTo>
                  <a:pt x="167189" y="5242794"/>
                </a:moveTo>
                <a:cubicBezTo>
                  <a:pt x="165524" y="5244786"/>
                  <a:pt x="165853" y="5248443"/>
                  <a:pt x="169834" y="5251772"/>
                </a:cubicBezTo>
                <a:cubicBezTo>
                  <a:pt x="167089" y="5303616"/>
                  <a:pt x="170969" y="5367765"/>
                  <a:pt x="174181" y="5434740"/>
                </a:cubicBezTo>
                <a:lnTo>
                  <a:pt x="175744" y="5481300"/>
                </a:lnTo>
                <a:lnTo>
                  <a:pt x="176030" y="5479637"/>
                </a:lnTo>
                <a:cubicBezTo>
                  <a:pt x="178870" y="5470169"/>
                  <a:pt x="182201" y="5466183"/>
                  <a:pt x="181550" y="5458872"/>
                </a:cubicBezTo>
                <a:cubicBezTo>
                  <a:pt x="186184" y="5469513"/>
                  <a:pt x="190166" y="5472840"/>
                  <a:pt x="193984" y="5474340"/>
                </a:cubicBezTo>
                <a:lnTo>
                  <a:pt x="201959" y="5477472"/>
                </a:lnTo>
                <a:lnTo>
                  <a:pt x="196402" y="5432868"/>
                </a:lnTo>
                <a:cubicBezTo>
                  <a:pt x="189137" y="5390691"/>
                  <a:pt x="181877" y="5348513"/>
                  <a:pt x="176849" y="5308184"/>
                </a:cubicBezTo>
                <a:lnTo>
                  <a:pt x="173353" y="5243462"/>
                </a:lnTo>
                <a:close/>
                <a:moveTo>
                  <a:pt x="1645996" y="5183081"/>
                </a:moveTo>
                <a:lnTo>
                  <a:pt x="1645996" y="5195732"/>
                </a:lnTo>
                <a:lnTo>
                  <a:pt x="1633342" y="5195732"/>
                </a:lnTo>
                <a:close/>
                <a:moveTo>
                  <a:pt x="1620689" y="5043891"/>
                </a:moveTo>
                <a:cubicBezTo>
                  <a:pt x="1620690" y="5069196"/>
                  <a:pt x="1620690" y="5107157"/>
                  <a:pt x="1633343" y="5119812"/>
                </a:cubicBezTo>
                <a:cubicBezTo>
                  <a:pt x="1633342" y="5132463"/>
                  <a:pt x="1633343" y="5145120"/>
                  <a:pt x="1620690" y="5145120"/>
                </a:cubicBezTo>
                <a:cubicBezTo>
                  <a:pt x="1620689" y="5157771"/>
                  <a:pt x="1620689" y="5170424"/>
                  <a:pt x="1633342" y="5170424"/>
                </a:cubicBezTo>
                <a:cubicBezTo>
                  <a:pt x="1633343" y="5174643"/>
                  <a:pt x="1633344" y="5178861"/>
                  <a:pt x="1633343" y="5183081"/>
                </a:cubicBezTo>
                <a:cubicBezTo>
                  <a:pt x="1633343" y="5187296"/>
                  <a:pt x="1633342" y="5191514"/>
                  <a:pt x="1633342" y="5195732"/>
                </a:cubicBezTo>
                <a:lnTo>
                  <a:pt x="1633342" y="5208387"/>
                </a:lnTo>
                <a:lnTo>
                  <a:pt x="1633343" y="5221041"/>
                </a:lnTo>
                <a:lnTo>
                  <a:pt x="1645996" y="5221038"/>
                </a:lnTo>
                <a:cubicBezTo>
                  <a:pt x="1645996" y="5284307"/>
                  <a:pt x="1633343" y="5221041"/>
                  <a:pt x="1620689" y="5233692"/>
                </a:cubicBezTo>
                <a:cubicBezTo>
                  <a:pt x="1608036" y="5246345"/>
                  <a:pt x="1620690" y="5259002"/>
                  <a:pt x="1633343" y="5246346"/>
                </a:cubicBezTo>
                <a:cubicBezTo>
                  <a:pt x="1633342" y="5309613"/>
                  <a:pt x="1620689" y="5246345"/>
                  <a:pt x="1620689" y="5284307"/>
                </a:cubicBezTo>
                <a:cubicBezTo>
                  <a:pt x="1620689" y="5284307"/>
                  <a:pt x="1620689" y="5322267"/>
                  <a:pt x="1620694" y="5360228"/>
                </a:cubicBezTo>
                <a:lnTo>
                  <a:pt x="1608036" y="5372882"/>
                </a:lnTo>
                <a:cubicBezTo>
                  <a:pt x="1608036" y="5372882"/>
                  <a:pt x="1608035" y="5385537"/>
                  <a:pt x="1620689" y="5385533"/>
                </a:cubicBezTo>
                <a:lnTo>
                  <a:pt x="1608035" y="5385537"/>
                </a:lnTo>
                <a:cubicBezTo>
                  <a:pt x="1633343" y="5436149"/>
                  <a:pt x="1595381" y="5474111"/>
                  <a:pt x="1620689" y="5512071"/>
                </a:cubicBezTo>
                <a:lnTo>
                  <a:pt x="1620690" y="5524721"/>
                </a:lnTo>
                <a:lnTo>
                  <a:pt x="1620689" y="5550032"/>
                </a:lnTo>
                <a:cubicBezTo>
                  <a:pt x="1620690" y="5562681"/>
                  <a:pt x="1620690" y="5562681"/>
                  <a:pt x="1633342" y="5550032"/>
                </a:cubicBezTo>
                <a:cubicBezTo>
                  <a:pt x="1608035" y="5575335"/>
                  <a:pt x="1620690" y="5613299"/>
                  <a:pt x="1620689" y="5651259"/>
                </a:cubicBezTo>
                <a:cubicBezTo>
                  <a:pt x="1620689" y="5663913"/>
                  <a:pt x="1620689" y="5651259"/>
                  <a:pt x="1608035" y="5651259"/>
                </a:cubicBezTo>
                <a:lnTo>
                  <a:pt x="1608035" y="5663913"/>
                </a:lnTo>
                <a:cubicBezTo>
                  <a:pt x="1608035" y="5676567"/>
                  <a:pt x="1608035" y="5676567"/>
                  <a:pt x="1620689" y="5676567"/>
                </a:cubicBezTo>
                <a:lnTo>
                  <a:pt x="1620689" y="5689218"/>
                </a:lnTo>
                <a:cubicBezTo>
                  <a:pt x="1620690" y="5701871"/>
                  <a:pt x="1620690" y="5701871"/>
                  <a:pt x="1633342" y="5701869"/>
                </a:cubicBezTo>
                <a:cubicBezTo>
                  <a:pt x="1642835" y="5739831"/>
                  <a:pt x="1623851" y="5735088"/>
                  <a:pt x="1619108" y="5757035"/>
                </a:cubicBezTo>
                <a:cubicBezTo>
                  <a:pt x="1619435" y="5763954"/>
                  <a:pt x="1619766" y="5770875"/>
                  <a:pt x="1620094" y="5777793"/>
                </a:cubicBezTo>
                <a:lnTo>
                  <a:pt x="1608035" y="5777793"/>
                </a:lnTo>
                <a:lnTo>
                  <a:pt x="1608036" y="5765139"/>
                </a:lnTo>
                <a:lnTo>
                  <a:pt x="1595382" y="5714528"/>
                </a:lnTo>
                <a:cubicBezTo>
                  <a:pt x="1595382" y="5710310"/>
                  <a:pt x="1595382" y="5706092"/>
                  <a:pt x="1595386" y="5701874"/>
                </a:cubicBezTo>
                <a:lnTo>
                  <a:pt x="1582726" y="5714528"/>
                </a:lnTo>
                <a:cubicBezTo>
                  <a:pt x="1570074" y="5651259"/>
                  <a:pt x="1544766" y="5562684"/>
                  <a:pt x="1557422" y="5499417"/>
                </a:cubicBezTo>
                <a:cubicBezTo>
                  <a:pt x="1570074" y="5499414"/>
                  <a:pt x="1570078" y="5436149"/>
                  <a:pt x="1570076" y="5372882"/>
                </a:cubicBezTo>
                <a:cubicBezTo>
                  <a:pt x="1570076" y="5309618"/>
                  <a:pt x="1582726" y="5259002"/>
                  <a:pt x="1608035" y="5271653"/>
                </a:cubicBezTo>
                <a:cubicBezTo>
                  <a:pt x="1620690" y="5183081"/>
                  <a:pt x="1620690" y="5145120"/>
                  <a:pt x="1620689" y="5043891"/>
                </a:cubicBezTo>
                <a:close/>
                <a:moveTo>
                  <a:pt x="139210" y="4996022"/>
                </a:moveTo>
                <a:lnTo>
                  <a:pt x="139087" y="5001062"/>
                </a:lnTo>
                <a:cubicBezTo>
                  <a:pt x="137144" y="5033484"/>
                  <a:pt x="133681" y="5066966"/>
                  <a:pt x="127640" y="5102522"/>
                </a:cubicBezTo>
                <a:cubicBezTo>
                  <a:pt x="134267" y="5114828"/>
                  <a:pt x="139226" y="5129124"/>
                  <a:pt x="143042" y="5144790"/>
                </a:cubicBezTo>
                <a:lnTo>
                  <a:pt x="144632" y="5154192"/>
                </a:lnTo>
                <a:lnTo>
                  <a:pt x="142862" y="5083734"/>
                </a:lnTo>
                <a:lnTo>
                  <a:pt x="142894" y="5017103"/>
                </a:lnTo>
                <a:close/>
                <a:moveTo>
                  <a:pt x="2966222" y="4796178"/>
                </a:moveTo>
                <a:cubicBezTo>
                  <a:pt x="2943960" y="4811502"/>
                  <a:pt x="2946632" y="4827998"/>
                  <a:pt x="2947385" y="4848713"/>
                </a:cubicBezTo>
                <a:cubicBezTo>
                  <a:pt x="2955606" y="5132568"/>
                  <a:pt x="2968048" y="5418345"/>
                  <a:pt x="3017699" y="5700701"/>
                </a:cubicBezTo>
                <a:cubicBezTo>
                  <a:pt x="3023795" y="5754405"/>
                  <a:pt x="3046768" y="5815799"/>
                  <a:pt x="3017195" y="5858349"/>
                </a:cubicBezTo>
                <a:cubicBezTo>
                  <a:pt x="2968038" y="5932724"/>
                  <a:pt x="2999442" y="5997959"/>
                  <a:pt x="3016649" y="6072003"/>
                </a:cubicBezTo>
                <a:cubicBezTo>
                  <a:pt x="3039366" y="6212220"/>
                  <a:pt x="3071866" y="6350528"/>
                  <a:pt x="3109499" y="6487352"/>
                </a:cubicBezTo>
                <a:lnTo>
                  <a:pt x="3193523" y="6763580"/>
                </a:lnTo>
                <a:lnTo>
                  <a:pt x="3215621" y="6797463"/>
                </a:lnTo>
                <a:cubicBezTo>
                  <a:pt x="3249426" y="6839049"/>
                  <a:pt x="3282842" y="6860072"/>
                  <a:pt x="3303474" y="6938549"/>
                </a:cubicBezTo>
                <a:cubicBezTo>
                  <a:pt x="3297698" y="6953375"/>
                  <a:pt x="3281246" y="6929888"/>
                  <a:pt x="3273834" y="6927000"/>
                </a:cubicBezTo>
                <a:cubicBezTo>
                  <a:pt x="3320687" y="7047710"/>
                  <a:pt x="3343676" y="7142046"/>
                  <a:pt x="3415644" y="7264004"/>
                </a:cubicBezTo>
                <a:cubicBezTo>
                  <a:pt x="3414011" y="7246292"/>
                  <a:pt x="3425944" y="7259478"/>
                  <a:pt x="3440762" y="7265252"/>
                </a:cubicBezTo>
                <a:cubicBezTo>
                  <a:pt x="3473669" y="7312224"/>
                  <a:pt x="3484348" y="7350537"/>
                  <a:pt x="3497912" y="7381436"/>
                </a:cubicBezTo>
                <a:cubicBezTo>
                  <a:pt x="3511478" y="7412334"/>
                  <a:pt x="3529565" y="7453533"/>
                  <a:pt x="3572770" y="7495980"/>
                </a:cubicBezTo>
                <a:cubicBezTo>
                  <a:pt x="3586336" y="7526879"/>
                  <a:pt x="3568628" y="7528518"/>
                  <a:pt x="3594125" y="7572603"/>
                </a:cubicBezTo>
                <a:cubicBezTo>
                  <a:pt x="3617988" y="7598976"/>
                  <a:pt x="3619242" y="7573851"/>
                  <a:pt x="3644740" y="7617936"/>
                </a:cubicBezTo>
                <a:cubicBezTo>
                  <a:pt x="3652529" y="7663661"/>
                  <a:pt x="3707664" y="7719294"/>
                  <a:pt x="3749616" y="7786866"/>
                </a:cubicBezTo>
                <a:cubicBezTo>
                  <a:pt x="3743840" y="7801694"/>
                  <a:pt x="3785789" y="7869264"/>
                  <a:pt x="3817064" y="7898523"/>
                </a:cubicBezTo>
                <a:cubicBezTo>
                  <a:pt x="3812542" y="7888224"/>
                  <a:pt x="3812542" y="7888224"/>
                  <a:pt x="3812542" y="7888224"/>
                </a:cubicBezTo>
                <a:cubicBezTo>
                  <a:pt x="3808019" y="7877925"/>
                  <a:pt x="3800610" y="7875038"/>
                  <a:pt x="3810908" y="7870512"/>
                </a:cubicBezTo>
                <a:cubicBezTo>
                  <a:pt x="3810908" y="7870512"/>
                  <a:pt x="3815429" y="7880811"/>
                  <a:pt x="3822840" y="7883699"/>
                </a:cubicBezTo>
                <a:cubicBezTo>
                  <a:pt x="3833136" y="7879172"/>
                  <a:pt x="3833136" y="7879172"/>
                  <a:pt x="3833136" y="7879172"/>
                </a:cubicBezTo>
                <a:cubicBezTo>
                  <a:pt x="3857000" y="7905546"/>
                  <a:pt x="3848336" y="7927785"/>
                  <a:pt x="3839292" y="7907186"/>
                </a:cubicBezTo>
                <a:cubicBezTo>
                  <a:pt x="3843814" y="7917485"/>
                  <a:pt x="3843814" y="7917485"/>
                  <a:pt x="3843814" y="7917485"/>
                </a:cubicBezTo>
                <a:cubicBezTo>
                  <a:pt x="3848336" y="7927785"/>
                  <a:pt x="3845448" y="7935197"/>
                  <a:pt x="3845448" y="7935197"/>
                </a:cubicBezTo>
                <a:cubicBezTo>
                  <a:pt x="3838038" y="7932311"/>
                  <a:pt x="3833518" y="7922010"/>
                  <a:pt x="3826106" y="7919123"/>
                </a:cubicBezTo>
                <a:lnTo>
                  <a:pt x="3821928" y="7917495"/>
                </a:lnTo>
                <a:lnTo>
                  <a:pt x="4217118" y="8397302"/>
                </a:lnTo>
                <a:lnTo>
                  <a:pt x="4226942" y="8401994"/>
                </a:lnTo>
                <a:cubicBezTo>
                  <a:pt x="4241414" y="8414948"/>
                  <a:pt x="4252336" y="8430108"/>
                  <a:pt x="4264216" y="8443161"/>
                </a:cubicBezTo>
                <a:lnTo>
                  <a:pt x="4315950" y="8494650"/>
                </a:lnTo>
                <a:lnTo>
                  <a:pt x="4779590" y="8921636"/>
                </a:lnTo>
                <a:lnTo>
                  <a:pt x="5003136" y="9083376"/>
                </a:lnTo>
                <a:lnTo>
                  <a:pt x="5015632" y="9083552"/>
                </a:lnTo>
                <a:cubicBezTo>
                  <a:pt x="5024545" y="9085068"/>
                  <a:pt x="5033383" y="9086128"/>
                  <a:pt x="5042230" y="9085005"/>
                </a:cubicBezTo>
                <a:lnTo>
                  <a:pt x="5052194" y="9080643"/>
                </a:lnTo>
                <a:lnTo>
                  <a:pt x="4898326" y="8953278"/>
                </a:lnTo>
                <a:lnTo>
                  <a:pt x="4893268" y="8949717"/>
                </a:lnTo>
                <a:lnTo>
                  <a:pt x="4882082" y="8939832"/>
                </a:lnTo>
                <a:lnTo>
                  <a:pt x="4873380" y="8932628"/>
                </a:lnTo>
                <a:lnTo>
                  <a:pt x="4870010" y="8929164"/>
                </a:lnTo>
                <a:lnTo>
                  <a:pt x="4733957" y="8808936"/>
                </a:lnTo>
                <a:cubicBezTo>
                  <a:pt x="4631488" y="8711421"/>
                  <a:pt x="4534811" y="8608635"/>
                  <a:pt x="4433788" y="8512905"/>
                </a:cubicBezTo>
                <a:cubicBezTo>
                  <a:pt x="4415758" y="8497914"/>
                  <a:pt x="4399007" y="8480116"/>
                  <a:pt x="4384469" y="8459937"/>
                </a:cubicBezTo>
                <a:lnTo>
                  <a:pt x="4349390" y="8394454"/>
                </a:lnTo>
                <a:lnTo>
                  <a:pt x="4290320" y="8320214"/>
                </a:lnTo>
                <a:cubicBezTo>
                  <a:pt x="4270846" y="8294244"/>
                  <a:pt x="4250630" y="8267079"/>
                  <a:pt x="4225055" y="8236626"/>
                </a:cubicBezTo>
                <a:cubicBezTo>
                  <a:pt x="4215508" y="8242574"/>
                  <a:pt x="4229195" y="8253926"/>
                  <a:pt x="4219649" y="8259875"/>
                </a:cubicBezTo>
                <a:cubicBezTo>
                  <a:pt x="4178580" y="8225817"/>
                  <a:pt x="4158950" y="8204915"/>
                  <a:pt x="4133375" y="8174462"/>
                </a:cubicBezTo>
                <a:cubicBezTo>
                  <a:pt x="4115544" y="8145812"/>
                  <a:pt x="4089970" y="8115359"/>
                  <a:pt x="4052508" y="8065806"/>
                </a:cubicBezTo>
                <a:cubicBezTo>
                  <a:pt x="4056113" y="8050307"/>
                  <a:pt x="4022792" y="8018054"/>
                  <a:pt x="4006766" y="7981653"/>
                </a:cubicBezTo>
                <a:cubicBezTo>
                  <a:pt x="4010906" y="7998953"/>
                  <a:pt x="4009104" y="8006702"/>
                  <a:pt x="3989472" y="7985799"/>
                </a:cubicBezTo>
                <a:cubicBezTo>
                  <a:pt x="3955616" y="7920747"/>
                  <a:pt x="3871145" y="7827588"/>
                  <a:pt x="3868270" y="7769745"/>
                </a:cubicBezTo>
                <a:cubicBezTo>
                  <a:pt x="3813515" y="7724337"/>
                  <a:pt x="3773716" y="7649735"/>
                  <a:pt x="3743464" y="7569188"/>
                </a:cubicBezTo>
                <a:cubicBezTo>
                  <a:pt x="3735718" y="7567386"/>
                  <a:pt x="3735718" y="7567386"/>
                  <a:pt x="3735718" y="7567386"/>
                </a:cubicBezTo>
                <a:cubicBezTo>
                  <a:pt x="3735718" y="7567386"/>
                  <a:pt x="3737522" y="7559636"/>
                  <a:pt x="3737522" y="7559636"/>
                </a:cubicBezTo>
                <a:cubicBezTo>
                  <a:pt x="3729776" y="7557836"/>
                  <a:pt x="3725634" y="7540536"/>
                  <a:pt x="3725634" y="7540536"/>
                </a:cubicBezTo>
                <a:cubicBezTo>
                  <a:pt x="3719692" y="7530986"/>
                  <a:pt x="3727436" y="7532787"/>
                  <a:pt x="3733379" y="7542338"/>
                </a:cubicBezTo>
                <a:lnTo>
                  <a:pt x="3736644" y="7543607"/>
                </a:lnTo>
                <a:lnTo>
                  <a:pt x="3739324" y="7551888"/>
                </a:lnTo>
                <a:cubicBezTo>
                  <a:pt x="3740224" y="7548014"/>
                  <a:pt x="3740675" y="7546076"/>
                  <a:pt x="3739932" y="7544883"/>
                </a:cubicBezTo>
                <a:lnTo>
                  <a:pt x="3736644" y="7543607"/>
                </a:lnTo>
                <a:lnTo>
                  <a:pt x="3732942" y="7532154"/>
                </a:lnTo>
                <a:cubicBezTo>
                  <a:pt x="3723116" y="7511873"/>
                  <a:pt x="3706500" y="7491162"/>
                  <a:pt x="3715014" y="7480890"/>
                </a:cubicBezTo>
                <a:cubicBezTo>
                  <a:pt x="3770304" y="7559094"/>
                  <a:pt x="3820384" y="7554407"/>
                  <a:pt x="3862522" y="7654056"/>
                </a:cubicBezTo>
                <a:cubicBezTo>
                  <a:pt x="3858917" y="7669554"/>
                  <a:pt x="3839284" y="7648652"/>
                  <a:pt x="3831539" y="7646849"/>
                </a:cubicBezTo>
                <a:cubicBezTo>
                  <a:pt x="3895112" y="7759652"/>
                  <a:pt x="3931307" y="7849751"/>
                  <a:pt x="4019918" y="7960209"/>
                </a:cubicBezTo>
                <a:cubicBezTo>
                  <a:pt x="4015778" y="7942910"/>
                  <a:pt x="4029467" y="7954263"/>
                  <a:pt x="4044958" y="7957865"/>
                </a:cubicBezTo>
                <a:cubicBezTo>
                  <a:pt x="4084220" y="7999671"/>
                  <a:pt x="4100249" y="8036070"/>
                  <a:pt x="4118078" y="8064722"/>
                </a:cubicBezTo>
                <a:cubicBezTo>
                  <a:pt x="4135908" y="8093373"/>
                  <a:pt x="4159680" y="8131574"/>
                  <a:pt x="4208492" y="8167431"/>
                </a:cubicBezTo>
                <a:cubicBezTo>
                  <a:pt x="4226321" y="8196083"/>
                  <a:pt x="4209028" y="8200229"/>
                  <a:pt x="4240546" y="8240231"/>
                </a:cubicBezTo>
                <a:cubicBezTo>
                  <a:pt x="4267924" y="8262935"/>
                  <a:pt x="4265585" y="8237888"/>
                  <a:pt x="4297103" y="8277890"/>
                </a:cubicBezTo>
                <a:cubicBezTo>
                  <a:pt x="4304214" y="8299964"/>
                  <a:pt x="4323398" y="8322803"/>
                  <a:pt x="4347194" y="8347739"/>
                </a:cubicBezTo>
                <a:lnTo>
                  <a:pt x="4351784" y="8352600"/>
                </a:lnTo>
                <a:lnTo>
                  <a:pt x="4361840" y="8340473"/>
                </a:lnTo>
                <a:lnTo>
                  <a:pt x="4268230" y="8210715"/>
                </a:lnTo>
                <a:lnTo>
                  <a:pt x="4380947" y="8337401"/>
                </a:lnTo>
                <a:lnTo>
                  <a:pt x="4391542" y="8337747"/>
                </a:lnTo>
                <a:cubicBezTo>
                  <a:pt x="4397750" y="8343965"/>
                  <a:pt x="4402250" y="8353925"/>
                  <a:pt x="4408034" y="8361078"/>
                </a:cubicBezTo>
                <a:cubicBezTo>
                  <a:pt x="4482524" y="8435680"/>
                  <a:pt x="4562459" y="8508246"/>
                  <a:pt x="4635240" y="8586590"/>
                </a:cubicBezTo>
                <a:lnTo>
                  <a:pt x="5039628" y="8963541"/>
                </a:lnTo>
                <a:lnTo>
                  <a:pt x="5454780" y="9255388"/>
                </a:lnTo>
                <a:cubicBezTo>
                  <a:pt x="5602636" y="9352022"/>
                  <a:pt x="5753536" y="9444945"/>
                  <a:pt x="5905180" y="9536937"/>
                </a:cubicBezTo>
                <a:cubicBezTo>
                  <a:pt x="5519662" y="9287486"/>
                  <a:pt x="5171191" y="9001436"/>
                  <a:pt x="4854150" y="8681319"/>
                </a:cubicBezTo>
                <a:lnTo>
                  <a:pt x="4576214" y="8371013"/>
                </a:lnTo>
                <a:lnTo>
                  <a:pt x="4394212" y="8183049"/>
                </a:lnTo>
                <a:lnTo>
                  <a:pt x="4349627" y="8105747"/>
                </a:lnTo>
                <a:lnTo>
                  <a:pt x="4344314" y="8098556"/>
                </a:lnTo>
                <a:lnTo>
                  <a:pt x="4243772" y="7987931"/>
                </a:lnTo>
                <a:cubicBezTo>
                  <a:pt x="3819179" y="7473444"/>
                  <a:pt x="3485410" y="6881225"/>
                  <a:pt x="3267006" y="6235823"/>
                </a:cubicBezTo>
                <a:lnTo>
                  <a:pt x="3211728" y="6031370"/>
                </a:lnTo>
                <a:lnTo>
                  <a:pt x="3206867" y="6033956"/>
                </a:lnTo>
                <a:cubicBezTo>
                  <a:pt x="3204473" y="6033330"/>
                  <a:pt x="3202001" y="6031191"/>
                  <a:pt x="3199584" y="6028499"/>
                </a:cubicBezTo>
                <a:lnTo>
                  <a:pt x="3192322" y="6019941"/>
                </a:lnTo>
                <a:lnTo>
                  <a:pt x="3227930" y="6178428"/>
                </a:lnTo>
                <a:cubicBezTo>
                  <a:pt x="3231658" y="6195404"/>
                  <a:pt x="3236465" y="6210009"/>
                  <a:pt x="3224717" y="6218504"/>
                </a:cubicBezTo>
                <a:lnTo>
                  <a:pt x="3221740" y="6219554"/>
                </a:lnTo>
                <a:lnTo>
                  <a:pt x="3233850" y="6276857"/>
                </a:lnTo>
                <a:cubicBezTo>
                  <a:pt x="3241373" y="6306689"/>
                  <a:pt x="3250618" y="6337751"/>
                  <a:pt x="3262542" y="6371084"/>
                </a:cubicBezTo>
                <a:cubicBezTo>
                  <a:pt x="3264276" y="6353381"/>
                  <a:pt x="3273509" y="6368579"/>
                  <a:pt x="3286976" y="6377040"/>
                </a:cubicBezTo>
                <a:cubicBezTo>
                  <a:pt x="3310442" y="6429372"/>
                  <a:pt x="3313712" y="6469010"/>
                  <a:pt x="3321210" y="6501911"/>
                </a:cubicBezTo>
                <a:cubicBezTo>
                  <a:pt x="3328712" y="6534812"/>
                  <a:pt x="3338714" y="6578682"/>
                  <a:pt x="3373146" y="6628508"/>
                </a:cubicBezTo>
                <a:cubicBezTo>
                  <a:pt x="3380648" y="6661410"/>
                  <a:pt x="3362948" y="6659682"/>
                  <a:pt x="3379682" y="6707784"/>
                </a:cubicBezTo>
                <a:cubicBezTo>
                  <a:pt x="3398150" y="6738179"/>
                  <a:pt x="3404116" y="6713741"/>
                  <a:pt x="3420848" y="6761841"/>
                </a:cubicBezTo>
                <a:cubicBezTo>
                  <a:pt x="3419885" y="6808215"/>
                  <a:pt x="3463552" y="6873239"/>
                  <a:pt x="3492018" y="6947505"/>
                </a:cubicBezTo>
                <a:cubicBezTo>
                  <a:pt x="3483552" y="6960977"/>
                  <a:pt x="3512021" y="7035242"/>
                  <a:pt x="3537221" y="7069871"/>
                </a:cubicBezTo>
                <a:cubicBezTo>
                  <a:pt x="3534720" y="7058904"/>
                  <a:pt x="3534720" y="7058904"/>
                  <a:pt x="3534720" y="7058904"/>
                </a:cubicBezTo>
                <a:cubicBezTo>
                  <a:pt x="3532220" y="7047936"/>
                  <a:pt x="3525488" y="7043706"/>
                  <a:pt x="3536454" y="7041201"/>
                </a:cubicBezTo>
                <a:cubicBezTo>
                  <a:pt x="3536454" y="7041201"/>
                  <a:pt x="3538955" y="7052168"/>
                  <a:pt x="3545687" y="7056398"/>
                </a:cubicBezTo>
                <a:cubicBezTo>
                  <a:pt x="3556652" y="7053894"/>
                  <a:pt x="3556652" y="7053894"/>
                  <a:pt x="3556652" y="7053894"/>
                </a:cubicBezTo>
                <a:cubicBezTo>
                  <a:pt x="3575120" y="7084290"/>
                  <a:pt x="3562421" y="7104500"/>
                  <a:pt x="3557422" y="7082565"/>
                </a:cubicBezTo>
                <a:cubicBezTo>
                  <a:pt x="3559922" y="7093532"/>
                  <a:pt x="3559922" y="7093532"/>
                  <a:pt x="3559922" y="7093532"/>
                </a:cubicBezTo>
                <a:cubicBezTo>
                  <a:pt x="3562421" y="7104500"/>
                  <a:pt x="3558190" y="7111235"/>
                  <a:pt x="3558190" y="7111235"/>
                </a:cubicBezTo>
                <a:cubicBezTo>
                  <a:pt x="3551456" y="7107003"/>
                  <a:pt x="3548956" y="7096035"/>
                  <a:pt x="3542222" y="7091805"/>
                </a:cubicBezTo>
                <a:cubicBezTo>
                  <a:pt x="3522022" y="7079111"/>
                  <a:pt x="3499322" y="7055451"/>
                  <a:pt x="3516058" y="7103550"/>
                </a:cubicBezTo>
                <a:cubicBezTo>
                  <a:pt x="3474122" y="7020822"/>
                  <a:pt x="3448154" y="6957524"/>
                  <a:pt x="3433152" y="6891720"/>
                </a:cubicBezTo>
                <a:cubicBezTo>
                  <a:pt x="3407186" y="6828422"/>
                  <a:pt x="3394684" y="6773586"/>
                  <a:pt x="3366216" y="6699320"/>
                </a:cubicBezTo>
                <a:cubicBezTo>
                  <a:pt x="3355248" y="6701825"/>
                  <a:pt x="3364484" y="6717024"/>
                  <a:pt x="3353518" y="6719529"/>
                </a:cubicBezTo>
                <a:cubicBezTo>
                  <a:pt x="3325817" y="6673934"/>
                  <a:pt x="3314084" y="6647768"/>
                  <a:pt x="3299850" y="6610635"/>
                </a:cubicBezTo>
                <a:cubicBezTo>
                  <a:pt x="3292349" y="6577733"/>
                  <a:pt x="3278114" y="6540600"/>
                  <a:pt x="3258880" y="6481532"/>
                </a:cubicBezTo>
                <a:cubicBezTo>
                  <a:pt x="3267346" y="6468062"/>
                  <a:pt x="3246380" y="6426698"/>
                  <a:pt x="3243110" y="6387060"/>
                </a:cubicBezTo>
                <a:cubicBezTo>
                  <a:pt x="3241379" y="6404762"/>
                  <a:pt x="3237146" y="6411498"/>
                  <a:pt x="3225413" y="6385334"/>
                </a:cubicBezTo>
                <a:cubicBezTo>
                  <a:pt x="3220028" y="6349064"/>
                  <a:pt x="3204977" y="6302021"/>
                  <a:pt x="3193292" y="6257094"/>
                </a:cubicBezTo>
                <a:lnTo>
                  <a:pt x="3186686" y="6225378"/>
                </a:lnTo>
                <a:lnTo>
                  <a:pt x="3176492" y="6225662"/>
                </a:lnTo>
                <a:cubicBezTo>
                  <a:pt x="3169302" y="6220476"/>
                  <a:pt x="3164804" y="6210788"/>
                  <a:pt x="3162320" y="6199470"/>
                </a:cubicBezTo>
                <a:lnTo>
                  <a:pt x="3154300" y="6149984"/>
                </a:lnTo>
                <a:cubicBezTo>
                  <a:pt x="3062178" y="5726052"/>
                  <a:pt x="2996910" y="5299074"/>
                  <a:pt x="2993406" y="4859490"/>
                </a:cubicBezTo>
                <a:cubicBezTo>
                  <a:pt x="2992656" y="4838775"/>
                  <a:pt x="3003808" y="4803111"/>
                  <a:pt x="2966222" y="4796178"/>
                </a:cubicBezTo>
                <a:close/>
                <a:moveTo>
                  <a:pt x="175099" y="4684419"/>
                </a:moveTo>
                <a:lnTo>
                  <a:pt x="171418" y="4693523"/>
                </a:lnTo>
                <a:cubicBezTo>
                  <a:pt x="169517" y="4699338"/>
                  <a:pt x="167845" y="4706399"/>
                  <a:pt x="166832" y="4715702"/>
                </a:cubicBezTo>
                <a:cubicBezTo>
                  <a:pt x="164774" y="4754585"/>
                  <a:pt x="162868" y="4702238"/>
                  <a:pt x="154717" y="4696059"/>
                </a:cubicBezTo>
                <a:lnTo>
                  <a:pt x="153653" y="4696379"/>
                </a:lnTo>
                <a:lnTo>
                  <a:pt x="162041" y="4772906"/>
                </a:lnTo>
                <a:lnTo>
                  <a:pt x="169337" y="4750575"/>
                </a:lnTo>
                <a:cubicBezTo>
                  <a:pt x="171688" y="4735623"/>
                  <a:pt x="173215" y="4716597"/>
                  <a:pt x="174475" y="4695869"/>
                </a:cubicBezTo>
                <a:close/>
                <a:moveTo>
                  <a:pt x="1004585" y="4636356"/>
                </a:moveTo>
                <a:lnTo>
                  <a:pt x="970019" y="4725380"/>
                </a:lnTo>
                <a:lnTo>
                  <a:pt x="965716" y="4750385"/>
                </a:lnTo>
                <a:lnTo>
                  <a:pt x="970034" y="4774376"/>
                </a:lnTo>
                <a:cubicBezTo>
                  <a:pt x="971045" y="4790331"/>
                  <a:pt x="970007" y="4808609"/>
                  <a:pt x="965494" y="4831253"/>
                </a:cubicBezTo>
                <a:cubicBezTo>
                  <a:pt x="960503" y="4835858"/>
                  <a:pt x="957050" y="4832117"/>
                  <a:pt x="954268" y="4826603"/>
                </a:cubicBezTo>
                <a:lnTo>
                  <a:pt x="953048" y="4824008"/>
                </a:lnTo>
                <a:lnTo>
                  <a:pt x="950050" y="4841435"/>
                </a:lnTo>
                <a:lnTo>
                  <a:pt x="943958" y="4841435"/>
                </a:lnTo>
                <a:lnTo>
                  <a:pt x="931352" y="4963230"/>
                </a:lnTo>
                <a:cubicBezTo>
                  <a:pt x="926975" y="5012306"/>
                  <a:pt x="924947" y="5062679"/>
                  <a:pt x="929729" y="5122931"/>
                </a:cubicBezTo>
                <a:cubicBezTo>
                  <a:pt x="935108" y="5108730"/>
                  <a:pt x="939325" y="5123313"/>
                  <a:pt x="948533" y="5133290"/>
                </a:cubicBezTo>
                <a:cubicBezTo>
                  <a:pt x="956198" y="5181645"/>
                  <a:pt x="950050" y="5215034"/>
                  <a:pt x="948890" y="5243817"/>
                </a:cubicBezTo>
                <a:cubicBezTo>
                  <a:pt x="947734" y="5272602"/>
                  <a:pt x="946189" y="5310978"/>
                  <a:pt x="963448" y="5359716"/>
                </a:cubicBezTo>
                <a:cubicBezTo>
                  <a:pt x="962288" y="5388500"/>
                  <a:pt x="948089" y="5383130"/>
                  <a:pt x="951149" y="5426495"/>
                </a:cubicBezTo>
                <a:cubicBezTo>
                  <a:pt x="959587" y="5455662"/>
                  <a:pt x="969953" y="5436855"/>
                  <a:pt x="973013" y="5480220"/>
                </a:cubicBezTo>
                <a:cubicBezTo>
                  <a:pt x="967444" y="5499219"/>
                  <a:pt x="970028" y="5524548"/>
                  <a:pt x="974866" y="5553570"/>
                </a:cubicBezTo>
                <a:lnTo>
                  <a:pt x="983561" y="5607579"/>
                </a:lnTo>
                <a:lnTo>
                  <a:pt x="983264" y="5603807"/>
                </a:lnTo>
                <a:cubicBezTo>
                  <a:pt x="984845" y="5587991"/>
                  <a:pt x="988009" y="5575337"/>
                  <a:pt x="988007" y="5562681"/>
                </a:cubicBezTo>
                <a:cubicBezTo>
                  <a:pt x="988010" y="5613299"/>
                  <a:pt x="1000663" y="5638607"/>
                  <a:pt x="1013318" y="5638604"/>
                </a:cubicBezTo>
                <a:cubicBezTo>
                  <a:pt x="1000663" y="5562684"/>
                  <a:pt x="1013318" y="5537375"/>
                  <a:pt x="1000663" y="5474109"/>
                </a:cubicBezTo>
                <a:cubicBezTo>
                  <a:pt x="1025971" y="5423496"/>
                  <a:pt x="1051279" y="5486763"/>
                  <a:pt x="1051279" y="5423496"/>
                </a:cubicBezTo>
                <a:lnTo>
                  <a:pt x="1051136" y="5420049"/>
                </a:lnTo>
                <a:lnTo>
                  <a:pt x="1044272" y="5328966"/>
                </a:lnTo>
                <a:cubicBezTo>
                  <a:pt x="1042762" y="5296539"/>
                  <a:pt x="1041310" y="5262711"/>
                  <a:pt x="1037272" y="5223147"/>
                </a:cubicBezTo>
                <a:cubicBezTo>
                  <a:pt x="1026034" y="5222699"/>
                  <a:pt x="1030975" y="5239784"/>
                  <a:pt x="1019735" y="5239334"/>
                </a:cubicBezTo>
                <a:cubicBezTo>
                  <a:pt x="1004911" y="5188086"/>
                  <a:pt x="1000423" y="5159763"/>
                  <a:pt x="996383" y="5120201"/>
                </a:cubicBezTo>
                <a:cubicBezTo>
                  <a:pt x="997742" y="5086482"/>
                  <a:pt x="993706" y="5046920"/>
                  <a:pt x="990572" y="4984880"/>
                </a:cubicBezTo>
                <a:cubicBezTo>
                  <a:pt x="1002265" y="4974087"/>
                  <a:pt x="992834" y="4928682"/>
                  <a:pt x="1000037" y="4889568"/>
                </a:cubicBezTo>
                <a:cubicBezTo>
                  <a:pt x="993739" y="4906203"/>
                  <a:pt x="987893" y="4911599"/>
                  <a:pt x="983404" y="4883276"/>
                </a:cubicBezTo>
                <a:cubicBezTo>
                  <a:pt x="991964" y="4810443"/>
                  <a:pt x="974461" y="4685915"/>
                  <a:pt x="1004594" y="4636457"/>
                </a:cubicBezTo>
                <a:close/>
                <a:moveTo>
                  <a:pt x="149099" y="4457675"/>
                </a:moveTo>
                <a:lnTo>
                  <a:pt x="143266" y="4491044"/>
                </a:lnTo>
                <a:lnTo>
                  <a:pt x="143735" y="4525754"/>
                </a:lnTo>
                <a:lnTo>
                  <a:pt x="149555" y="4628400"/>
                </a:lnTo>
                <a:lnTo>
                  <a:pt x="152983" y="4628075"/>
                </a:lnTo>
                <a:cubicBezTo>
                  <a:pt x="158735" y="4631058"/>
                  <a:pt x="163564" y="4639694"/>
                  <a:pt x="169382" y="4644875"/>
                </a:cubicBezTo>
                <a:lnTo>
                  <a:pt x="177158" y="4646628"/>
                </a:lnTo>
                <a:lnTo>
                  <a:pt x="178010" y="4630940"/>
                </a:lnTo>
                <a:cubicBezTo>
                  <a:pt x="180575" y="4587402"/>
                  <a:pt x="184301" y="4546529"/>
                  <a:pt x="193639" y="4527261"/>
                </a:cubicBezTo>
                <a:cubicBezTo>
                  <a:pt x="179014" y="4528574"/>
                  <a:pt x="171049" y="4521917"/>
                  <a:pt x="183061" y="4491354"/>
                </a:cubicBezTo>
                <a:lnTo>
                  <a:pt x="184220" y="4484595"/>
                </a:lnTo>
                <a:lnTo>
                  <a:pt x="164446" y="4477784"/>
                </a:lnTo>
                <a:close/>
                <a:moveTo>
                  <a:pt x="1160026" y="4212987"/>
                </a:moveTo>
                <a:lnTo>
                  <a:pt x="1147762" y="4244943"/>
                </a:lnTo>
                <a:cubicBezTo>
                  <a:pt x="1140644" y="4263330"/>
                  <a:pt x="1133527" y="4281519"/>
                  <a:pt x="1127200" y="4297337"/>
                </a:cubicBezTo>
                <a:cubicBezTo>
                  <a:pt x="1114547" y="4373258"/>
                  <a:pt x="1127201" y="4474485"/>
                  <a:pt x="1101892" y="4525101"/>
                </a:cubicBezTo>
                <a:cubicBezTo>
                  <a:pt x="1101892" y="4499793"/>
                  <a:pt x="1089239" y="4474485"/>
                  <a:pt x="1089239" y="4474485"/>
                </a:cubicBezTo>
                <a:lnTo>
                  <a:pt x="1066336" y="4519083"/>
                </a:lnTo>
                <a:lnTo>
                  <a:pt x="1064863" y="4537541"/>
                </a:lnTo>
                <a:cubicBezTo>
                  <a:pt x="1061941" y="4540236"/>
                  <a:pt x="1059469" y="4540491"/>
                  <a:pt x="1057318" y="4539261"/>
                </a:cubicBezTo>
                <a:lnTo>
                  <a:pt x="1056508" y="4538223"/>
                </a:lnTo>
                <a:lnTo>
                  <a:pt x="1047917" y="4554953"/>
                </a:lnTo>
                <a:lnTo>
                  <a:pt x="1037087" y="4575152"/>
                </a:lnTo>
                <a:lnTo>
                  <a:pt x="1033973" y="4605788"/>
                </a:lnTo>
                <a:cubicBezTo>
                  <a:pt x="1024109" y="4693521"/>
                  <a:pt x="1014565" y="4773350"/>
                  <a:pt x="1022969" y="4879224"/>
                </a:cubicBezTo>
                <a:cubicBezTo>
                  <a:pt x="1029266" y="4862589"/>
                  <a:pt x="1034207" y="4879671"/>
                  <a:pt x="1044995" y="4891359"/>
                </a:cubicBezTo>
                <a:cubicBezTo>
                  <a:pt x="1053974" y="4948004"/>
                  <a:pt x="1046771" y="4987119"/>
                  <a:pt x="1045415" y="5020836"/>
                </a:cubicBezTo>
                <a:cubicBezTo>
                  <a:pt x="1044736" y="5037696"/>
                  <a:pt x="1043945" y="5057364"/>
                  <a:pt x="1045849" y="5079956"/>
                </a:cubicBezTo>
                <a:lnTo>
                  <a:pt x="1053521" y="5115344"/>
                </a:lnTo>
                <a:lnTo>
                  <a:pt x="1054442" y="5115068"/>
                </a:lnTo>
                <a:cubicBezTo>
                  <a:pt x="1057606" y="5110323"/>
                  <a:pt x="1057607" y="5100833"/>
                  <a:pt x="1051282" y="5081852"/>
                </a:cubicBezTo>
                <a:cubicBezTo>
                  <a:pt x="1076582" y="5119812"/>
                  <a:pt x="1089239" y="5107157"/>
                  <a:pt x="1101892" y="5119812"/>
                </a:cubicBezTo>
                <a:cubicBezTo>
                  <a:pt x="1114546" y="5296962"/>
                  <a:pt x="1165160" y="5512071"/>
                  <a:pt x="1228429" y="5448803"/>
                </a:cubicBezTo>
                <a:cubicBezTo>
                  <a:pt x="1228429" y="5410842"/>
                  <a:pt x="1225267" y="5372882"/>
                  <a:pt x="1223684" y="5338083"/>
                </a:cubicBezTo>
                <a:lnTo>
                  <a:pt x="1227343" y="5267367"/>
                </a:lnTo>
                <a:lnTo>
                  <a:pt x="1220456" y="5226296"/>
                </a:lnTo>
                <a:cubicBezTo>
                  <a:pt x="1216307" y="5189543"/>
                  <a:pt x="1214854" y="5155712"/>
                  <a:pt x="1216210" y="5121995"/>
                </a:cubicBezTo>
                <a:cubicBezTo>
                  <a:pt x="1207684" y="5054109"/>
                  <a:pt x="1209946" y="4997912"/>
                  <a:pt x="1201873" y="4918788"/>
                </a:cubicBezTo>
                <a:cubicBezTo>
                  <a:pt x="1190633" y="4918341"/>
                  <a:pt x="1195574" y="4935423"/>
                  <a:pt x="1184335" y="4934976"/>
                </a:cubicBezTo>
                <a:cubicBezTo>
                  <a:pt x="1169510" y="4883726"/>
                  <a:pt x="1165021" y="4855404"/>
                  <a:pt x="1160984" y="4815842"/>
                </a:cubicBezTo>
                <a:cubicBezTo>
                  <a:pt x="1162342" y="4782125"/>
                  <a:pt x="1158305" y="4742561"/>
                  <a:pt x="1155173" y="4680522"/>
                </a:cubicBezTo>
                <a:cubicBezTo>
                  <a:pt x="1166864" y="4669728"/>
                  <a:pt x="1157432" y="4624323"/>
                  <a:pt x="1164637" y="4585209"/>
                </a:cubicBezTo>
                <a:cubicBezTo>
                  <a:pt x="1158337" y="4601846"/>
                  <a:pt x="1152493" y="4607240"/>
                  <a:pt x="1148003" y="4578918"/>
                </a:cubicBezTo>
                <a:cubicBezTo>
                  <a:pt x="1156564" y="4506086"/>
                  <a:pt x="1139060" y="4381556"/>
                  <a:pt x="1169194" y="4332098"/>
                </a:cubicBezTo>
                <a:cubicBezTo>
                  <a:pt x="1159310" y="4297931"/>
                  <a:pt x="1156624" y="4259829"/>
                  <a:pt x="1158937" y="4219817"/>
                </a:cubicBezTo>
                <a:close/>
                <a:moveTo>
                  <a:pt x="91588" y="4168734"/>
                </a:moveTo>
                <a:lnTo>
                  <a:pt x="83972" y="4316366"/>
                </a:lnTo>
                <a:lnTo>
                  <a:pt x="74405" y="4340697"/>
                </a:lnTo>
                <a:cubicBezTo>
                  <a:pt x="74405" y="4340697"/>
                  <a:pt x="74405" y="4340697"/>
                  <a:pt x="82370" y="4347356"/>
                </a:cubicBezTo>
                <a:lnTo>
                  <a:pt x="83972" y="4316366"/>
                </a:lnTo>
                <a:lnTo>
                  <a:pt x="86419" y="4310133"/>
                </a:lnTo>
                <a:cubicBezTo>
                  <a:pt x="101044" y="4308821"/>
                  <a:pt x="102349" y="4323447"/>
                  <a:pt x="95689" y="4331417"/>
                </a:cubicBezTo>
                <a:lnTo>
                  <a:pt x="100619" y="4335539"/>
                </a:lnTo>
                <a:lnTo>
                  <a:pt x="104017" y="4168869"/>
                </a:lnTo>
                <a:cubicBezTo>
                  <a:pt x="100312" y="4173339"/>
                  <a:pt x="96818" y="4173462"/>
                  <a:pt x="93514" y="4171199"/>
                </a:cubicBezTo>
                <a:close/>
                <a:moveTo>
                  <a:pt x="1747226" y="4145492"/>
                </a:moveTo>
                <a:lnTo>
                  <a:pt x="1747224" y="4196109"/>
                </a:lnTo>
                <a:cubicBezTo>
                  <a:pt x="1734570" y="4208762"/>
                  <a:pt x="1734570" y="4221414"/>
                  <a:pt x="1734570" y="4221414"/>
                </a:cubicBezTo>
                <a:lnTo>
                  <a:pt x="1734570" y="4208762"/>
                </a:lnTo>
                <a:lnTo>
                  <a:pt x="1734570" y="4196109"/>
                </a:lnTo>
                <a:lnTo>
                  <a:pt x="1734570" y="4183452"/>
                </a:lnTo>
                <a:cubicBezTo>
                  <a:pt x="1734570" y="4170800"/>
                  <a:pt x="1734570" y="4158146"/>
                  <a:pt x="1747226" y="4145492"/>
                </a:cubicBezTo>
                <a:close/>
                <a:moveTo>
                  <a:pt x="302197" y="4128171"/>
                </a:moveTo>
                <a:cubicBezTo>
                  <a:pt x="286436" y="4154439"/>
                  <a:pt x="275927" y="4180709"/>
                  <a:pt x="270673" y="4206978"/>
                </a:cubicBezTo>
                <a:cubicBezTo>
                  <a:pt x="260167" y="4280525"/>
                  <a:pt x="254914" y="4354077"/>
                  <a:pt x="244402" y="4427628"/>
                </a:cubicBezTo>
                <a:lnTo>
                  <a:pt x="233195" y="4459299"/>
                </a:lnTo>
                <a:lnTo>
                  <a:pt x="228695" y="4527801"/>
                </a:lnTo>
                <a:lnTo>
                  <a:pt x="220168" y="4693059"/>
                </a:lnTo>
                <a:lnTo>
                  <a:pt x="210602" y="4717389"/>
                </a:lnTo>
                <a:cubicBezTo>
                  <a:pt x="210602" y="4717389"/>
                  <a:pt x="210602" y="4717389"/>
                  <a:pt x="218566" y="4724043"/>
                </a:cubicBezTo>
                <a:lnTo>
                  <a:pt x="220168" y="4693059"/>
                </a:lnTo>
                <a:lnTo>
                  <a:pt x="222616" y="4686827"/>
                </a:lnTo>
                <a:cubicBezTo>
                  <a:pt x="237241" y="4685514"/>
                  <a:pt x="238546" y="4700138"/>
                  <a:pt x="231886" y="4708109"/>
                </a:cubicBezTo>
                <a:cubicBezTo>
                  <a:pt x="239851" y="4714763"/>
                  <a:pt x="239851" y="4714763"/>
                  <a:pt x="239851" y="4714763"/>
                </a:cubicBezTo>
                <a:cubicBezTo>
                  <a:pt x="265319" y="4587170"/>
                  <a:pt x="288179" y="4430322"/>
                  <a:pt x="292363" y="4312007"/>
                </a:cubicBezTo>
                <a:lnTo>
                  <a:pt x="323828" y="4208169"/>
                </a:lnTo>
                <a:lnTo>
                  <a:pt x="322393" y="4195155"/>
                </a:lnTo>
                <a:cubicBezTo>
                  <a:pt x="317960" y="4172826"/>
                  <a:pt x="311393" y="4150499"/>
                  <a:pt x="302197" y="4128171"/>
                </a:cubicBezTo>
                <a:close/>
                <a:moveTo>
                  <a:pt x="136856" y="4085625"/>
                </a:moveTo>
                <a:lnTo>
                  <a:pt x="122686" y="4126770"/>
                </a:lnTo>
                <a:cubicBezTo>
                  <a:pt x="115268" y="4163018"/>
                  <a:pt x="116146" y="4201986"/>
                  <a:pt x="116063" y="4254851"/>
                </a:cubicBezTo>
                <a:lnTo>
                  <a:pt x="115835" y="4265180"/>
                </a:lnTo>
                <a:lnTo>
                  <a:pt x="132179" y="4167393"/>
                </a:lnTo>
                <a:lnTo>
                  <a:pt x="132100" y="4159281"/>
                </a:lnTo>
                <a:close/>
                <a:moveTo>
                  <a:pt x="146296" y="3904146"/>
                </a:moveTo>
                <a:cubicBezTo>
                  <a:pt x="144367" y="3904998"/>
                  <a:pt x="142183" y="3908090"/>
                  <a:pt x="139528" y="3914934"/>
                </a:cubicBezTo>
                <a:cubicBezTo>
                  <a:pt x="145255" y="3940773"/>
                  <a:pt x="144134" y="3963960"/>
                  <a:pt x="142351" y="3988856"/>
                </a:cubicBezTo>
                <a:lnTo>
                  <a:pt x="142147" y="4003731"/>
                </a:lnTo>
                <a:lnTo>
                  <a:pt x="148504" y="3905261"/>
                </a:lnTo>
                <a:close/>
                <a:moveTo>
                  <a:pt x="166543" y="3359468"/>
                </a:moveTo>
                <a:cubicBezTo>
                  <a:pt x="165046" y="3357510"/>
                  <a:pt x="163340" y="3357566"/>
                  <a:pt x="161255" y="3361278"/>
                </a:cubicBezTo>
                <a:cubicBezTo>
                  <a:pt x="158473" y="3366230"/>
                  <a:pt x="155014" y="3377684"/>
                  <a:pt x="150472" y="3399543"/>
                </a:cubicBezTo>
                <a:cubicBezTo>
                  <a:pt x="154664" y="3409040"/>
                  <a:pt x="154664" y="3409040"/>
                  <a:pt x="154664" y="3409040"/>
                </a:cubicBezTo>
                <a:cubicBezTo>
                  <a:pt x="159973" y="3395351"/>
                  <a:pt x="159973" y="3395351"/>
                  <a:pt x="159973" y="3395351"/>
                </a:cubicBezTo>
                <a:cubicBezTo>
                  <a:pt x="159973" y="3395351"/>
                  <a:pt x="159973" y="3395351"/>
                  <a:pt x="164165" y="3404847"/>
                </a:cubicBezTo>
                <a:cubicBezTo>
                  <a:pt x="164165" y="3404847"/>
                  <a:pt x="168355" y="3414344"/>
                  <a:pt x="168355" y="3414344"/>
                </a:cubicBezTo>
                <a:cubicBezTo>
                  <a:pt x="158852" y="3418536"/>
                  <a:pt x="163045" y="3428033"/>
                  <a:pt x="163045" y="3428033"/>
                </a:cubicBezTo>
                <a:cubicBezTo>
                  <a:pt x="153542" y="3432227"/>
                  <a:pt x="153542" y="3432227"/>
                  <a:pt x="153542" y="3432227"/>
                </a:cubicBezTo>
                <a:cubicBezTo>
                  <a:pt x="172546" y="3423840"/>
                  <a:pt x="154373" y="3511281"/>
                  <a:pt x="150184" y="3501785"/>
                </a:cubicBezTo>
                <a:cubicBezTo>
                  <a:pt x="145991" y="3492288"/>
                  <a:pt x="145991" y="3492288"/>
                  <a:pt x="145991" y="3492288"/>
                </a:cubicBezTo>
                <a:cubicBezTo>
                  <a:pt x="145991" y="3492288"/>
                  <a:pt x="150184" y="3501785"/>
                  <a:pt x="144872" y="3515475"/>
                </a:cubicBezTo>
                <a:cubicBezTo>
                  <a:pt x="144872" y="3515475"/>
                  <a:pt x="139562" y="3529161"/>
                  <a:pt x="139562" y="3529161"/>
                </a:cubicBezTo>
                <a:cubicBezTo>
                  <a:pt x="139562" y="3529161"/>
                  <a:pt x="130060" y="3533354"/>
                  <a:pt x="135371" y="3519663"/>
                </a:cubicBezTo>
                <a:cubicBezTo>
                  <a:pt x="135371" y="3519663"/>
                  <a:pt x="131180" y="3510168"/>
                  <a:pt x="131180" y="3510168"/>
                </a:cubicBezTo>
                <a:cubicBezTo>
                  <a:pt x="123629" y="3570230"/>
                  <a:pt x="73595" y="3739805"/>
                  <a:pt x="85049" y="3791483"/>
                </a:cubicBezTo>
                <a:cubicBezTo>
                  <a:pt x="110482" y="3746220"/>
                  <a:pt x="126413" y="3705153"/>
                  <a:pt x="153794" y="3715758"/>
                </a:cubicBezTo>
                <a:cubicBezTo>
                  <a:pt x="149813" y="3726026"/>
                  <a:pt x="144571" y="3762377"/>
                  <a:pt x="156463" y="3768831"/>
                </a:cubicBezTo>
                <a:lnTo>
                  <a:pt x="166171" y="3765864"/>
                </a:lnTo>
                <a:lnTo>
                  <a:pt x="197119" y="3566031"/>
                </a:lnTo>
                <a:lnTo>
                  <a:pt x="236113" y="3380820"/>
                </a:lnTo>
                <a:lnTo>
                  <a:pt x="224242" y="3412373"/>
                </a:lnTo>
                <a:cubicBezTo>
                  <a:pt x="208309" y="3453441"/>
                  <a:pt x="216980" y="3370194"/>
                  <a:pt x="203290" y="3364890"/>
                </a:cubicBezTo>
                <a:cubicBezTo>
                  <a:pt x="203290" y="3364890"/>
                  <a:pt x="192667" y="3392270"/>
                  <a:pt x="178976" y="3386964"/>
                </a:cubicBezTo>
                <a:cubicBezTo>
                  <a:pt x="173632" y="3389322"/>
                  <a:pt x="171029" y="3365342"/>
                  <a:pt x="166543" y="3359468"/>
                </a:cubicBezTo>
                <a:close/>
                <a:moveTo>
                  <a:pt x="675232" y="2205345"/>
                </a:moveTo>
                <a:cubicBezTo>
                  <a:pt x="646334" y="2226359"/>
                  <a:pt x="622691" y="2250000"/>
                  <a:pt x="598391" y="2271671"/>
                </a:cubicBezTo>
                <a:lnTo>
                  <a:pt x="595514" y="2273613"/>
                </a:lnTo>
                <a:lnTo>
                  <a:pt x="593956" y="2282829"/>
                </a:lnTo>
                <a:cubicBezTo>
                  <a:pt x="587123" y="2306837"/>
                  <a:pt x="579290" y="2332385"/>
                  <a:pt x="575621" y="2365005"/>
                </a:cubicBezTo>
                <a:cubicBezTo>
                  <a:pt x="538019" y="2412810"/>
                  <a:pt x="530204" y="2460243"/>
                  <a:pt x="513883" y="2537843"/>
                </a:cubicBezTo>
                <a:lnTo>
                  <a:pt x="507934" y="2563505"/>
                </a:lnTo>
                <a:lnTo>
                  <a:pt x="533374" y="2578352"/>
                </a:lnTo>
                <a:cubicBezTo>
                  <a:pt x="554392" y="2594111"/>
                  <a:pt x="570152" y="2583605"/>
                  <a:pt x="580660" y="2562593"/>
                </a:cubicBezTo>
                <a:cubicBezTo>
                  <a:pt x="622693" y="2452268"/>
                  <a:pt x="680485" y="2341938"/>
                  <a:pt x="675232" y="2205345"/>
                </a:cubicBezTo>
                <a:close/>
                <a:moveTo>
                  <a:pt x="523040" y="2200926"/>
                </a:moveTo>
                <a:lnTo>
                  <a:pt x="513322" y="2228223"/>
                </a:lnTo>
                <a:cubicBezTo>
                  <a:pt x="500569" y="2263632"/>
                  <a:pt x="484639" y="2304701"/>
                  <a:pt x="461300" y="2354711"/>
                </a:cubicBezTo>
                <a:cubicBezTo>
                  <a:pt x="461300" y="2354711"/>
                  <a:pt x="447608" y="2349407"/>
                  <a:pt x="442297" y="2363097"/>
                </a:cubicBezTo>
                <a:cubicBezTo>
                  <a:pt x="424126" y="2450534"/>
                  <a:pt x="425249" y="2427350"/>
                  <a:pt x="412385" y="2501100"/>
                </a:cubicBezTo>
                <a:cubicBezTo>
                  <a:pt x="401762" y="2528478"/>
                  <a:pt x="391144" y="2555858"/>
                  <a:pt x="375211" y="2596926"/>
                </a:cubicBezTo>
                <a:cubicBezTo>
                  <a:pt x="362063" y="2772915"/>
                  <a:pt x="284644" y="2931885"/>
                  <a:pt x="251371" y="3139446"/>
                </a:cubicBezTo>
                <a:cubicBezTo>
                  <a:pt x="241871" y="3143637"/>
                  <a:pt x="235441" y="3180515"/>
                  <a:pt x="224819" y="3207893"/>
                </a:cubicBezTo>
                <a:cubicBezTo>
                  <a:pt x="238511" y="3213197"/>
                  <a:pt x="217268" y="3267957"/>
                  <a:pt x="226771" y="3263763"/>
                </a:cubicBezTo>
                <a:cubicBezTo>
                  <a:pt x="241862" y="3240084"/>
                  <a:pt x="249883" y="3200378"/>
                  <a:pt x="264502" y="3186482"/>
                </a:cubicBezTo>
                <a:lnTo>
                  <a:pt x="277628" y="3183644"/>
                </a:lnTo>
                <a:lnTo>
                  <a:pt x="294317" y="3104372"/>
                </a:lnTo>
                <a:cubicBezTo>
                  <a:pt x="329782" y="2951360"/>
                  <a:pt x="367873" y="2799006"/>
                  <a:pt x="407276" y="2646653"/>
                </a:cubicBezTo>
                <a:cubicBezTo>
                  <a:pt x="419101" y="2599368"/>
                  <a:pt x="433879" y="2549130"/>
                  <a:pt x="478208" y="2553563"/>
                </a:cubicBezTo>
                <a:lnTo>
                  <a:pt x="495008" y="2558340"/>
                </a:lnTo>
                <a:lnTo>
                  <a:pt x="519655" y="2451215"/>
                </a:lnTo>
                <a:cubicBezTo>
                  <a:pt x="501502" y="2465693"/>
                  <a:pt x="500848" y="2412767"/>
                  <a:pt x="490688" y="2414930"/>
                </a:cubicBezTo>
                <a:lnTo>
                  <a:pt x="521407" y="2296610"/>
                </a:lnTo>
                <a:lnTo>
                  <a:pt x="522992" y="2284277"/>
                </a:lnTo>
                <a:lnTo>
                  <a:pt x="518692" y="2290899"/>
                </a:lnTo>
                <a:cubicBezTo>
                  <a:pt x="517693" y="2292438"/>
                  <a:pt x="517693" y="2292438"/>
                  <a:pt x="517693" y="2292438"/>
                </a:cubicBezTo>
                <a:cubicBezTo>
                  <a:pt x="509698" y="2304755"/>
                  <a:pt x="509698" y="2304755"/>
                  <a:pt x="509698" y="2304755"/>
                </a:cubicBezTo>
                <a:cubicBezTo>
                  <a:pt x="507535" y="2294601"/>
                  <a:pt x="505373" y="2284451"/>
                  <a:pt x="503212" y="2274299"/>
                </a:cubicBezTo>
                <a:cubicBezTo>
                  <a:pt x="511207" y="2261982"/>
                  <a:pt x="511207" y="2261982"/>
                  <a:pt x="511207" y="2261982"/>
                </a:cubicBezTo>
                <a:cubicBezTo>
                  <a:pt x="511207" y="2261982"/>
                  <a:pt x="511207" y="2261982"/>
                  <a:pt x="521365" y="2259818"/>
                </a:cubicBezTo>
                <a:cubicBezTo>
                  <a:pt x="517202" y="2252744"/>
                  <a:pt x="516173" y="2241687"/>
                  <a:pt x="517589" y="2227290"/>
                </a:cubicBezTo>
                <a:close/>
                <a:moveTo>
                  <a:pt x="609370" y="1937486"/>
                </a:moveTo>
                <a:lnTo>
                  <a:pt x="606925" y="1938728"/>
                </a:lnTo>
                <a:lnTo>
                  <a:pt x="600083" y="1963008"/>
                </a:lnTo>
                <a:close/>
                <a:moveTo>
                  <a:pt x="2354597" y="1627446"/>
                </a:moveTo>
                <a:cubicBezTo>
                  <a:pt x="2354598" y="1633772"/>
                  <a:pt x="2354598" y="1636937"/>
                  <a:pt x="2353016" y="1638516"/>
                </a:cubicBezTo>
                <a:lnTo>
                  <a:pt x="2347962" y="1639239"/>
                </a:lnTo>
                <a:close/>
                <a:moveTo>
                  <a:pt x="2453333" y="1504730"/>
                </a:moveTo>
                <a:lnTo>
                  <a:pt x="2443172" y="1513565"/>
                </a:lnTo>
                <a:lnTo>
                  <a:pt x="2433042" y="1543170"/>
                </a:lnTo>
                <a:close/>
                <a:moveTo>
                  <a:pt x="2455824" y="966746"/>
                </a:moveTo>
                <a:lnTo>
                  <a:pt x="2455824" y="969464"/>
                </a:lnTo>
                <a:lnTo>
                  <a:pt x="2443172" y="982118"/>
                </a:lnTo>
                <a:close/>
                <a:moveTo>
                  <a:pt x="1481994" y="366944"/>
                </a:moveTo>
                <a:cubicBezTo>
                  <a:pt x="1479083" y="365739"/>
                  <a:pt x="1474638" y="366686"/>
                  <a:pt x="1467562" y="370847"/>
                </a:cubicBezTo>
                <a:cubicBezTo>
                  <a:pt x="1429750" y="442577"/>
                  <a:pt x="1407925" y="489677"/>
                  <a:pt x="1367948" y="551256"/>
                </a:cubicBezTo>
                <a:cubicBezTo>
                  <a:pt x="1335968" y="600519"/>
                  <a:pt x="1306151" y="659933"/>
                  <a:pt x="1240025" y="748308"/>
                </a:cubicBezTo>
                <a:cubicBezTo>
                  <a:pt x="1240025" y="748308"/>
                  <a:pt x="1227707" y="740318"/>
                  <a:pt x="1219709" y="752634"/>
                </a:cubicBezTo>
                <a:cubicBezTo>
                  <a:pt x="1184059" y="834516"/>
                  <a:pt x="1189894" y="812051"/>
                  <a:pt x="1162235" y="881616"/>
                </a:cubicBezTo>
                <a:cubicBezTo>
                  <a:pt x="1146244" y="906249"/>
                  <a:pt x="1130255" y="930879"/>
                  <a:pt x="1106269" y="967827"/>
                </a:cubicBezTo>
                <a:cubicBezTo>
                  <a:pt x="1081856" y="1052624"/>
                  <a:pt x="1042583" y="1129971"/>
                  <a:pt x="1000045" y="1210668"/>
                </a:cubicBezTo>
                <a:lnTo>
                  <a:pt x="959045" y="1289678"/>
                </a:lnTo>
                <a:lnTo>
                  <a:pt x="939901" y="1370676"/>
                </a:lnTo>
                <a:cubicBezTo>
                  <a:pt x="926111" y="1442258"/>
                  <a:pt x="919541" y="1509242"/>
                  <a:pt x="927422" y="1538138"/>
                </a:cubicBezTo>
                <a:cubicBezTo>
                  <a:pt x="1058777" y="1285962"/>
                  <a:pt x="1190123" y="1033787"/>
                  <a:pt x="1289950" y="765854"/>
                </a:cubicBezTo>
                <a:cubicBezTo>
                  <a:pt x="1316218" y="694929"/>
                  <a:pt x="1347743" y="626631"/>
                  <a:pt x="1382551" y="560306"/>
                </a:cubicBezTo>
                <a:lnTo>
                  <a:pt x="1487975" y="378446"/>
                </a:lnTo>
                <a:lnTo>
                  <a:pt x="1487231" y="375944"/>
                </a:lnTo>
                <a:cubicBezTo>
                  <a:pt x="1486283" y="371502"/>
                  <a:pt x="1484906" y="368148"/>
                  <a:pt x="1481994" y="366944"/>
                </a:cubicBezTo>
                <a:close/>
                <a:moveTo>
                  <a:pt x="2896330" y="0"/>
                </a:moveTo>
                <a:lnTo>
                  <a:pt x="3314054" y="0"/>
                </a:lnTo>
                <a:lnTo>
                  <a:pt x="3271984" y="44175"/>
                </a:lnTo>
                <a:cubicBezTo>
                  <a:pt x="3243512" y="77390"/>
                  <a:pt x="3221369" y="109025"/>
                  <a:pt x="3215042" y="134331"/>
                </a:cubicBezTo>
                <a:cubicBezTo>
                  <a:pt x="3189730" y="134331"/>
                  <a:pt x="3215042" y="71066"/>
                  <a:pt x="3164426" y="159642"/>
                </a:cubicBezTo>
                <a:lnTo>
                  <a:pt x="3164426" y="146985"/>
                </a:lnTo>
                <a:lnTo>
                  <a:pt x="3151772" y="146985"/>
                </a:lnTo>
                <a:cubicBezTo>
                  <a:pt x="3151772" y="159641"/>
                  <a:pt x="3139120" y="159641"/>
                  <a:pt x="3139120" y="159641"/>
                </a:cubicBezTo>
                <a:cubicBezTo>
                  <a:pt x="3113812" y="159641"/>
                  <a:pt x="3113812" y="197601"/>
                  <a:pt x="3088506" y="222906"/>
                </a:cubicBezTo>
                <a:lnTo>
                  <a:pt x="3088506" y="210252"/>
                </a:lnTo>
                <a:lnTo>
                  <a:pt x="3075852" y="210252"/>
                </a:lnTo>
                <a:cubicBezTo>
                  <a:pt x="3075852" y="210252"/>
                  <a:pt x="3075851" y="222906"/>
                  <a:pt x="3063198" y="222906"/>
                </a:cubicBezTo>
                <a:lnTo>
                  <a:pt x="3063197" y="235560"/>
                </a:lnTo>
                <a:cubicBezTo>
                  <a:pt x="3037892" y="260870"/>
                  <a:pt x="3050540" y="273522"/>
                  <a:pt x="3037892" y="286175"/>
                </a:cubicBezTo>
                <a:lnTo>
                  <a:pt x="3025236" y="298829"/>
                </a:lnTo>
                <a:lnTo>
                  <a:pt x="3012582" y="298827"/>
                </a:lnTo>
                <a:lnTo>
                  <a:pt x="2999930" y="311481"/>
                </a:lnTo>
                <a:lnTo>
                  <a:pt x="3012582" y="311481"/>
                </a:lnTo>
                <a:lnTo>
                  <a:pt x="3025236" y="311481"/>
                </a:lnTo>
                <a:cubicBezTo>
                  <a:pt x="2987278" y="362096"/>
                  <a:pt x="2974622" y="387402"/>
                  <a:pt x="2936663" y="400056"/>
                </a:cubicBezTo>
                <a:lnTo>
                  <a:pt x="2936662" y="387402"/>
                </a:lnTo>
                <a:lnTo>
                  <a:pt x="2949317" y="374747"/>
                </a:lnTo>
                <a:lnTo>
                  <a:pt x="2936662" y="374750"/>
                </a:lnTo>
                <a:lnTo>
                  <a:pt x="2949318" y="362094"/>
                </a:lnTo>
                <a:lnTo>
                  <a:pt x="2961968" y="362093"/>
                </a:lnTo>
                <a:cubicBezTo>
                  <a:pt x="2961966" y="357876"/>
                  <a:pt x="2961968" y="353658"/>
                  <a:pt x="2961965" y="349442"/>
                </a:cubicBezTo>
                <a:cubicBezTo>
                  <a:pt x="2961968" y="345224"/>
                  <a:pt x="2961968" y="341007"/>
                  <a:pt x="2961968" y="336788"/>
                </a:cubicBezTo>
                <a:lnTo>
                  <a:pt x="2949317" y="349442"/>
                </a:lnTo>
                <a:cubicBezTo>
                  <a:pt x="2974619" y="311484"/>
                  <a:pt x="3025236" y="273521"/>
                  <a:pt x="2961965" y="298827"/>
                </a:cubicBezTo>
                <a:lnTo>
                  <a:pt x="2974624" y="286175"/>
                </a:lnTo>
                <a:lnTo>
                  <a:pt x="2987278" y="286176"/>
                </a:lnTo>
                <a:cubicBezTo>
                  <a:pt x="2999930" y="273521"/>
                  <a:pt x="2999928" y="260870"/>
                  <a:pt x="2999928" y="260870"/>
                </a:cubicBezTo>
                <a:cubicBezTo>
                  <a:pt x="2999928" y="248213"/>
                  <a:pt x="2987276" y="248213"/>
                  <a:pt x="2974622" y="260867"/>
                </a:cubicBezTo>
                <a:lnTo>
                  <a:pt x="2961970" y="273521"/>
                </a:lnTo>
                <a:lnTo>
                  <a:pt x="2949317" y="286175"/>
                </a:lnTo>
                <a:cubicBezTo>
                  <a:pt x="2936662" y="298827"/>
                  <a:pt x="2924009" y="311484"/>
                  <a:pt x="2924008" y="324135"/>
                </a:cubicBezTo>
                <a:cubicBezTo>
                  <a:pt x="2924008" y="324135"/>
                  <a:pt x="2936663" y="324135"/>
                  <a:pt x="2949317" y="311481"/>
                </a:cubicBezTo>
                <a:lnTo>
                  <a:pt x="2961965" y="298827"/>
                </a:lnTo>
                <a:lnTo>
                  <a:pt x="2936662" y="349442"/>
                </a:lnTo>
                <a:lnTo>
                  <a:pt x="2924008" y="362096"/>
                </a:lnTo>
                <a:cubicBezTo>
                  <a:pt x="2911355" y="362093"/>
                  <a:pt x="2911355" y="362093"/>
                  <a:pt x="2898702" y="374747"/>
                </a:cubicBezTo>
                <a:cubicBezTo>
                  <a:pt x="2898702" y="374747"/>
                  <a:pt x="2898702" y="387402"/>
                  <a:pt x="2911350" y="374747"/>
                </a:cubicBezTo>
                <a:cubicBezTo>
                  <a:pt x="2911352" y="378965"/>
                  <a:pt x="2911352" y="383184"/>
                  <a:pt x="2911354" y="387402"/>
                </a:cubicBezTo>
                <a:cubicBezTo>
                  <a:pt x="2886047" y="400056"/>
                  <a:pt x="2886047" y="412713"/>
                  <a:pt x="2911354" y="400059"/>
                </a:cubicBezTo>
                <a:lnTo>
                  <a:pt x="2886048" y="425363"/>
                </a:lnTo>
                <a:cubicBezTo>
                  <a:pt x="2898704" y="438017"/>
                  <a:pt x="2898704" y="438017"/>
                  <a:pt x="2911350" y="425363"/>
                </a:cubicBezTo>
                <a:cubicBezTo>
                  <a:pt x="2911350" y="425363"/>
                  <a:pt x="2911350" y="412710"/>
                  <a:pt x="2924008" y="412712"/>
                </a:cubicBezTo>
                <a:cubicBezTo>
                  <a:pt x="2898704" y="438017"/>
                  <a:pt x="2911354" y="450671"/>
                  <a:pt x="2873394" y="501282"/>
                </a:cubicBezTo>
                <a:cubicBezTo>
                  <a:pt x="2873393" y="488631"/>
                  <a:pt x="2898702" y="463323"/>
                  <a:pt x="2886047" y="450672"/>
                </a:cubicBezTo>
                <a:cubicBezTo>
                  <a:pt x="2873394" y="501282"/>
                  <a:pt x="2873394" y="475979"/>
                  <a:pt x="2848088" y="488633"/>
                </a:cubicBezTo>
                <a:lnTo>
                  <a:pt x="2848086" y="475980"/>
                </a:lnTo>
                <a:cubicBezTo>
                  <a:pt x="2860742" y="463323"/>
                  <a:pt x="2860742" y="450671"/>
                  <a:pt x="2860742" y="450671"/>
                </a:cubicBezTo>
                <a:cubicBezTo>
                  <a:pt x="2848088" y="450672"/>
                  <a:pt x="2835430" y="463322"/>
                  <a:pt x="2822778" y="475977"/>
                </a:cubicBezTo>
                <a:cubicBezTo>
                  <a:pt x="2822777" y="488633"/>
                  <a:pt x="2822777" y="488633"/>
                  <a:pt x="2810128" y="488631"/>
                </a:cubicBezTo>
                <a:cubicBezTo>
                  <a:pt x="2797472" y="488631"/>
                  <a:pt x="2784820" y="513938"/>
                  <a:pt x="2759512" y="539243"/>
                </a:cubicBezTo>
                <a:cubicBezTo>
                  <a:pt x="2772164" y="551898"/>
                  <a:pt x="2784820" y="513938"/>
                  <a:pt x="2797472" y="513938"/>
                </a:cubicBezTo>
                <a:lnTo>
                  <a:pt x="2784818" y="526592"/>
                </a:lnTo>
                <a:cubicBezTo>
                  <a:pt x="2772164" y="539243"/>
                  <a:pt x="2772164" y="551898"/>
                  <a:pt x="2772164" y="551898"/>
                </a:cubicBezTo>
                <a:cubicBezTo>
                  <a:pt x="2772162" y="564552"/>
                  <a:pt x="2784820" y="551898"/>
                  <a:pt x="2797474" y="539243"/>
                </a:cubicBezTo>
                <a:lnTo>
                  <a:pt x="2810128" y="539243"/>
                </a:lnTo>
                <a:cubicBezTo>
                  <a:pt x="2772164" y="577206"/>
                  <a:pt x="2734204" y="627818"/>
                  <a:pt x="2772166" y="602513"/>
                </a:cubicBezTo>
                <a:cubicBezTo>
                  <a:pt x="2734200" y="653127"/>
                  <a:pt x="2759512" y="589857"/>
                  <a:pt x="2721554" y="627818"/>
                </a:cubicBezTo>
                <a:cubicBezTo>
                  <a:pt x="2683589" y="665778"/>
                  <a:pt x="2683589" y="703739"/>
                  <a:pt x="2658284" y="703743"/>
                </a:cubicBezTo>
                <a:lnTo>
                  <a:pt x="2658284" y="741699"/>
                </a:lnTo>
                <a:cubicBezTo>
                  <a:pt x="2645626" y="741699"/>
                  <a:pt x="2632979" y="754355"/>
                  <a:pt x="2595016" y="779661"/>
                </a:cubicBezTo>
                <a:cubicBezTo>
                  <a:pt x="2538072" y="855582"/>
                  <a:pt x="2523836" y="881681"/>
                  <a:pt x="2488250" y="927351"/>
                </a:cubicBezTo>
                <a:lnTo>
                  <a:pt x="2455824" y="966746"/>
                </a:lnTo>
                <a:cubicBezTo>
                  <a:pt x="2455823" y="963432"/>
                  <a:pt x="2455823" y="960122"/>
                  <a:pt x="2455822" y="956810"/>
                </a:cubicBezTo>
                <a:cubicBezTo>
                  <a:pt x="2443172" y="956810"/>
                  <a:pt x="2443172" y="956810"/>
                  <a:pt x="2430518" y="969464"/>
                </a:cubicBezTo>
                <a:cubicBezTo>
                  <a:pt x="2430518" y="982118"/>
                  <a:pt x="2430518" y="982118"/>
                  <a:pt x="2417862" y="994773"/>
                </a:cubicBezTo>
                <a:cubicBezTo>
                  <a:pt x="2392554" y="1007424"/>
                  <a:pt x="2354597" y="1070693"/>
                  <a:pt x="2316635" y="1133960"/>
                </a:cubicBezTo>
                <a:lnTo>
                  <a:pt x="2316635" y="1121304"/>
                </a:lnTo>
                <a:lnTo>
                  <a:pt x="2303984" y="1121304"/>
                </a:lnTo>
                <a:lnTo>
                  <a:pt x="2303984" y="1133960"/>
                </a:lnTo>
                <a:lnTo>
                  <a:pt x="2291328" y="1146614"/>
                </a:lnTo>
                <a:cubicBezTo>
                  <a:pt x="2291326" y="1159269"/>
                  <a:pt x="2278676" y="1171917"/>
                  <a:pt x="2291330" y="1171919"/>
                </a:cubicBezTo>
                <a:cubicBezTo>
                  <a:pt x="2278672" y="1184574"/>
                  <a:pt x="2266022" y="1184576"/>
                  <a:pt x="2266020" y="1171919"/>
                </a:cubicBezTo>
                <a:cubicBezTo>
                  <a:pt x="2253368" y="1184576"/>
                  <a:pt x="2253368" y="1197225"/>
                  <a:pt x="2253370" y="1209881"/>
                </a:cubicBezTo>
                <a:lnTo>
                  <a:pt x="2253368" y="1197225"/>
                </a:lnTo>
                <a:lnTo>
                  <a:pt x="2240712" y="1197225"/>
                </a:lnTo>
                <a:cubicBezTo>
                  <a:pt x="2228060" y="1209879"/>
                  <a:pt x="2228060" y="1222535"/>
                  <a:pt x="2228060" y="1222535"/>
                </a:cubicBezTo>
                <a:lnTo>
                  <a:pt x="2228062" y="1235190"/>
                </a:lnTo>
                <a:cubicBezTo>
                  <a:pt x="2215408" y="1235189"/>
                  <a:pt x="2202754" y="1260494"/>
                  <a:pt x="2190100" y="1285800"/>
                </a:cubicBezTo>
                <a:lnTo>
                  <a:pt x="2177446" y="1298454"/>
                </a:lnTo>
                <a:cubicBezTo>
                  <a:pt x="2177447" y="1311110"/>
                  <a:pt x="2164793" y="1311110"/>
                  <a:pt x="2164790" y="1323761"/>
                </a:cubicBezTo>
                <a:lnTo>
                  <a:pt x="2177447" y="1311110"/>
                </a:lnTo>
                <a:lnTo>
                  <a:pt x="2190096" y="1311111"/>
                </a:lnTo>
                <a:cubicBezTo>
                  <a:pt x="2202754" y="1311110"/>
                  <a:pt x="2152136" y="1349069"/>
                  <a:pt x="2164793" y="1374375"/>
                </a:cubicBezTo>
                <a:cubicBezTo>
                  <a:pt x="2152139" y="1387029"/>
                  <a:pt x="2152139" y="1387029"/>
                  <a:pt x="2152140" y="1399685"/>
                </a:cubicBezTo>
                <a:lnTo>
                  <a:pt x="2139485" y="1399683"/>
                </a:lnTo>
                <a:lnTo>
                  <a:pt x="2139485" y="1412336"/>
                </a:lnTo>
                <a:cubicBezTo>
                  <a:pt x="2139484" y="1424993"/>
                  <a:pt x="2126834" y="1424993"/>
                  <a:pt x="2126834" y="1424993"/>
                </a:cubicBezTo>
                <a:lnTo>
                  <a:pt x="2126832" y="1437641"/>
                </a:lnTo>
                <a:cubicBezTo>
                  <a:pt x="2101524" y="1475604"/>
                  <a:pt x="2088870" y="1488257"/>
                  <a:pt x="2076220" y="1475606"/>
                </a:cubicBezTo>
                <a:lnTo>
                  <a:pt x="2076220" y="1513566"/>
                </a:lnTo>
                <a:cubicBezTo>
                  <a:pt x="2063566" y="1526216"/>
                  <a:pt x="2063564" y="1538871"/>
                  <a:pt x="2063564" y="1538871"/>
                </a:cubicBezTo>
                <a:lnTo>
                  <a:pt x="2076215" y="1538868"/>
                </a:lnTo>
                <a:cubicBezTo>
                  <a:pt x="2076216" y="1534650"/>
                  <a:pt x="2076216" y="1530434"/>
                  <a:pt x="2076218" y="1526216"/>
                </a:cubicBezTo>
                <a:cubicBezTo>
                  <a:pt x="2076215" y="1538868"/>
                  <a:pt x="2076215" y="1538868"/>
                  <a:pt x="2088868" y="1551525"/>
                </a:cubicBezTo>
                <a:cubicBezTo>
                  <a:pt x="1949682" y="1779284"/>
                  <a:pt x="1810493" y="2045012"/>
                  <a:pt x="1734570" y="2285429"/>
                </a:cubicBezTo>
                <a:cubicBezTo>
                  <a:pt x="1696612" y="2298080"/>
                  <a:pt x="1696612" y="2336040"/>
                  <a:pt x="1683956" y="2386655"/>
                </a:cubicBezTo>
                <a:cubicBezTo>
                  <a:pt x="1671304" y="2411966"/>
                  <a:pt x="1645996" y="2424618"/>
                  <a:pt x="1645996" y="2449923"/>
                </a:cubicBezTo>
                <a:cubicBezTo>
                  <a:pt x="1620690" y="2487884"/>
                  <a:pt x="1633343" y="2500539"/>
                  <a:pt x="1620689" y="2551154"/>
                </a:cubicBezTo>
                <a:cubicBezTo>
                  <a:pt x="1595384" y="2639726"/>
                  <a:pt x="1506806" y="2829530"/>
                  <a:pt x="1506806" y="2905451"/>
                </a:cubicBezTo>
                <a:lnTo>
                  <a:pt x="1494152" y="2918102"/>
                </a:lnTo>
                <a:cubicBezTo>
                  <a:pt x="1494152" y="2922320"/>
                  <a:pt x="1494155" y="2926538"/>
                  <a:pt x="1494154" y="2930757"/>
                </a:cubicBezTo>
                <a:lnTo>
                  <a:pt x="1506806" y="2930756"/>
                </a:lnTo>
                <a:lnTo>
                  <a:pt x="1506806" y="2943410"/>
                </a:lnTo>
                <a:cubicBezTo>
                  <a:pt x="1494155" y="2968719"/>
                  <a:pt x="1481500" y="2968716"/>
                  <a:pt x="1494152" y="2943410"/>
                </a:cubicBezTo>
                <a:cubicBezTo>
                  <a:pt x="1468846" y="2956065"/>
                  <a:pt x="1456192" y="3019331"/>
                  <a:pt x="1456192" y="3057288"/>
                </a:cubicBezTo>
                <a:cubicBezTo>
                  <a:pt x="1456193" y="3044640"/>
                  <a:pt x="1456193" y="3044640"/>
                  <a:pt x="1443541" y="3057291"/>
                </a:cubicBezTo>
                <a:cubicBezTo>
                  <a:pt x="1443536" y="3069942"/>
                  <a:pt x="1443536" y="3069942"/>
                  <a:pt x="1443536" y="3082601"/>
                </a:cubicBezTo>
                <a:cubicBezTo>
                  <a:pt x="1430885" y="3158522"/>
                  <a:pt x="1430888" y="3133214"/>
                  <a:pt x="1405579" y="3209135"/>
                </a:cubicBezTo>
                <a:lnTo>
                  <a:pt x="1392929" y="3221789"/>
                </a:lnTo>
                <a:lnTo>
                  <a:pt x="1380271" y="3272402"/>
                </a:lnTo>
                <a:lnTo>
                  <a:pt x="1380272" y="3285053"/>
                </a:lnTo>
                <a:lnTo>
                  <a:pt x="1380271" y="3297705"/>
                </a:lnTo>
                <a:lnTo>
                  <a:pt x="1380271" y="3310362"/>
                </a:lnTo>
                <a:cubicBezTo>
                  <a:pt x="1380272" y="3323013"/>
                  <a:pt x="1367617" y="3323018"/>
                  <a:pt x="1367617" y="3348326"/>
                </a:cubicBezTo>
                <a:cubicBezTo>
                  <a:pt x="1380274" y="3348326"/>
                  <a:pt x="1380272" y="3323013"/>
                  <a:pt x="1392925" y="3335669"/>
                </a:cubicBezTo>
                <a:cubicBezTo>
                  <a:pt x="1392925" y="3348320"/>
                  <a:pt x="1392925" y="3348320"/>
                  <a:pt x="1392928" y="3360977"/>
                </a:cubicBezTo>
                <a:lnTo>
                  <a:pt x="1380272" y="3360974"/>
                </a:lnTo>
                <a:lnTo>
                  <a:pt x="1380271" y="3373631"/>
                </a:lnTo>
                <a:lnTo>
                  <a:pt x="1380271" y="3386286"/>
                </a:lnTo>
                <a:lnTo>
                  <a:pt x="1380271" y="3411591"/>
                </a:lnTo>
                <a:cubicBezTo>
                  <a:pt x="1354961" y="3449549"/>
                  <a:pt x="1354961" y="3500165"/>
                  <a:pt x="1329658" y="3512819"/>
                </a:cubicBezTo>
                <a:cubicBezTo>
                  <a:pt x="1329656" y="3525473"/>
                  <a:pt x="1329656" y="3538127"/>
                  <a:pt x="1342310" y="3512817"/>
                </a:cubicBezTo>
                <a:cubicBezTo>
                  <a:pt x="1342310" y="3512817"/>
                  <a:pt x="1342310" y="3550779"/>
                  <a:pt x="1329658" y="3550775"/>
                </a:cubicBezTo>
                <a:cubicBezTo>
                  <a:pt x="1317004" y="3601392"/>
                  <a:pt x="1342310" y="3525473"/>
                  <a:pt x="1354964" y="3550778"/>
                </a:cubicBezTo>
                <a:cubicBezTo>
                  <a:pt x="1354961" y="3538127"/>
                  <a:pt x="1342310" y="3487512"/>
                  <a:pt x="1367618" y="3500165"/>
                </a:cubicBezTo>
                <a:lnTo>
                  <a:pt x="1367618" y="3512819"/>
                </a:lnTo>
                <a:lnTo>
                  <a:pt x="1380271" y="3512817"/>
                </a:lnTo>
                <a:lnTo>
                  <a:pt x="1380271" y="3500166"/>
                </a:lnTo>
                <a:lnTo>
                  <a:pt x="1380271" y="3487512"/>
                </a:lnTo>
                <a:cubicBezTo>
                  <a:pt x="1392926" y="3525473"/>
                  <a:pt x="1405579" y="3386286"/>
                  <a:pt x="1418236" y="3348324"/>
                </a:cubicBezTo>
                <a:lnTo>
                  <a:pt x="1430885" y="3335669"/>
                </a:lnTo>
                <a:lnTo>
                  <a:pt x="1430887" y="3323013"/>
                </a:lnTo>
                <a:lnTo>
                  <a:pt x="1418234" y="3323015"/>
                </a:lnTo>
                <a:cubicBezTo>
                  <a:pt x="1456193" y="3209135"/>
                  <a:pt x="1506806" y="3044640"/>
                  <a:pt x="1544766" y="2918102"/>
                </a:cubicBezTo>
                <a:lnTo>
                  <a:pt x="1544766" y="2880141"/>
                </a:lnTo>
                <a:cubicBezTo>
                  <a:pt x="1557422" y="2842184"/>
                  <a:pt x="1582727" y="2791569"/>
                  <a:pt x="1595382" y="2740952"/>
                </a:cubicBezTo>
                <a:lnTo>
                  <a:pt x="1582726" y="2753607"/>
                </a:lnTo>
                <a:cubicBezTo>
                  <a:pt x="1595381" y="2728298"/>
                  <a:pt x="1620689" y="2690340"/>
                  <a:pt x="1633342" y="2652380"/>
                </a:cubicBezTo>
                <a:cubicBezTo>
                  <a:pt x="1683958" y="2538498"/>
                  <a:pt x="1734570" y="2386658"/>
                  <a:pt x="1785186" y="2285430"/>
                </a:cubicBezTo>
                <a:cubicBezTo>
                  <a:pt x="1823146" y="2196854"/>
                  <a:pt x="1848454" y="2082972"/>
                  <a:pt x="1886414" y="2007050"/>
                </a:cubicBezTo>
                <a:cubicBezTo>
                  <a:pt x="1911718" y="1981743"/>
                  <a:pt x="1924376" y="1969092"/>
                  <a:pt x="1937028" y="1943783"/>
                </a:cubicBezTo>
                <a:cubicBezTo>
                  <a:pt x="1962334" y="1905822"/>
                  <a:pt x="1962336" y="1867862"/>
                  <a:pt x="1987643" y="1829903"/>
                </a:cubicBezTo>
                <a:cubicBezTo>
                  <a:pt x="2000292" y="1804598"/>
                  <a:pt x="2000294" y="1817246"/>
                  <a:pt x="2012950" y="1804596"/>
                </a:cubicBezTo>
                <a:cubicBezTo>
                  <a:pt x="2050910" y="1753983"/>
                  <a:pt x="2088870" y="1589486"/>
                  <a:pt x="2139486" y="1576833"/>
                </a:cubicBezTo>
                <a:lnTo>
                  <a:pt x="2139485" y="1551525"/>
                </a:lnTo>
                <a:cubicBezTo>
                  <a:pt x="2202754" y="1475604"/>
                  <a:pt x="2228062" y="1412336"/>
                  <a:pt x="2266022" y="1349070"/>
                </a:cubicBezTo>
                <a:cubicBezTo>
                  <a:pt x="2291328" y="1298457"/>
                  <a:pt x="2316635" y="1247843"/>
                  <a:pt x="2367250" y="1197225"/>
                </a:cubicBezTo>
                <a:cubicBezTo>
                  <a:pt x="2354597" y="1197225"/>
                  <a:pt x="2392558" y="1159265"/>
                  <a:pt x="2430518" y="1108653"/>
                </a:cubicBezTo>
                <a:cubicBezTo>
                  <a:pt x="2468477" y="1058039"/>
                  <a:pt x="2519093" y="994770"/>
                  <a:pt x="2519094" y="969464"/>
                </a:cubicBezTo>
                <a:cubicBezTo>
                  <a:pt x="2531747" y="956810"/>
                  <a:pt x="2544401" y="956810"/>
                  <a:pt x="2531748" y="982118"/>
                </a:cubicBezTo>
                <a:cubicBezTo>
                  <a:pt x="2544401" y="982118"/>
                  <a:pt x="2557055" y="931503"/>
                  <a:pt x="2544401" y="944157"/>
                </a:cubicBezTo>
                <a:cubicBezTo>
                  <a:pt x="2595014" y="880889"/>
                  <a:pt x="2658282" y="792314"/>
                  <a:pt x="2721552" y="716393"/>
                </a:cubicBezTo>
                <a:cubicBezTo>
                  <a:pt x="2784818" y="627818"/>
                  <a:pt x="2860744" y="551898"/>
                  <a:pt x="2898701" y="501282"/>
                </a:cubicBezTo>
                <a:cubicBezTo>
                  <a:pt x="2911355" y="475977"/>
                  <a:pt x="2936662" y="463322"/>
                  <a:pt x="2924008" y="488633"/>
                </a:cubicBezTo>
                <a:cubicBezTo>
                  <a:pt x="2949317" y="501285"/>
                  <a:pt x="2949318" y="450671"/>
                  <a:pt x="2936662" y="450671"/>
                </a:cubicBezTo>
                <a:cubicBezTo>
                  <a:pt x="3012582" y="387402"/>
                  <a:pt x="3088506" y="311481"/>
                  <a:pt x="3177078" y="210252"/>
                </a:cubicBezTo>
                <a:lnTo>
                  <a:pt x="3189732" y="210252"/>
                </a:lnTo>
                <a:lnTo>
                  <a:pt x="3202388" y="197600"/>
                </a:lnTo>
                <a:cubicBezTo>
                  <a:pt x="3240348" y="134331"/>
                  <a:pt x="3265658" y="172292"/>
                  <a:pt x="3278308" y="121680"/>
                </a:cubicBezTo>
                <a:lnTo>
                  <a:pt x="3290962" y="134334"/>
                </a:lnTo>
                <a:cubicBezTo>
                  <a:pt x="3290962" y="134334"/>
                  <a:pt x="3303614" y="134331"/>
                  <a:pt x="3303617" y="121682"/>
                </a:cubicBezTo>
                <a:cubicBezTo>
                  <a:pt x="3316268" y="109025"/>
                  <a:pt x="3316268" y="109025"/>
                  <a:pt x="3316272" y="96371"/>
                </a:cubicBezTo>
                <a:cubicBezTo>
                  <a:pt x="3341574" y="96371"/>
                  <a:pt x="3354233" y="96371"/>
                  <a:pt x="3379536" y="58410"/>
                </a:cubicBezTo>
                <a:cubicBezTo>
                  <a:pt x="3366882" y="58410"/>
                  <a:pt x="3341574" y="96371"/>
                  <a:pt x="3341576" y="71066"/>
                </a:cubicBezTo>
                <a:lnTo>
                  <a:pt x="3354233" y="58410"/>
                </a:lnTo>
                <a:lnTo>
                  <a:pt x="3341576" y="58410"/>
                </a:lnTo>
                <a:cubicBezTo>
                  <a:pt x="3354230" y="42594"/>
                  <a:pt x="3365302" y="30732"/>
                  <a:pt x="3374990" y="21242"/>
                </a:cubicBezTo>
                <a:lnTo>
                  <a:pt x="3398246" y="0"/>
                </a:lnTo>
                <a:lnTo>
                  <a:pt x="3467874" y="0"/>
                </a:lnTo>
                <a:lnTo>
                  <a:pt x="3444386" y="25196"/>
                </a:lnTo>
                <a:cubicBezTo>
                  <a:pt x="3417497" y="55248"/>
                  <a:pt x="3392190" y="83718"/>
                  <a:pt x="3366882" y="109025"/>
                </a:cubicBezTo>
                <a:cubicBezTo>
                  <a:pt x="3253002" y="222906"/>
                  <a:pt x="3088505" y="374747"/>
                  <a:pt x="2987278" y="513935"/>
                </a:cubicBezTo>
                <a:cubicBezTo>
                  <a:pt x="2961968" y="526593"/>
                  <a:pt x="2961968" y="564552"/>
                  <a:pt x="2961968" y="564552"/>
                </a:cubicBezTo>
                <a:cubicBezTo>
                  <a:pt x="2936662" y="589857"/>
                  <a:pt x="2924008" y="577206"/>
                  <a:pt x="2911354" y="589857"/>
                </a:cubicBezTo>
                <a:cubicBezTo>
                  <a:pt x="2848088" y="640473"/>
                  <a:pt x="2822778" y="729050"/>
                  <a:pt x="2784818" y="767007"/>
                </a:cubicBezTo>
                <a:cubicBezTo>
                  <a:pt x="2772164" y="779661"/>
                  <a:pt x="2759512" y="779661"/>
                  <a:pt x="2759512" y="779661"/>
                </a:cubicBezTo>
                <a:cubicBezTo>
                  <a:pt x="2721554" y="817623"/>
                  <a:pt x="2670936" y="880889"/>
                  <a:pt x="2696243" y="893543"/>
                </a:cubicBezTo>
                <a:cubicBezTo>
                  <a:pt x="2670936" y="931505"/>
                  <a:pt x="2658284" y="918849"/>
                  <a:pt x="2632974" y="956810"/>
                </a:cubicBezTo>
                <a:cubicBezTo>
                  <a:pt x="2569709" y="1058039"/>
                  <a:pt x="2443174" y="1209879"/>
                  <a:pt x="2392558" y="1323761"/>
                </a:cubicBezTo>
                <a:cubicBezTo>
                  <a:pt x="2341943" y="1374375"/>
                  <a:pt x="2291328" y="1450299"/>
                  <a:pt x="2253366" y="1538871"/>
                </a:cubicBezTo>
                <a:cubicBezTo>
                  <a:pt x="2215408" y="1614791"/>
                  <a:pt x="2240714" y="1576832"/>
                  <a:pt x="2190100" y="1640100"/>
                </a:cubicBezTo>
                <a:cubicBezTo>
                  <a:pt x="2139485" y="1728675"/>
                  <a:pt x="2101524" y="1842554"/>
                  <a:pt x="2038253" y="1956437"/>
                </a:cubicBezTo>
                <a:cubicBezTo>
                  <a:pt x="2038256" y="1981745"/>
                  <a:pt x="2012950" y="1994399"/>
                  <a:pt x="2000296" y="2019705"/>
                </a:cubicBezTo>
                <a:cubicBezTo>
                  <a:pt x="1911720" y="2171547"/>
                  <a:pt x="1861108" y="2348691"/>
                  <a:pt x="1810492" y="2462576"/>
                </a:cubicBezTo>
                <a:cubicBezTo>
                  <a:pt x="1747226" y="2601765"/>
                  <a:pt x="1696610" y="2766260"/>
                  <a:pt x="1633343" y="2930756"/>
                </a:cubicBezTo>
                <a:cubicBezTo>
                  <a:pt x="1608035" y="2994026"/>
                  <a:pt x="1570074" y="3057291"/>
                  <a:pt x="1570074" y="3133212"/>
                </a:cubicBezTo>
                <a:lnTo>
                  <a:pt x="1557420" y="3145868"/>
                </a:lnTo>
                <a:lnTo>
                  <a:pt x="1557422" y="3171176"/>
                </a:lnTo>
                <a:cubicBezTo>
                  <a:pt x="1532116" y="3183827"/>
                  <a:pt x="1519462" y="3272402"/>
                  <a:pt x="1494154" y="3323016"/>
                </a:cubicBezTo>
                <a:cubicBezTo>
                  <a:pt x="1506809" y="3323016"/>
                  <a:pt x="1506806" y="3285057"/>
                  <a:pt x="1519463" y="3297708"/>
                </a:cubicBezTo>
                <a:cubicBezTo>
                  <a:pt x="1519460" y="3247095"/>
                  <a:pt x="1557424" y="3247095"/>
                  <a:pt x="1544768" y="3209136"/>
                </a:cubicBezTo>
                <a:cubicBezTo>
                  <a:pt x="1557420" y="3209135"/>
                  <a:pt x="1557422" y="3234441"/>
                  <a:pt x="1570074" y="3196481"/>
                </a:cubicBezTo>
                <a:cubicBezTo>
                  <a:pt x="1570074" y="3209135"/>
                  <a:pt x="1570074" y="3209135"/>
                  <a:pt x="1582726" y="3196481"/>
                </a:cubicBezTo>
                <a:lnTo>
                  <a:pt x="1582727" y="3183827"/>
                </a:lnTo>
                <a:lnTo>
                  <a:pt x="1582726" y="3171176"/>
                </a:lnTo>
                <a:lnTo>
                  <a:pt x="1582726" y="3158520"/>
                </a:lnTo>
                <a:cubicBezTo>
                  <a:pt x="1595382" y="3133212"/>
                  <a:pt x="1608035" y="3044642"/>
                  <a:pt x="1633342" y="3019331"/>
                </a:cubicBezTo>
                <a:cubicBezTo>
                  <a:pt x="1671305" y="2918102"/>
                  <a:pt x="1696612" y="2804219"/>
                  <a:pt x="1734570" y="2766260"/>
                </a:cubicBezTo>
                <a:cubicBezTo>
                  <a:pt x="1747224" y="2715648"/>
                  <a:pt x="1785185" y="2652377"/>
                  <a:pt x="1823146" y="2576459"/>
                </a:cubicBezTo>
                <a:lnTo>
                  <a:pt x="1835800" y="2576456"/>
                </a:lnTo>
                <a:lnTo>
                  <a:pt x="1835800" y="2551151"/>
                </a:lnTo>
                <a:cubicBezTo>
                  <a:pt x="1835798" y="2546934"/>
                  <a:pt x="1835798" y="2542716"/>
                  <a:pt x="1835796" y="2538498"/>
                </a:cubicBezTo>
                <a:cubicBezTo>
                  <a:pt x="1861106" y="2487885"/>
                  <a:pt x="1873760" y="2424618"/>
                  <a:pt x="1899068" y="2361350"/>
                </a:cubicBezTo>
                <a:cubicBezTo>
                  <a:pt x="1899068" y="2361350"/>
                  <a:pt x="1911722" y="2348691"/>
                  <a:pt x="1911720" y="2336043"/>
                </a:cubicBezTo>
                <a:cubicBezTo>
                  <a:pt x="1924374" y="2336042"/>
                  <a:pt x="1937030" y="2323389"/>
                  <a:pt x="1937026" y="2336043"/>
                </a:cubicBezTo>
                <a:cubicBezTo>
                  <a:pt x="1937030" y="2323389"/>
                  <a:pt x="1937028" y="2310734"/>
                  <a:pt x="1937028" y="2298083"/>
                </a:cubicBezTo>
                <a:cubicBezTo>
                  <a:pt x="1949682" y="2285426"/>
                  <a:pt x="1962335" y="2272770"/>
                  <a:pt x="1962336" y="2260122"/>
                </a:cubicBezTo>
                <a:cubicBezTo>
                  <a:pt x="2025604" y="2146238"/>
                  <a:pt x="2076220" y="2019704"/>
                  <a:pt x="2126832" y="1905822"/>
                </a:cubicBezTo>
                <a:lnTo>
                  <a:pt x="2126832" y="1893168"/>
                </a:lnTo>
                <a:lnTo>
                  <a:pt x="2139485" y="1880514"/>
                </a:lnTo>
                <a:cubicBezTo>
                  <a:pt x="2164793" y="1855208"/>
                  <a:pt x="2190100" y="1791941"/>
                  <a:pt x="2202754" y="1791941"/>
                </a:cubicBezTo>
                <a:lnTo>
                  <a:pt x="2202755" y="1753982"/>
                </a:lnTo>
                <a:lnTo>
                  <a:pt x="2215408" y="1741328"/>
                </a:lnTo>
                <a:cubicBezTo>
                  <a:pt x="2240714" y="1728675"/>
                  <a:pt x="2253368" y="1690712"/>
                  <a:pt x="2278674" y="1652753"/>
                </a:cubicBezTo>
                <a:lnTo>
                  <a:pt x="2291330" y="1640102"/>
                </a:lnTo>
                <a:cubicBezTo>
                  <a:pt x="2303984" y="1627446"/>
                  <a:pt x="2303982" y="1614791"/>
                  <a:pt x="2303982" y="1602140"/>
                </a:cubicBezTo>
                <a:cubicBezTo>
                  <a:pt x="2329289" y="1564178"/>
                  <a:pt x="2316632" y="1564179"/>
                  <a:pt x="2354598" y="1526214"/>
                </a:cubicBezTo>
                <a:lnTo>
                  <a:pt x="2367250" y="1513565"/>
                </a:lnTo>
                <a:lnTo>
                  <a:pt x="2367251" y="1500911"/>
                </a:lnTo>
                <a:cubicBezTo>
                  <a:pt x="2455824" y="1361721"/>
                  <a:pt x="2531747" y="1235189"/>
                  <a:pt x="2620324" y="1095999"/>
                </a:cubicBezTo>
                <a:lnTo>
                  <a:pt x="2632978" y="1083344"/>
                </a:lnTo>
                <a:lnTo>
                  <a:pt x="2645628" y="1070693"/>
                </a:lnTo>
                <a:cubicBezTo>
                  <a:pt x="2645627" y="1066475"/>
                  <a:pt x="2645627" y="1062257"/>
                  <a:pt x="2645626" y="1058039"/>
                </a:cubicBezTo>
                <a:lnTo>
                  <a:pt x="2658282" y="1045385"/>
                </a:lnTo>
                <a:lnTo>
                  <a:pt x="2670936" y="1045385"/>
                </a:lnTo>
                <a:cubicBezTo>
                  <a:pt x="2658284" y="1058040"/>
                  <a:pt x="2658284" y="1058040"/>
                  <a:pt x="2658280" y="1070693"/>
                </a:cubicBezTo>
                <a:cubicBezTo>
                  <a:pt x="2658280" y="1070693"/>
                  <a:pt x="2658281" y="1083344"/>
                  <a:pt x="2670938" y="1070693"/>
                </a:cubicBezTo>
                <a:lnTo>
                  <a:pt x="2683589" y="1070693"/>
                </a:lnTo>
                <a:cubicBezTo>
                  <a:pt x="2683586" y="1058039"/>
                  <a:pt x="2696244" y="1058040"/>
                  <a:pt x="2696244" y="1058040"/>
                </a:cubicBezTo>
                <a:cubicBezTo>
                  <a:pt x="2658284" y="1095999"/>
                  <a:pt x="2658284" y="1095999"/>
                  <a:pt x="2632978" y="1159265"/>
                </a:cubicBezTo>
                <a:cubicBezTo>
                  <a:pt x="2632978" y="1108656"/>
                  <a:pt x="2595014" y="1171919"/>
                  <a:pt x="2557054" y="1235189"/>
                </a:cubicBezTo>
                <a:cubicBezTo>
                  <a:pt x="2569706" y="1235192"/>
                  <a:pt x="2582362" y="1222536"/>
                  <a:pt x="2595012" y="1222535"/>
                </a:cubicBezTo>
                <a:cubicBezTo>
                  <a:pt x="2582362" y="1247843"/>
                  <a:pt x="2569708" y="1285800"/>
                  <a:pt x="2531747" y="1323761"/>
                </a:cubicBezTo>
                <a:lnTo>
                  <a:pt x="2531747" y="1311110"/>
                </a:lnTo>
                <a:lnTo>
                  <a:pt x="2531748" y="1298457"/>
                </a:lnTo>
                <a:lnTo>
                  <a:pt x="2519093" y="1311110"/>
                </a:lnTo>
                <a:cubicBezTo>
                  <a:pt x="2519090" y="1323761"/>
                  <a:pt x="2506440" y="1336415"/>
                  <a:pt x="2506440" y="1336415"/>
                </a:cubicBezTo>
                <a:cubicBezTo>
                  <a:pt x="2493790" y="1336415"/>
                  <a:pt x="2481130" y="1361721"/>
                  <a:pt x="2468480" y="1374375"/>
                </a:cubicBezTo>
                <a:cubicBezTo>
                  <a:pt x="2468476" y="1387029"/>
                  <a:pt x="2455824" y="1387029"/>
                  <a:pt x="2455824" y="1387029"/>
                </a:cubicBezTo>
                <a:lnTo>
                  <a:pt x="2455826" y="1399683"/>
                </a:lnTo>
                <a:lnTo>
                  <a:pt x="2468480" y="1399685"/>
                </a:lnTo>
                <a:lnTo>
                  <a:pt x="2417864" y="1450296"/>
                </a:lnTo>
                <a:cubicBezTo>
                  <a:pt x="2430520" y="1450296"/>
                  <a:pt x="2443172" y="1437641"/>
                  <a:pt x="2455824" y="1450296"/>
                </a:cubicBezTo>
                <a:cubicBezTo>
                  <a:pt x="2417864" y="1500911"/>
                  <a:pt x="2430520" y="1475606"/>
                  <a:pt x="2417861" y="1513565"/>
                </a:cubicBezTo>
                <a:cubicBezTo>
                  <a:pt x="2405212" y="1538868"/>
                  <a:pt x="2405210" y="1513565"/>
                  <a:pt x="2379904" y="1551524"/>
                </a:cubicBezTo>
                <a:cubicBezTo>
                  <a:pt x="2392558" y="1551525"/>
                  <a:pt x="2392558" y="1538871"/>
                  <a:pt x="2405212" y="1538868"/>
                </a:cubicBezTo>
                <a:cubicBezTo>
                  <a:pt x="2392558" y="1564181"/>
                  <a:pt x="2379904" y="1576832"/>
                  <a:pt x="2379904" y="1564179"/>
                </a:cubicBezTo>
                <a:cubicBezTo>
                  <a:pt x="2367246" y="1589486"/>
                  <a:pt x="2367246" y="1589486"/>
                  <a:pt x="2367250" y="1602137"/>
                </a:cubicBezTo>
                <a:lnTo>
                  <a:pt x="2354598" y="1614791"/>
                </a:lnTo>
                <a:lnTo>
                  <a:pt x="2341944" y="1627446"/>
                </a:lnTo>
                <a:lnTo>
                  <a:pt x="2341943" y="1640100"/>
                </a:lnTo>
                <a:lnTo>
                  <a:pt x="2347962" y="1639239"/>
                </a:lnTo>
                <a:lnTo>
                  <a:pt x="2340360" y="1652750"/>
                </a:lnTo>
                <a:cubicBezTo>
                  <a:pt x="2335613" y="1659078"/>
                  <a:pt x="2329289" y="1665405"/>
                  <a:pt x="2316635" y="1678061"/>
                </a:cubicBezTo>
                <a:lnTo>
                  <a:pt x="2316636" y="1690712"/>
                </a:lnTo>
                <a:lnTo>
                  <a:pt x="2316635" y="1703367"/>
                </a:lnTo>
                <a:cubicBezTo>
                  <a:pt x="2303982" y="1716018"/>
                  <a:pt x="2291328" y="1741328"/>
                  <a:pt x="2278674" y="1779284"/>
                </a:cubicBezTo>
                <a:cubicBezTo>
                  <a:pt x="2266024" y="1804596"/>
                  <a:pt x="2240714" y="1791941"/>
                  <a:pt x="2240716" y="1829903"/>
                </a:cubicBezTo>
                <a:lnTo>
                  <a:pt x="2228057" y="1829903"/>
                </a:lnTo>
                <a:cubicBezTo>
                  <a:pt x="2228060" y="1817244"/>
                  <a:pt x="2228057" y="1829903"/>
                  <a:pt x="2215409" y="1829900"/>
                </a:cubicBezTo>
                <a:lnTo>
                  <a:pt x="2215409" y="1855205"/>
                </a:lnTo>
                <a:lnTo>
                  <a:pt x="2215408" y="1867862"/>
                </a:lnTo>
                <a:cubicBezTo>
                  <a:pt x="2202754" y="1880516"/>
                  <a:pt x="2202754" y="1893173"/>
                  <a:pt x="2215409" y="1893168"/>
                </a:cubicBezTo>
                <a:cubicBezTo>
                  <a:pt x="2190101" y="1943783"/>
                  <a:pt x="2152139" y="1956437"/>
                  <a:pt x="2152139" y="1994397"/>
                </a:cubicBezTo>
                <a:cubicBezTo>
                  <a:pt x="2152139" y="1994397"/>
                  <a:pt x="2139485" y="2007051"/>
                  <a:pt x="2139485" y="2019704"/>
                </a:cubicBezTo>
                <a:lnTo>
                  <a:pt x="2139486" y="2032355"/>
                </a:lnTo>
                <a:lnTo>
                  <a:pt x="2139485" y="2045012"/>
                </a:lnTo>
                <a:cubicBezTo>
                  <a:pt x="2126832" y="2070317"/>
                  <a:pt x="2114180" y="2082972"/>
                  <a:pt x="2101526" y="2095623"/>
                </a:cubicBezTo>
                <a:cubicBezTo>
                  <a:pt x="2120505" y="2105114"/>
                  <a:pt x="2089662" y="2121723"/>
                  <a:pt x="2083730" y="2134771"/>
                </a:cubicBezTo>
                <a:lnTo>
                  <a:pt x="2088130" y="2144585"/>
                </a:lnTo>
                <a:lnTo>
                  <a:pt x="2087437" y="2146015"/>
                </a:lnTo>
                <a:cubicBezTo>
                  <a:pt x="2086893" y="2147621"/>
                  <a:pt x="2087289" y="2147819"/>
                  <a:pt x="2088870" y="2146236"/>
                </a:cubicBezTo>
                <a:lnTo>
                  <a:pt x="2088130" y="2144585"/>
                </a:lnTo>
                <a:lnTo>
                  <a:pt x="2091639" y="2137342"/>
                </a:lnTo>
                <a:cubicBezTo>
                  <a:pt x="2104689" y="2113026"/>
                  <a:pt x="2142649" y="2051340"/>
                  <a:pt x="2152139" y="2032358"/>
                </a:cubicBezTo>
                <a:cubicBezTo>
                  <a:pt x="2164790" y="2032358"/>
                  <a:pt x="2164793" y="2019704"/>
                  <a:pt x="2164793" y="2019704"/>
                </a:cubicBezTo>
                <a:lnTo>
                  <a:pt x="2177447" y="2007050"/>
                </a:lnTo>
                <a:cubicBezTo>
                  <a:pt x="2177447" y="1994397"/>
                  <a:pt x="2177447" y="1994397"/>
                  <a:pt x="2164794" y="1994397"/>
                </a:cubicBezTo>
                <a:cubicBezTo>
                  <a:pt x="2164793" y="1981743"/>
                  <a:pt x="2177446" y="1981743"/>
                  <a:pt x="2177447" y="1969089"/>
                </a:cubicBezTo>
                <a:cubicBezTo>
                  <a:pt x="2190101" y="1943783"/>
                  <a:pt x="2190100" y="1956437"/>
                  <a:pt x="2202754" y="1956437"/>
                </a:cubicBezTo>
                <a:cubicBezTo>
                  <a:pt x="2215408" y="1931130"/>
                  <a:pt x="2202754" y="1918476"/>
                  <a:pt x="2228057" y="1880516"/>
                </a:cubicBezTo>
                <a:cubicBezTo>
                  <a:pt x="2228058" y="1876299"/>
                  <a:pt x="2228058" y="1872080"/>
                  <a:pt x="2228060" y="1867862"/>
                </a:cubicBezTo>
                <a:lnTo>
                  <a:pt x="2240714" y="1867862"/>
                </a:lnTo>
                <a:cubicBezTo>
                  <a:pt x="2240714" y="1867862"/>
                  <a:pt x="2253365" y="1867862"/>
                  <a:pt x="2253370" y="1855208"/>
                </a:cubicBezTo>
                <a:lnTo>
                  <a:pt x="2253370" y="1842557"/>
                </a:lnTo>
                <a:lnTo>
                  <a:pt x="2240712" y="1842554"/>
                </a:lnTo>
                <a:cubicBezTo>
                  <a:pt x="2278674" y="1804596"/>
                  <a:pt x="2291328" y="1766636"/>
                  <a:pt x="2329289" y="1703364"/>
                </a:cubicBezTo>
                <a:lnTo>
                  <a:pt x="2329290" y="1716023"/>
                </a:lnTo>
                <a:lnTo>
                  <a:pt x="2341943" y="1703366"/>
                </a:lnTo>
                <a:lnTo>
                  <a:pt x="2341943" y="1690709"/>
                </a:lnTo>
                <a:cubicBezTo>
                  <a:pt x="2354597" y="1665407"/>
                  <a:pt x="2341944" y="1665407"/>
                  <a:pt x="2367250" y="1627446"/>
                </a:cubicBezTo>
                <a:lnTo>
                  <a:pt x="2379904" y="1627443"/>
                </a:lnTo>
                <a:lnTo>
                  <a:pt x="2379904" y="1614791"/>
                </a:lnTo>
                <a:cubicBezTo>
                  <a:pt x="2379902" y="1610574"/>
                  <a:pt x="2379902" y="1606356"/>
                  <a:pt x="2379900" y="1602140"/>
                </a:cubicBezTo>
                <a:cubicBezTo>
                  <a:pt x="2408372" y="1573670"/>
                  <a:pt x="2436844" y="1509612"/>
                  <a:pt x="2465318" y="1468683"/>
                </a:cubicBezTo>
                <a:lnTo>
                  <a:pt x="2481902" y="1450599"/>
                </a:lnTo>
                <a:lnTo>
                  <a:pt x="2579830" y="1265063"/>
                </a:lnTo>
                <a:cubicBezTo>
                  <a:pt x="2717198" y="1022537"/>
                  <a:pt x="2870026" y="786258"/>
                  <a:pt x="3038504" y="556154"/>
                </a:cubicBezTo>
                <a:cubicBezTo>
                  <a:pt x="3120582" y="445845"/>
                  <a:pt x="3206686" y="339281"/>
                  <a:pt x="3295808" y="235523"/>
                </a:cubicBezTo>
                <a:lnTo>
                  <a:pt x="3509334" y="0"/>
                </a:lnTo>
                <a:lnTo>
                  <a:pt x="9854218" y="0"/>
                </a:lnTo>
                <a:lnTo>
                  <a:pt x="9854218" y="10287000"/>
                </a:lnTo>
                <a:lnTo>
                  <a:pt x="4569194" y="10287000"/>
                </a:lnTo>
                <a:lnTo>
                  <a:pt x="4512034" y="10239735"/>
                </a:lnTo>
                <a:cubicBezTo>
                  <a:pt x="4483562" y="10219173"/>
                  <a:pt x="4455092" y="10200194"/>
                  <a:pt x="4429784" y="10181214"/>
                </a:cubicBezTo>
                <a:cubicBezTo>
                  <a:pt x="4429784" y="10168562"/>
                  <a:pt x="4417133" y="10168558"/>
                  <a:pt x="4404479" y="10143254"/>
                </a:cubicBezTo>
                <a:lnTo>
                  <a:pt x="4404479" y="10130601"/>
                </a:lnTo>
                <a:cubicBezTo>
                  <a:pt x="4391824" y="10117947"/>
                  <a:pt x="4391824" y="10105293"/>
                  <a:pt x="4366518" y="10092639"/>
                </a:cubicBezTo>
                <a:cubicBezTo>
                  <a:pt x="4366518" y="10092639"/>
                  <a:pt x="4366520" y="10079986"/>
                  <a:pt x="4353864" y="10079984"/>
                </a:cubicBezTo>
                <a:lnTo>
                  <a:pt x="4341210" y="10079986"/>
                </a:lnTo>
                <a:cubicBezTo>
                  <a:pt x="4341206" y="10092639"/>
                  <a:pt x="4353864" y="10092639"/>
                  <a:pt x="4366518" y="10105293"/>
                </a:cubicBezTo>
                <a:lnTo>
                  <a:pt x="4379172" y="10130601"/>
                </a:lnTo>
                <a:cubicBezTo>
                  <a:pt x="4379171" y="10134819"/>
                  <a:pt x="4379171" y="10139036"/>
                  <a:pt x="4379170" y="10143254"/>
                </a:cubicBezTo>
                <a:lnTo>
                  <a:pt x="4366518" y="10143254"/>
                </a:lnTo>
                <a:lnTo>
                  <a:pt x="4366518" y="10130601"/>
                </a:lnTo>
                <a:lnTo>
                  <a:pt x="4353864" y="10130602"/>
                </a:lnTo>
                <a:lnTo>
                  <a:pt x="4341210" y="10117947"/>
                </a:lnTo>
                <a:cubicBezTo>
                  <a:pt x="4341209" y="10105293"/>
                  <a:pt x="4328555" y="10105293"/>
                  <a:pt x="4328555" y="10105293"/>
                </a:cubicBezTo>
                <a:lnTo>
                  <a:pt x="4328555" y="10092639"/>
                </a:lnTo>
                <a:cubicBezTo>
                  <a:pt x="4328555" y="10092639"/>
                  <a:pt x="4328555" y="10079986"/>
                  <a:pt x="4315904" y="10079986"/>
                </a:cubicBezTo>
                <a:lnTo>
                  <a:pt x="4303250" y="10079985"/>
                </a:lnTo>
                <a:lnTo>
                  <a:pt x="4303250" y="10092639"/>
                </a:lnTo>
                <a:cubicBezTo>
                  <a:pt x="4315904" y="10092639"/>
                  <a:pt x="4315901" y="10105293"/>
                  <a:pt x="4315901" y="10105293"/>
                </a:cubicBezTo>
                <a:lnTo>
                  <a:pt x="4303250" y="10117946"/>
                </a:lnTo>
                <a:lnTo>
                  <a:pt x="4252632" y="10067332"/>
                </a:lnTo>
                <a:cubicBezTo>
                  <a:pt x="4252636" y="10079986"/>
                  <a:pt x="4265290" y="10092639"/>
                  <a:pt x="4252636" y="10092639"/>
                </a:cubicBezTo>
                <a:cubicBezTo>
                  <a:pt x="4252636" y="10092639"/>
                  <a:pt x="4239980" y="10079986"/>
                  <a:pt x="4227329" y="10079986"/>
                </a:cubicBezTo>
                <a:lnTo>
                  <a:pt x="4189368" y="10042026"/>
                </a:lnTo>
                <a:cubicBezTo>
                  <a:pt x="4176714" y="10029372"/>
                  <a:pt x="4151405" y="10016718"/>
                  <a:pt x="4138756" y="10004066"/>
                </a:cubicBezTo>
                <a:cubicBezTo>
                  <a:pt x="4151405" y="10004066"/>
                  <a:pt x="4164062" y="9991413"/>
                  <a:pt x="4189368" y="10016718"/>
                </a:cubicBezTo>
                <a:cubicBezTo>
                  <a:pt x="4176716" y="9978759"/>
                  <a:pt x="4164062" y="9991413"/>
                  <a:pt x="4126100" y="9940797"/>
                </a:cubicBezTo>
                <a:lnTo>
                  <a:pt x="4113446" y="9928143"/>
                </a:lnTo>
                <a:cubicBezTo>
                  <a:pt x="4126100" y="9940797"/>
                  <a:pt x="4138754" y="9928143"/>
                  <a:pt x="4138754" y="9928143"/>
                </a:cubicBezTo>
                <a:cubicBezTo>
                  <a:pt x="4138751" y="9915490"/>
                  <a:pt x="4126100" y="9915490"/>
                  <a:pt x="4126100" y="9902836"/>
                </a:cubicBezTo>
                <a:lnTo>
                  <a:pt x="4113446" y="9890182"/>
                </a:lnTo>
                <a:lnTo>
                  <a:pt x="4100792" y="9877532"/>
                </a:lnTo>
                <a:cubicBezTo>
                  <a:pt x="4088141" y="9890180"/>
                  <a:pt x="4100790" y="9890182"/>
                  <a:pt x="4100790" y="9890182"/>
                </a:cubicBezTo>
                <a:lnTo>
                  <a:pt x="4113444" y="9902836"/>
                </a:lnTo>
                <a:lnTo>
                  <a:pt x="4113446" y="9915490"/>
                </a:lnTo>
                <a:lnTo>
                  <a:pt x="4062832" y="9877532"/>
                </a:lnTo>
                <a:cubicBezTo>
                  <a:pt x="4075486" y="9902834"/>
                  <a:pt x="4050180" y="9877532"/>
                  <a:pt x="4062832" y="9902836"/>
                </a:cubicBezTo>
                <a:cubicBezTo>
                  <a:pt x="4037526" y="9890182"/>
                  <a:pt x="4024871" y="9877530"/>
                  <a:pt x="4012217" y="9877532"/>
                </a:cubicBezTo>
                <a:lnTo>
                  <a:pt x="4012217" y="9890182"/>
                </a:lnTo>
                <a:cubicBezTo>
                  <a:pt x="4012217" y="9877532"/>
                  <a:pt x="3999564" y="9864876"/>
                  <a:pt x="3999564" y="9864876"/>
                </a:cubicBezTo>
                <a:lnTo>
                  <a:pt x="3986910" y="9852222"/>
                </a:lnTo>
                <a:lnTo>
                  <a:pt x="3974254" y="9839571"/>
                </a:lnTo>
                <a:cubicBezTo>
                  <a:pt x="3974255" y="9843788"/>
                  <a:pt x="3974256" y="9848006"/>
                  <a:pt x="3974256" y="9852222"/>
                </a:cubicBezTo>
                <a:cubicBezTo>
                  <a:pt x="3961601" y="9852219"/>
                  <a:pt x="3948950" y="9839571"/>
                  <a:pt x="3936298" y="9826916"/>
                </a:cubicBezTo>
                <a:lnTo>
                  <a:pt x="3936296" y="9814262"/>
                </a:lnTo>
                <a:lnTo>
                  <a:pt x="3936298" y="9801610"/>
                </a:lnTo>
                <a:lnTo>
                  <a:pt x="3923640" y="9801610"/>
                </a:lnTo>
                <a:lnTo>
                  <a:pt x="3910988" y="9801610"/>
                </a:lnTo>
                <a:lnTo>
                  <a:pt x="3898332" y="9788956"/>
                </a:lnTo>
                <a:cubicBezTo>
                  <a:pt x="3898334" y="9784738"/>
                  <a:pt x="3898336" y="9780520"/>
                  <a:pt x="3898336" y="9776301"/>
                </a:cubicBezTo>
                <a:lnTo>
                  <a:pt x="3898336" y="9750996"/>
                </a:lnTo>
                <a:lnTo>
                  <a:pt x="3885682" y="9750996"/>
                </a:lnTo>
                <a:lnTo>
                  <a:pt x="3885680" y="9763644"/>
                </a:lnTo>
                <a:lnTo>
                  <a:pt x="3885682" y="9776301"/>
                </a:lnTo>
                <a:lnTo>
                  <a:pt x="3847722" y="9738340"/>
                </a:lnTo>
                <a:cubicBezTo>
                  <a:pt x="3835066" y="9738340"/>
                  <a:pt x="3847722" y="9750998"/>
                  <a:pt x="3847722" y="9763647"/>
                </a:cubicBezTo>
                <a:cubicBezTo>
                  <a:pt x="3847722" y="9750998"/>
                  <a:pt x="3835064" y="9750996"/>
                  <a:pt x="3835066" y="9738340"/>
                </a:cubicBezTo>
                <a:lnTo>
                  <a:pt x="3835067" y="9725686"/>
                </a:lnTo>
                <a:cubicBezTo>
                  <a:pt x="3809762" y="9687726"/>
                  <a:pt x="3784452" y="9662421"/>
                  <a:pt x="3759146" y="9649764"/>
                </a:cubicBezTo>
                <a:lnTo>
                  <a:pt x="3759146" y="9662421"/>
                </a:lnTo>
                <a:lnTo>
                  <a:pt x="3746490" y="9637114"/>
                </a:lnTo>
                <a:cubicBezTo>
                  <a:pt x="3746492" y="9624458"/>
                  <a:pt x="3746492" y="9624458"/>
                  <a:pt x="3733836" y="9624460"/>
                </a:cubicBezTo>
                <a:lnTo>
                  <a:pt x="3733836" y="9636734"/>
                </a:lnTo>
                <a:lnTo>
                  <a:pt x="3640518" y="9540630"/>
                </a:lnTo>
                <a:cubicBezTo>
                  <a:pt x="3607301" y="9510579"/>
                  <a:pt x="3575669" y="9485271"/>
                  <a:pt x="3544034" y="9459962"/>
                </a:cubicBezTo>
                <a:cubicBezTo>
                  <a:pt x="3480766" y="9409350"/>
                  <a:pt x="3417497" y="9346084"/>
                  <a:pt x="3379536" y="9270158"/>
                </a:cubicBezTo>
                <a:cubicBezTo>
                  <a:pt x="3328919" y="9219549"/>
                  <a:pt x="3253002" y="9181588"/>
                  <a:pt x="3240347" y="9118320"/>
                </a:cubicBezTo>
                <a:cubicBezTo>
                  <a:pt x="3215042" y="9093014"/>
                  <a:pt x="3227696" y="9118320"/>
                  <a:pt x="3227696" y="9118320"/>
                </a:cubicBezTo>
                <a:cubicBezTo>
                  <a:pt x="3202388" y="9055053"/>
                  <a:pt x="3126467" y="8991784"/>
                  <a:pt x="3075851" y="8903210"/>
                </a:cubicBezTo>
                <a:cubicBezTo>
                  <a:pt x="3063198" y="8903210"/>
                  <a:pt x="3075852" y="8915864"/>
                  <a:pt x="3063197" y="8915864"/>
                </a:cubicBezTo>
                <a:cubicBezTo>
                  <a:pt x="2999926" y="8839942"/>
                  <a:pt x="3088506" y="8890558"/>
                  <a:pt x="3025236" y="8827288"/>
                </a:cubicBezTo>
                <a:cubicBezTo>
                  <a:pt x="3012584" y="8827288"/>
                  <a:pt x="3037889" y="8852592"/>
                  <a:pt x="3025238" y="8865246"/>
                </a:cubicBezTo>
                <a:cubicBezTo>
                  <a:pt x="2987276" y="8801984"/>
                  <a:pt x="2898704" y="8726062"/>
                  <a:pt x="2924008" y="8688099"/>
                </a:cubicBezTo>
                <a:cubicBezTo>
                  <a:pt x="2911354" y="8675448"/>
                  <a:pt x="2886047" y="8662794"/>
                  <a:pt x="2873393" y="8650138"/>
                </a:cubicBezTo>
                <a:lnTo>
                  <a:pt x="2873393" y="8637488"/>
                </a:lnTo>
                <a:cubicBezTo>
                  <a:pt x="2873392" y="8633270"/>
                  <a:pt x="2873393" y="8629052"/>
                  <a:pt x="2873392" y="8624834"/>
                </a:cubicBezTo>
                <a:lnTo>
                  <a:pt x="2860744" y="8624834"/>
                </a:lnTo>
                <a:cubicBezTo>
                  <a:pt x="2721550" y="8422374"/>
                  <a:pt x="2607670" y="8245227"/>
                  <a:pt x="2506439" y="8042772"/>
                </a:cubicBezTo>
                <a:lnTo>
                  <a:pt x="2503470" y="8056143"/>
                </a:lnTo>
                <a:lnTo>
                  <a:pt x="2422608" y="7928891"/>
                </a:lnTo>
                <a:cubicBezTo>
                  <a:pt x="2395720" y="7875114"/>
                  <a:pt x="2373578" y="7821335"/>
                  <a:pt x="2354598" y="7777047"/>
                </a:cubicBezTo>
                <a:lnTo>
                  <a:pt x="2316635" y="7701123"/>
                </a:lnTo>
                <a:cubicBezTo>
                  <a:pt x="2303982" y="7688474"/>
                  <a:pt x="2278672" y="7650515"/>
                  <a:pt x="2266022" y="7637859"/>
                </a:cubicBezTo>
                <a:lnTo>
                  <a:pt x="2266022" y="7625202"/>
                </a:lnTo>
                <a:cubicBezTo>
                  <a:pt x="2240714" y="7536630"/>
                  <a:pt x="2215409" y="7498670"/>
                  <a:pt x="2164794" y="7397444"/>
                </a:cubicBezTo>
                <a:lnTo>
                  <a:pt x="2164793" y="7384790"/>
                </a:lnTo>
                <a:cubicBezTo>
                  <a:pt x="2152139" y="7359483"/>
                  <a:pt x="2139482" y="7334177"/>
                  <a:pt x="2126832" y="7334175"/>
                </a:cubicBezTo>
                <a:lnTo>
                  <a:pt x="2114180" y="7346829"/>
                </a:lnTo>
                <a:cubicBezTo>
                  <a:pt x="2114178" y="7359480"/>
                  <a:pt x="2126832" y="7372134"/>
                  <a:pt x="2126832" y="7372134"/>
                </a:cubicBezTo>
                <a:cubicBezTo>
                  <a:pt x="2139486" y="7372133"/>
                  <a:pt x="2139486" y="7384790"/>
                  <a:pt x="2139485" y="7397444"/>
                </a:cubicBezTo>
                <a:cubicBezTo>
                  <a:pt x="2152139" y="7460709"/>
                  <a:pt x="2177447" y="7536632"/>
                  <a:pt x="2202752" y="7549284"/>
                </a:cubicBezTo>
                <a:cubicBezTo>
                  <a:pt x="2190101" y="7561940"/>
                  <a:pt x="2215408" y="7587245"/>
                  <a:pt x="2240714" y="7637859"/>
                </a:cubicBezTo>
                <a:cubicBezTo>
                  <a:pt x="2240714" y="7637859"/>
                  <a:pt x="2253368" y="7650515"/>
                  <a:pt x="2253368" y="7663166"/>
                </a:cubicBezTo>
                <a:cubicBezTo>
                  <a:pt x="2256530" y="7672658"/>
                  <a:pt x="2261276" y="7686891"/>
                  <a:pt x="2267009" y="7702709"/>
                </a:cubicBezTo>
                <a:lnTo>
                  <a:pt x="2268472" y="7706363"/>
                </a:lnTo>
                <a:lnTo>
                  <a:pt x="2183772" y="7539792"/>
                </a:lnTo>
                <a:cubicBezTo>
                  <a:pt x="2152139" y="7482852"/>
                  <a:pt x="2120506" y="7429077"/>
                  <a:pt x="2088870" y="7372134"/>
                </a:cubicBezTo>
                <a:lnTo>
                  <a:pt x="2076218" y="7359483"/>
                </a:lnTo>
                <a:lnTo>
                  <a:pt x="2076220" y="7346829"/>
                </a:lnTo>
                <a:cubicBezTo>
                  <a:pt x="2025605" y="7194987"/>
                  <a:pt x="1974989" y="7030493"/>
                  <a:pt x="1911722" y="6815382"/>
                </a:cubicBezTo>
                <a:cubicBezTo>
                  <a:pt x="1899066" y="6777419"/>
                  <a:pt x="1873760" y="6726804"/>
                  <a:pt x="1861103" y="6676193"/>
                </a:cubicBezTo>
                <a:cubicBezTo>
                  <a:pt x="1861106" y="6650886"/>
                  <a:pt x="1861106" y="6612926"/>
                  <a:pt x="1861103" y="6625580"/>
                </a:cubicBezTo>
                <a:cubicBezTo>
                  <a:pt x="1861106" y="6621362"/>
                  <a:pt x="1861104" y="6617144"/>
                  <a:pt x="1861106" y="6612926"/>
                </a:cubicBezTo>
                <a:cubicBezTo>
                  <a:pt x="1848454" y="6600269"/>
                  <a:pt x="1861106" y="6574965"/>
                  <a:pt x="1861106" y="6574965"/>
                </a:cubicBezTo>
                <a:cubicBezTo>
                  <a:pt x="1848455" y="6511697"/>
                  <a:pt x="1823146" y="6435776"/>
                  <a:pt x="1810492" y="6359856"/>
                </a:cubicBezTo>
                <a:lnTo>
                  <a:pt x="1810492" y="6347198"/>
                </a:lnTo>
                <a:lnTo>
                  <a:pt x="1810493" y="6334550"/>
                </a:lnTo>
                <a:cubicBezTo>
                  <a:pt x="1810492" y="6321896"/>
                  <a:pt x="1797840" y="6309240"/>
                  <a:pt x="1797844" y="6296589"/>
                </a:cubicBezTo>
                <a:cubicBezTo>
                  <a:pt x="1797840" y="6292370"/>
                  <a:pt x="1797840" y="6288152"/>
                  <a:pt x="1797840" y="6283932"/>
                </a:cubicBezTo>
                <a:cubicBezTo>
                  <a:pt x="1797842" y="6258626"/>
                  <a:pt x="1785185" y="6233319"/>
                  <a:pt x="1785185" y="6208014"/>
                </a:cubicBezTo>
                <a:cubicBezTo>
                  <a:pt x="1785185" y="6195359"/>
                  <a:pt x="1785185" y="6182703"/>
                  <a:pt x="1797839" y="6182706"/>
                </a:cubicBezTo>
                <a:cubicBezTo>
                  <a:pt x="1797839" y="6170052"/>
                  <a:pt x="1785185" y="6157400"/>
                  <a:pt x="1785185" y="6170054"/>
                </a:cubicBezTo>
                <a:cubicBezTo>
                  <a:pt x="1785185" y="6144743"/>
                  <a:pt x="1772532" y="6132092"/>
                  <a:pt x="1772531" y="6106785"/>
                </a:cubicBezTo>
                <a:lnTo>
                  <a:pt x="1785185" y="6094131"/>
                </a:lnTo>
                <a:cubicBezTo>
                  <a:pt x="1772531" y="6005558"/>
                  <a:pt x="1772531" y="5929635"/>
                  <a:pt x="1759878" y="5841063"/>
                </a:cubicBezTo>
                <a:cubicBezTo>
                  <a:pt x="1759878" y="5853714"/>
                  <a:pt x="1772531" y="5853713"/>
                  <a:pt x="1772531" y="5853713"/>
                </a:cubicBezTo>
                <a:cubicBezTo>
                  <a:pt x="1759878" y="5803103"/>
                  <a:pt x="1759878" y="5765139"/>
                  <a:pt x="1747224" y="5714525"/>
                </a:cubicBezTo>
                <a:cubicBezTo>
                  <a:pt x="1734570" y="5613297"/>
                  <a:pt x="1734570" y="5512070"/>
                  <a:pt x="1747224" y="5410842"/>
                </a:cubicBezTo>
                <a:lnTo>
                  <a:pt x="1759878" y="5398188"/>
                </a:lnTo>
                <a:lnTo>
                  <a:pt x="1759878" y="5372882"/>
                </a:lnTo>
                <a:cubicBezTo>
                  <a:pt x="1759882" y="5360228"/>
                  <a:pt x="1759882" y="5360228"/>
                  <a:pt x="1747224" y="5360225"/>
                </a:cubicBezTo>
                <a:lnTo>
                  <a:pt x="1747224" y="5347577"/>
                </a:lnTo>
                <a:cubicBezTo>
                  <a:pt x="1747228" y="5334921"/>
                  <a:pt x="1747224" y="5322264"/>
                  <a:pt x="1747224" y="5309616"/>
                </a:cubicBezTo>
                <a:lnTo>
                  <a:pt x="1747224" y="5284304"/>
                </a:lnTo>
                <a:cubicBezTo>
                  <a:pt x="1747224" y="5271653"/>
                  <a:pt x="1747228" y="5246345"/>
                  <a:pt x="1734570" y="5221037"/>
                </a:cubicBezTo>
                <a:lnTo>
                  <a:pt x="1747226" y="5221038"/>
                </a:lnTo>
                <a:lnTo>
                  <a:pt x="1747224" y="5208387"/>
                </a:lnTo>
                <a:lnTo>
                  <a:pt x="1747224" y="5195732"/>
                </a:lnTo>
                <a:lnTo>
                  <a:pt x="1734570" y="5195730"/>
                </a:lnTo>
                <a:lnTo>
                  <a:pt x="1734570" y="5157770"/>
                </a:lnTo>
                <a:cubicBezTo>
                  <a:pt x="1747224" y="5170427"/>
                  <a:pt x="1747226" y="5183078"/>
                  <a:pt x="1759878" y="5183081"/>
                </a:cubicBezTo>
                <a:lnTo>
                  <a:pt x="1759878" y="5170424"/>
                </a:lnTo>
                <a:cubicBezTo>
                  <a:pt x="1823147" y="5334920"/>
                  <a:pt x="1848455" y="5524721"/>
                  <a:pt x="1861106" y="5663910"/>
                </a:cubicBezTo>
                <a:cubicBezTo>
                  <a:pt x="1861108" y="5676567"/>
                  <a:pt x="1861108" y="5676567"/>
                  <a:pt x="1873760" y="5676567"/>
                </a:cubicBezTo>
                <a:lnTo>
                  <a:pt x="1873760" y="5663913"/>
                </a:lnTo>
                <a:lnTo>
                  <a:pt x="1873762" y="5651256"/>
                </a:lnTo>
                <a:cubicBezTo>
                  <a:pt x="1861106" y="5512070"/>
                  <a:pt x="1835801" y="5309616"/>
                  <a:pt x="1772531" y="5145120"/>
                </a:cubicBezTo>
                <a:cubicBezTo>
                  <a:pt x="1772531" y="5081852"/>
                  <a:pt x="1747226" y="5069196"/>
                  <a:pt x="1747226" y="5005928"/>
                </a:cubicBezTo>
                <a:cubicBezTo>
                  <a:pt x="1734572" y="4980623"/>
                  <a:pt x="1721916" y="4980624"/>
                  <a:pt x="1709264" y="4980624"/>
                </a:cubicBezTo>
                <a:cubicBezTo>
                  <a:pt x="1709266" y="4930010"/>
                  <a:pt x="1709266" y="4879394"/>
                  <a:pt x="1721916" y="4828781"/>
                </a:cubicBezTo>
                <a:cubicBezTo>
                  <a:pt x="1721916" y="4828781"/>
                  <a:pt x="1721916" y="4816124"/>
                  <a:pt x="1709264" y="4816124"/>
                </a:cubicBezTo>
                <a:lnTo>
                  <a:pt x="1709266" y="4828781"/>
                </a:lnTo>
                <a:cubicBezTo>
                  <a:pt x="1696610" y="4879395"/>
                  <a:pt x="1696610" y="4930007"/>
                  <a:pt x="1696613" y="4980624"/>
                </a:cubicBezTo>
                <a:cubicBezTo>
                  <a:pt x="1696613" y="4993277"/>
                  <a:pt x="1683956" y="4993277"/>
                  <a:pt x="1683956" y="4993277"/>
                </a:cubicBezTo>
                <a:cubicBezTo>
                  <a:pt x="1683956" y="4993277"/>
                  <a:pt x="1683956" y="4980623"/>
                  <a:pt x="1671304" y="4980624"/>
                </a:cubicBezTo>
                <a:cubicBezTo>
                  <a:pt x="1658650" y="4967967"/>
                  <a:pt x="1671304" y="4955313"/>
                  <a:pt x="1671304" y="4917353"/>
                </a:cubicBezTo>
                <a:cubicBezTo>
                  <a:pt x="1671305" y="4904702"/>
                  <a:pt x="1683956" y="4879392"/>
                  <a:pt x="1683956" y="4866741"/>
                </a:cubicBezTo>
                <a:lnTo>
                  <a:pt x="1683958" y="4854090"/>
                </a:lnTo>
                <a:lnTo>
                  <a:pt x="1683956" y="4841432"/>
                </a:lnTo>
                <a:lnTo>
                  <a:pt x="1696610" y="4828776"/>
                </a:lnTo>
                <a:lnTo>
                  <a:pt x="1696610" y="4816127"/>
                </a:lnTo>
                <a:lnTo>
                  <a:pt x="1696610" y="4803474"/>
                </a:lnTo>
                <a:cubicBezTo>
                  <a:pt x="1683956" y="4790820"/>
                  <a:pt x="1683956" y="4790820"/>
                  <a:pt x="1683956" y="4803471"/>
                </a:cubicBezTo>
                <a:lnTo>
                  <a:pt x="1671308" y="4816127"/>
                </a:lnTo>
                <a:cubicBezTo>
                  <a:pt x="1671304" y="4790820"/>
                  <a:pt x="1671304" y="4778163"/>
                  <a:pt x="1671304" y="4752860"/>
                </a:cubicBezTo>
                <a:lnTo>
                  <a:pt x="1671304" y="4727555"/>
                </a:lnTo>
                <a:cubicBezTo>
                  <a:pt x="1671304" y="4714899"/>
                  <a:pt x="1658650" y="4714898"/>
                  <a:pt x="1658650" y="4702250"/>
                </a:cubicBezTo>
                <a:cubicBezTo>
                  <a:pt x="1671304" y="4676942"/>
                  <a:pt x="1671304" y="4651632"/>
                  <a:pt x="1671304" y="4626324"/>
                </a:cubicBezTo>
                <a:cubicBezTo>
                  <a:pt x="1671305" y="4601019"/>
                  <a:pt x="1671304" y="4575713"/>
                  <a:pt x="1683956" y="4563062"/>
                </a:cubicBezTo>
                <a:lnTo>
                  <a:pt x="1683958" y="4588368"/>
                </a:lnTo>
                <a:cubicBezTo>
                  <a:pt x="1696612" y="4601021"/>
                  <a:pt x="1683956" y="4626326"/>
                  <a:pt x="1683960" y="4638981"/>
                </a:cubicBezTo>
                <a:cubicBezTo>
                  <a:pt x="1683958" y="4643199"/>
                  <a:pt x="1683958" y="4647417"/>
                  <a:pt x="1683958" y="4651632"/>
                </a:cubicBezTo>
                <a:cubicBezTo>
                  <a:pt x="1683956" y="4676942"/>
                  <a:pt x="1696610" y="4702250"/>
                  <a:pt x="1696612" y="4714899"/>
                </a:cubicBezTo>
                <a:lnTo>
                  <a:pt x="1709264" y="4714898"/>
                </a:lnTo>
                <a:lnTo>
                  <a:pt x="1721918" y="4702250"/>
                </a:lnTo>
                <a:lnTo>
                  <a:pt x="1734570" y="4689593"/>
                </a:lnTo>
                <a:lnTo>
                  <a:pt x="1734570" y="4676942"/>
                </a:lnTo>
                <a:cubicBezTo>
                  <a:pt x="1734572" y="4672725"/>
                  <a:pt x="1734572" y="4668506"/>
                  <a:pt x="1734574" y="4664288"/>
                </a:cubicBezTo>
                <a:lnTo>
                  <a:pt x="1721916" y="4676942"/>
                </a:lnTo>
                <a:lnTo>
                  <a:pt x="1709264" y="4689597"/>
                </a:lnTo>
                <a:cubicBezTo>
                  <a:pt x="1709264" y="4676942"/>
                  <a:pt x="1696613" y="4664288"/>
                  <a:pt x="1696610" y="4651632"/>
                </a:cubicBezTo>
                <a:lnTo>
                  <a:pt x="1696610" y="4575714"/>
                </a:lnTo>
                <a:lnTo>
                  <a:pt x="1696610" y="4537751"/>
                </a:lnTo>
                <a:lnTo>
                  <a:pt x="1696610" y="4487138"/>
                </a:lnTo>
                <a:cubicBezTo>
                  <a:pt x="1696610" y="4474482"/>
                  <a:pt x="1696610" y="4461833"/>
                  <a:pt x="1709267" y="4436526"/>
                </a:cubicBezTo>
                <a:cubicBezTo>
                  <a:pt x="1709266" y="4432308"/>
                  <a:pt x="1709266" y="4428090"/>
                  <a:pt x="1709264" y="4423871"/>
                </a:cubicBezTo>
                <a:lnTo>
                  <a:pt x="1709264" y="4385910"/>
                </a:lnTo>
                <a:lnTo>
                  <a:pt x="1721916" y="4398566"/>
                </a:lnTo>
                <a:lnTo>
                  <a:pt x="1734570" y="4373259"/>
                </a:lnTo>
                <a:cubicBezTo>
                  <a:pt x="1721918" y="4360605"/>
                  <a:pt x="1721916" y="4347947"/>
                  <a:pt x="1721916" y="4347947"/>
                </a:cubicBezTo>
                <a:lnTo>
                  <a:pt x="1734570" y="4335296"/>
                </a:lnTo>
                <a:cubicBezTo>
                  <a:pt x="1734570" y="4322646"/>
                  <a:pt x="1734570" y="4322646"/>
                  <a:pt x="1721916" y="4322646"/>
                </a:cubicBezTo>
                <a:lnTo>
                  <a:pt x="1721918" y="4297335"/>
                </a:lnTo>
                <a:cubicBezTo>
                  <a:pt x="1721918" y="4284683"/>
                  <a:pt x="1734572" y="4272029"/>
                  <a:pt x="1734570" y="4259375"/>
                </a:cubicBezTo>
                <a:lnTo>
                  <a:pt x="1747226" y="4246719"/>
                </a:lnTo>
                <a:lnTo>
                  <a:pt x="1747224" y="4221419"/>
                </a:lnTo>
                <a:cubicBezTo>
                  <a:pt x="1747226" y="4208762"/>
                  <a:pt x="1747224" y="4196109"/>
                  <a:pt x="1759880" y="4183454"/>
                </a:cubicBezTo>
                <a:cubicBezTo>
                  <a:pt x="1759882" y="4170800"/>
                  <a:pt x="1759880" y="4158146"/>
                  <a:pt x="1759880" y="4158146"/>
                </a:cubicBezTo>
                <a:cubicBezTo>
                  <a:pt x="1759878" y="4145495"/>
                  <a:pt x="1759882" y="4132838"/>
                  <a:pt x="1759882" y="4132838"/>
                </a:cubicBezTo>
                <a:lnTo>
                  <a:pt x="1747226" y="4145492"/>
                </a:lnTo>
                <a:lnTo>
                  <a:pt x="1747224" y="4094879"/>
                </a:lnTo>
                <a:cubicBezTo>
                  <a:pt x="1747224" y="4082222"/>
                  <a:pt x="1759878" y="4069572"/>
                  <a:pt x="1759878" y="4056920"/>
                </a:cubicBezTo>
                <a:lnTo>
                  <a:pt x="1759880" y="4044264"/>
                </a:lnTo>
                <a:lnTo>
                  <a:pt x="1759878" y="4018959"/>
                </a:lnTo>
                <a:lnTo>
                  <a:pt x="1772531" y="4018959"/>
                </a:lnTo>
                <a:lnTo>
                  <a:pt x="1759878" y="4082226"/>
                </a:lnTo>
                <a:lnTo>
                  <a:pt x="1759878" y="4094879"/>
                </a:lnTo>
                <a:lnTo>
                  <a:pt x="1772532" y="4082226"/>
                </a:lnTo>
                <a:lnTo>
                  <a:pt x="1772531" y="4018959"/>
                </a:lnTo>
                <a:lnTo>
                  <a:pt x="1785185" y="4018956"/>
                </a:lnTo>
                <a:cubicBezTo>
                  <a:pt x="1797839" y="4006302"/>
                  <a:pt x="1797839" y="4006302"/>
                  <a:pt x="1797839" y="3993647"/>
                </a:cubicBezTo>
                <a:lnTo>
                  <a:pt x="1797839" y="3980997"/>
                </a:lnTo>
                <a:cubicBezTo>
                  <a:pt x="1797839" y="3968345"/>
                  <a:pt x="1785185" y="3955692"/>
                  <a:pt x="1785185" y="3943038"/>
                </a:cubicBezTo>
                <a:cubicBezTo>
                  <a:pt x="1785188" y="3938820"/>
                  <a:pt x="1785186" y="3934605"/>
                  <a:pt x="1785188" y="3930384"/>
                </a:cubicBezTo>
                <a:cubicBezTo>
                  <a:pt x="1797839" y="3930381"/>
                  <a:pt x="1810492" y="3930381"/>
                  <a:pt x="1797839" y="3892421"/>
                </a:cubicBezTo>
                <a:cubicBezTo>
                  <a:pt x="1810492" y="3854460"/>
                  <a:pt x="1823147" y="3829157"/>
                  <a:pt x="1823146" y="3803846"/>
                </a:cubicBezTo>
                <a:cubicBezTo>
                  <a:pt x="1835801" y="3765888"/>
                  <a:pt x="1835800" y="3740582"/>
                  <a:pt x="1848454" y="3702623"/>
                </a:cubicBezTo>
                <a:lnTo>
                  <a:pt x="1848454" y="3689967"/>
                </a:lnTo>
                <a:cubicBezTo>
                  <a:pt x="1861108" y="3677310"/>
                  <a:pt x="1873760" y="3639353"/>
                  <a:pt x="1873760" y="3614048"/>
                </a:cubicBezTo>
                <a:cubicBezTo>
                  <a:pt x="1886414" y="3576086"/>
                  <a:pt x="1886414" y="3525473"/>
                  <a:pt x="1899068" y="3487509"/>
                </a:cubicBezTo>
                <a:cubicBezTo>
                  <a:pt x="1911722" y="3462206"/>
                  <a:pt x="1911720" y="3424242"/>
                  <a:pt x="1924374" y="3398939"/>
                </a:cubicBezTo>
                <a:cubicBezTo>
                  <a:pt x="1937026" y="3373631"/>
                  <a:pt x="1937028" y="3348326"/>
                  <a:pt x="1937030" y="3323013"/>
                </a:cubicBezTo>
                <a:cubicBezTo>
                  <a:pt x="1962336" y="3310359"/>
                  <a:pt x="1974986" y="3297705"/>
                  <a:pt x="1962335" y="3259749"/>
                </a:cubicBezTo>
                <a:lnTo>
                  <a:pt x="1991070" y="3218426"/>
                </a:lnTo>
                <a:lnTo>
                  <a:pt x="2009375" y="3131484"/>
                </a:lnTo>
                <a:lnTo>
                  <a:pt x="2101524" y="2813634"/>
                </a:lnTo>
                <a:cubicBezTo>
                  <a:pt x="2101524" y="2810495"/>
                  <a:pt x="2101523" y="2807357"/>
                  <a:pt x="2101523" y="2804220"/>
                </a:cubicBezTo>
                <a:lnTo>
                  <a:pt x="2101522" y="2791569"/>
                </a:lnTo>
                <a:cubicBezTo>
                  <a:pt x="2101526" y="2778915"/>
                  <a:pt x="2101522" y="2791569"/>
                  <a:pt x="2088870" y="2791569"/>
                </a:cubicBezTo>
                <a:cubicBezTo>
                  <a:pt x="2088870" y="2791569"/>
                  <a:pt x="2088868" y="2778912"/>
                  <a:pt x="2088870" y="2766260"/>
                </a:cubicBezTo>
                <a:cubicBezTo>
                  <a:pt x="2095198" y="2766261"/>
                  <a:pt x="2098360" y="2766260"/>
                  <a:pt x="2103107" y="2764679"/>
                </a:cubicBezTo>
                <a:lnTo>
                  <a:pt x="2117687" y="2757873"/>
                </a:lnTo>
                <a:lnTo>
                  <a:pt x="2150044" y="2646270"/>
                </a:lnTo>
                <a:lnTo>
                  <a:pt x="2170826" y="2589693"/>
                </a:lnTo>
                <a:lnTo>
                  <a:pt x="2152136" y="2627073"/>
                </a:lnTo>
                <a:cubicBezTo>
                  <a:pt x="2152139" y="2639726"/>
                  <a:pt x="2139486" y="2665034"/>
                  <a:pt x="2139486" y="2677683"/>
                </a:cubicBezTo>
                <a:lnTo>
                  <a:pt x="2126832" y="2677683"/>
                </a:lnTo>
                <a:cubicBezTo>
                  <a:pt x="2152136" y="2627073"/>
                  <a:pt x="2164793" y="2576459"/>
                  <a:pt x="2190101" y="2525843"/>
                </a:cubicBezTo>
                <a:lnTo>
                  <a:pt x="2193160" y="2528904"/>
                </a:lnTo>
                <a:lnTo>
                  <a:pt x="2326253" y="2166623"/>
                </a:lnTo>
                <a:cubicBezTo>
                  <a:pt x="2390723" y="2007636"/>
                  <a:pt x="2460824" y="1849539"/>
                  <a:pt x="2536276" y="1692287"/>
                </a:cubicBezTo>
                <a:cubicBezTo>
                  <a:pt x="2609657" y="1542369"/>
                  <a:pt x="2693399" y="1392075"/>
                  <a:pt x="2779430" y="1247916"/>
                </a:cubicBezTo>
                <a:cubicBezTo>
                  <a:pt x="2792879" y="1218395"/>
                  <a:pt x="2808626" y="1195008"/>
                  <a:pt x="2770664" y="1177716"/>
                </a:cubicBezTo>
                <a:cubicBezTo>
                  <a:pt x="2761174" y="1173392"/>
                  <a:pt x="2754269" y="1172477"/>
                  <a:pt x="2749036" y="1173831"/>
                </a:cubicBezTo>
                <a:cubicBezTo>
                  <a:pt x="2733335" y="1177899"/>
                  <a:pt x="2732668" y="1202424"/>
                  <a:pt x="2722301" y="1216800"/>
                </a:cubicBezTo>
                <a:cubicBezTo>
                  <a:pt x="2705008" y="1254761"/>
                  <a:pt x="2685796" y="1296938"/>
                  <a:pt x="2664288" y="1332978"/>
                </a:cubicBezTo>
                <a:cubicBezTo>
                  <a:pt x="2499482" y="1650062"/>
                  <a:pt x="2317805" y="1959462"/>
                  <a:pt x="2203618" y="2299605"/>
                </a:cubicBezTo>
                <a:cubicBezTo>
                  <a:pt x="1980254" y="2946521"/>
                  <a:pt x="1775682" y="3596906"/>
                  <a:pt x="1707262" y="4283838"/>
                </a:cubicBezTo>
                <a:cubicBezTo>
                  <a:pt x="1707638" y="4294197"/>
                  <a:pt x="1704170" y="4312989"/>
                  <a:pt x="1681160" y="4307601"/>
                </a:cubicBezTo>
                <a:cubicBezTo>
                  <a:pt x="1657772" y="4291851"/>
                  <a:pt x="1667380" y="4270763"/>
                  <a:pt x="1666626" y="4250051"/>
                </a:cubicBezTo>
                <a:cubicBezTo>
                  <a:pt x="1662954" y="4034477"/>
                  <a:pt x="1719882" y="3831227"/>
                  <a:pt x="1755719" y="3618369"/>
                </a:cubicBezTo>
                <a:cubicBezTo>
                  <a:pt x="1848402" y="3057074"/>
                  <a:pt x="2000620" y="2521628"/>
                  <a:pt x="2213906" y="2011451"/>
                </a:cubicBezTo>
                <a:lnTo>
                  <a:pt x="2291730" y="1839899"/>
                </a:lnTo>
                <a:lnTo>
                  <a:pt x="2270768" y="1875771"/>
                </a:lnTo>
                <a:cubicBezTo>
                  <a:pt x="2250203" y="1912149"/>
                  <a:pt x="2234388" y="1943786"/>
                  <a:pt x="2228062" y="1969091"/>
                </a:cubicBezTo>
                <a:cubicBezTo>
                  <a:pt x="2190100" y="2032358"/>
                  <a:pt x="2139485" y="2120933"/>
                  <a:pt x="2088868" y="2209505"/>
                </a:cubicBezTo>
                <a:cubicBezTo>
                  <a:pt x="2050910" y="2298083"/>
                  <a:pt x="2012950" y="2386658"/>
                  <a:pt x="1987640" y="2449925"/>
                </a:cubicBezTo>
                <a:lnTo>
                  <a:pt x="1974989" y="2462577"/>
                </a:lnTo>
                <a:lnTo>
                  <a:pt x="1974990" y="2475228"/>
                </a:lnTo>
                <a:lnTo>
                  <a:pt x="1987643" y="2475230"/>
                </a:lnTo>
                <a:cubicBezTo>
                  <a:pt x="1962336" y="2513190"/>
                  <a:pt x="1949678" y="2589114"/>
                  <a:pt x="1974989" y="2538498"/>
                </a:cubicBezTo>
                <a:lnTo>
                  <a:pt x="1974989" y="2551151"/>
                </a:lnTo>
                <a:cubicBezTo>
                  <a:pt x="1974989" y="2551151"/>
                  <a:pt x="1974990" y="2563805"/>
                  <a:pt x="1987643" y="2551154"/>
                </a:cubicBezTo>
                <a:lnTo>
                  <a:pt x="2000297" y="2551154"/>
                </a:lnTo>
                <a:cubicBezTo>
                  <a:pt x="1987644" y="2563805"/>
                  <a:pt x="1987643" y="2576460"/>
                  <a:pt x="2000296" y="2563802"/>
                </a:cubicBezTo>
                <a:cubicBezTo>
                  <a:pt x="1962335" y="2601765"/>
                  <a:pt x="1987643" y="2614421"/>
                  <a:pt x="1962335" y="2652381"/>
                </a:cubicBezTo>
                <a:cubicBezTo>
                  <a:pt x="1962335" y="2601765"/>
                  <a:pt x="1949682" y="2627075"/>
                  <a:pt x="1924374" y="2690342"/>
                </a:cubicBezTo>
                <a:lnTo>
                  <a:pt x="1949678" y="2690340"/>
                </a:lnTo>
                <a:cubicBezTo>
                  <a:pt x="1899068" y="2791571"/>
                  <a:pt x="1911722" y="2804220"/>
                  <a:pt x="1873757" y="2867490"/>
                </a:cubicBezTo>
                <a:lnTo>
                  <a:pt x="1886414" y="2880144"/>
                </a:lnTo>
                <a:cubicBezTo>
                  <a:pt x="1886412" y="2892795"/>
                  <a:pt x="1873760" y="2905448"/>
                  <a:pt x="1861106" y="2905451"/>
                </a:cubicBezTo>
                <a:cubicBezTo>
                  <a:pt x="1861106" y="2930756"/>
                  <a:pt x="1873758" y="2918102"/>
                  <a:pt x="1861108" y="2943410"/>
                </a:cubicBezTo>
                <a:cubicBezTo>
                  <a:pt x="1835796" y="3006680"/>
                  <a:pt x="1810493" y="3082601"/>
                  <a:pt x="1772531" y="3196478"/>
                </a:cubicBezTo>
                <a:cubicBezTo>
                  <a:pt x="1759882" y="3234438"/>
                  <a:pt x="1747226" y="3259749"/>
                  <a:pt x="1747226" y="3272402"/>
                </a:cubicBezTo>
                <a:cubicBezTo>
                  <a:pt x="1709267" y="3398937"/>
                  <a:pt x="1683956" y="3576087"/>
                  <a:pt x="1645997" y="3576087"/>
                </a:cubicBezTo>
                <a:cubicBezTo>
                  <a:pt x="1658652" y="3614048"/>
                  <a:pt x="1645997" y="3614048"/>
                  <a:pt x="1633342" y="3689967"/>
                </a:cubicBezTo>
                <a:cubicBezTo>
                  <a:pt x="1620689" y="3740580"/>
                  <a:pt x="1620690" y="3639353"/>
                  <a:pt x="1608035" y="3715275"/>
                </a:cubicBezTo>
                <a:cubicBezTo>
                  <a:pt x="1595381" y="3689967"/>
                  <a:pt x="1582726" y="3740580"/>
                  <a:pt x="1595384" y="3677315"/>
                </a:cubicBezTo>
                <a:cubicBezTo>
                  <a:pt x="1582727" y="3677310"/>
                  <a:pt x="1582726" y="3727928"/>
                  <a:pt x="1570074" y="3727928"/>
                </a:cubicBezTo>
                <a:lnTo>
                  <a:pt x="1570076" y="3740582"/>
                </a:lnTo>
                <a:cubicBezTo>
                  <a:pt x="1570076" y="3740582"/>
                  <a:pt x="1557422" y="3727925"/>
                  <a:pt x="1557420" y="3740582"/>
                </a:cubicBezTo>
                <a:lnTo>
                  <a:pt x="1557422" y="3753236"/>
                </a:lnTo>
                <a:lnTo>
                  <a:pt x="1544766" y="3765888"/>
                </a:lnTo>
                <a:cubicBezTo>
                  <a:pt x="1544768" y="3778539"/>
                  <a:pt x="1544766" y="3791196"/>
                  <a:pt x="1532116" y="3816503"/>
                </a:cubicBezTo>
                <a:cubicBezTo>
                  <a:pt x="1506806" y="3892424"/>
                  <a:pt x="1506806" y="3930384"/>
                  <a:pt x="1494154" y="3955688"/>
                </a:cubicBezTo>
                <a:cubicBezTo>
                  <a:pt x="1494152" y="3943040"/>
                  <a:pt x="1494154" y="3955688"/>
                  <a:pt x="1481500" y="3968345"/>
                </a:cubicBezTo>
                <a:lnTo>
                  <a:pt x="1481500" y="3993647"/>
                </a:lnTo>
                <a:lnTo>
                  <a:pt x="1481501" y="4006304"/>
                </a:lnTo>
                <a:cubicBezTo>
                  <a:pt x="1434052" y="4006302"/>
                  <a:pt x="1407952" y="4113069"/>
                  <a:pt x="1381853" y="4214495"/>
                </a:cubicBezTo>
                <a:lnTo>
                  <a:pt x="1368499" y="4261914"/>
                </a:lnTo>
                <a:lnTo>
                  <a:pt x="1368140" y="4265309"/>
                </a:lnTo>
                <a:cubicBezTo>
                  <a:pt x="1376641" y="4249685"/>
                  <a:pt x="1379215" y="4267281"/>
                  <a:pt x="1388314" y="4280324"/>
                </a:cubicBezTo>
                <a:cubicBezTo>
                  <a:pt x="1389514" y="4337666"/>
                  <a:pt x="1377062" y="4375437"/>
                  <a:pt x="1371136" y="4408659"/>
                </a:cubicBezTo>
                <a:cubicBezTo>
                  <a:pt x="1365209" y="4441880"/>
                  <a:pt x="1357309" y="4486176"/>
                  <a:pt x="1369580" y="4545485"/>
                </a:cubicBezTo>
                <a:cubicBezTo>
                  <a:pt x="1363655" y="4578707"/>
                  <a:pt x="1348031" y="4570214"/>
                  <a:pt x="1344680" y="4621031"/>
                </a:cubicBezTo>
                <a:cubicBezTo>
                  <a:pt x="1349830" y="4656224"/>
                  <a:pt x="1364854" y="4636049"/>
                  <a:pt x="1361503" y="4686864"/>
                </a:cubicBezTo>
                <a:cubicBezTo>
                  <a:pt x="1342526" y="4729188"/>
                  <a:pt x="1357375" y="4806095"/>
                  <a:pt x="1354621" y="4885583"/>
                </a:cubicBezTo>
                <a:cubicBezTo>
                  <a:pt x="1341572" y="4894685"/>
                  <a:pt x="1338818" y="4974173"/>
                  <a:pt x="1348517" y="5015886"/>
                </a:cubicBezTo>
                <a:cubicBezTo>
                  <a:pt x="1350493" y="5004813"/>
                  <a:pt x="1350493" y="5004813"/>
                  <a:pt x="1350493" y="5004813"/>
                </a:cubicBezTo>
                <a:cubicBezTo>
                  <a:pt x="1352468" y="4993740"/>
                  <a:pt x="1347919" y="4987218"/>
                  <a:pt x="1358993" y="4989188"/>
                </a:cubicBezTo>
                <a:cubicBezTo>
                  <a:pt x="1358993" y="4989188"/>
                  <a:pt x="1357018" y="5000262"/>
                  <a:pt x="1361566" y="5006784"/>
                </a:cubicBezTo>
                <a:cubicBezTo>
                  <a:pt x="1372642" y="5008755"/>
                  <a:pt x="1372642" y="5008755"/>
                  <a:pt x="1372642" y="5008755"/>
                </a:cubicBezTo>
                <a:cubicBezTo>
                  <a:pt x="1377790" y="5043947"/>
                  <a:pt x="1358216" y="5057601"/>
                  <a:pt x="1362166" y="5035454"/>
                </a:cubicBezTo>
                <a:cubicBezTo>
                  <a:pt x="1360192" y="5046527"/>
                  <a:pt x="1360192" y="5046527"/>
                  <a:pt x="1360192" y="5046527"/>
                </a:cubicBezTo>
                <a:cubicBezTo>
                  <a:pt x="1358216" y="5057601"/>
                  <a:pt x="1351691" y="5062152"/>
                  <a:pt x="1351691" y="5062152"/>
                </a:cubicBezTo>
                <a:cubicBezTo>
                  <a:pt x="1347142" y="5055632"/>
                  <a:pt x="1349117" y="5044557"/>
                  <a:pt x="1344566" y="5038034"/>
                </a:cubicBezTo>
                <a:cubicBezTo>
                  <a:pt x="1330918" y="5018466"/>
                  <a:pt x="1319245" y="4987827"/>
                  <a:pt x="1315892" y="5038644"/>
                </a:cubicBezTo>
                <a:cubicBezTo>
                  <a:pt x="1309546" y="4946112"/>
                  <a:pt x="1310323" y="4877700"/>
                  <a:pt x="1322174" y="4811256"/>
                </a:cubicBezTo>
                <a:cubicBezTo>
                  <a:pt x="1322951" y="4742843"/>
                  <a:pt x="1332829" y="4687475"/>
                  <a:pt x="1335581" y="4607987"/>
                </a:cubicBezTo>
                <a:cubicBezTo>
                  <a:pt x="1324507" y="4606016"/>
                  <a:pt x="1327079" y="4623612"/>
                  <a:pt x="1316006" y="4621641"/>
                </a:cubicBezTo>
                <a:cubicBezTo>
                  <a:pt x="1308283" y="4568853"/>
                  <a:pt x="1307684" y="4540185"/>
                  <a:pt x="1309060" y="4500440"/>
                </a:cubicBezTo>
                <a:cubicBezTo>
                  <a:pt x="1314986" y="4467219"/>
                  <a:pt x="1316363" y="4427475"/>
                  <a:pt x="1321690" y="4365584"/>
                </a:cubicBezTo>
                <a:cubicBezTo>
                  <a:pt x="1328215" y="4361031"/>
                  <a:pt x="1330682" y="4347189"/>
                  <a:pt x="1333078" y="4329764"/>
                </a:cubicBezTo>
                <a:lnTo>
                  <a:pt x="1339778" y="4294655"/>
                </a:lnTo>
                <a:lnTo>
                  <a:pt x="1334128" y="4283789"/>
                </a:lnTo>
                <a:lnTo>
                  <a:pt x="1333241" y="4284804"/>
                </a:lnTo>
                <a:cubicBezTo>
                  <a:pt x="1331857" y="4284558"/>
                  <a:pt x="1330718" y="4282928"/>
                  <a:pt x="1329890" y="4279569"/>
                </a:cubicBezTo>
                <a:lnTo>
                  <a:pt x="1329440" y="4274876"/>
                </a:lnTo>
                <a:lnTo>
                  <a:pt x="1319377" y="4260165"/>
                </a:lnTo>
                <a:cubicBezTo>
                  <a:pt x="1315421" y="4257003"/>
                  <a:pt x="1310677" y="4256211"/>
                  <a:pt x="1304350" y="4259375"/>
                </a:cubicBezTo>
                <a:cubicBezTo>
                  <a:pt x="1304350" y="4347948"/>
                  <a:pt x="1291696" y="4347950"/>
                  <a:pt x="1291700" y="4411218"/>
                </a:cubicBezTo>
                <a:cubicBezTo>
                  <a:pt x="1253735" y="4461831"/>
                  <a:pt x="1228429" y="4398561"/>
                  <a:pt x="1228430" y="4309989"/>
                </a:cubicBezTo>
                <a:lnTo>
                  <a:pt x="1228429" y="4297332"/>
                </a:lnTo>
                <a:lnTo>
                  <a:pt x="1228429" y="4259375"/>
                </a:lnTo>
                <a:lnTo>
                  <a:pt x="1241081" y="4272029"/>
                </a:lnTo>
                <a:lnTo>
                  <a:pt x="1241083" y="4284678"/>
                </a:lnTo>
                <a:lnTo>
                  <a:pt x="1253735" y="4272029"/>
                </a:lnTo>
                <a:cubicBezTo>
                  <a:pt x="1266386" y="4259375"/>
                  <a:pt x="1266386" y="4158146"/>
                  <a:pt x="1241083" y="4234070"/>
                </a:cubicBezTo>
                <a:lnTo>
                  <a:pt x="1241081" y="4221419"/>
                </a:lnTo>
                <a:lnTo>
                  <a:pt x="1241081" y="4208763"/>
                </a:lnTo>
                <a:cubicBezTo>
                  <a:pt x="1241083" y="4202436"/>
                  <a:pt x="1241084" y="4199273"/>
                  <a:pt x="1239502" y="4197690"/>
                </a:cubicBezTo>
                <a:lnTo>
                  <a:pt x="1232377" y="4196673"/>
                </a:lnTo>
                <a:lnTo>
                  <a:pt x="1229462" y="4233180"/>
                </a:lnTo>
                <a:lnTo>
                  <a:pt x="1228429" y="4233416"/>
                </a:lnTo>
                <a:lnTo>
                  <a:pt x="1228429" y="4234070"/>
                </a:lnTo>
                <a:lnTo>
                  <a:pt x="1228429" y="4246722"/>
                </a:lnTo>
                <a:cubicBezTo>
                  <a:pt x="1228429" y="4246722"/>
                  <a:pt x="1228429" y="4259375"/>
                  <a:pt x="1215775" y="4259375"/>
                </a:cubicBezTo>
                <a:lnTo>
                  <a:pt x="1214402" y="4223664"/>
                </a:lnTo>
                <a:lnTo>
                  <a:pt x="1207888" y="4209806"/>
                </a:lnTo>
                <a:cubicBezTo>
                  <a:pt x="1197065" y="4338836"/>
                  <a:pt x="1176364" y="4433700"/>
                  <a:pt x="1187569" y="4574865"/>
                </a:cubicBezTo>
                <a:cubicBezTo>
                  <a:pt x="1193866" y="4558230"/>
                  <a:pt x="1198807" y="4575314"/>
                  <a:pt x="1209595" y="4587000"/>
                </a:cubicBezTo>
                <a:cubicBezTo>
                  <a:pt x="1218574" y="4643646"/>
                  <a:pt x="1211371" y="4682760"/>
                  <a:pt x="1210015" y="4716479"/>
                </a:cubicBezTo>
                <a:cubicBezTo>
                  <a:pt x="1208657" y="4750196"/>
                  <a:pt x="1206847" y="4795155"/>
                  <a:pt x="1227065" y="4852247"/>
                </a:cubicBezTo>
                <a:cubicBezTo>
                  <a:pt x="1225708" y="4885965"/>
                  <a:pt x="1209076" y="4879676"/>
                  <a:pt x="1212661" y="4930475"/>
                </a:cubicBezTo>
                <a:cubicBezTo>
                  <a:pt x="1222543" y="4964642"/>
                  <a:pt x="1234687" y="4942611"/>
                  <a:pt x="1238272" y="4993412"/>
                </a:cubicBezTo>
                <a:cubicBezTo>
                  <a:pt x="1225222" y="5037923"/>
                  <a:pt x="1250381" y="5112099"/>
                  <a:pt x="1258454" y="5191223"/>
                </a:cubicBezTo>
                <a:cubicBezTo>
                  <a:pt x="1255532" y="5193920"/>
                  <a:pt x="1253845" y="5200890"/>
                  <a:pt x="1253197" y="5210450"/>
                </a:cubicBezTo>
                <a:lnTo>
                  <a:pt x="1254044" y="5240709"/>
                </a:lnTo>
                <a:lnTo>
                  <a:pt x="1254724" y="5240415"/>
                </a:lnTo>
                <a:cubicBezTo>
                  <a:pt x="1285172" y="5244567"/>
                  <a:pt x="1305932" y="5364974"/>
                  <a:pt x="1317005" y="5398188"/>
                </a:cubicBezTo>
                <a:cubicBezTo>
                  <a:pt x="1317004" y="5385537"/>
                  <a:pt x="1317005" y="5360228"/>
                  <a:pt x="1329656" y="5372882"/>
                </a:cubicBezTo>
                <a:cubicBezTo>
                  <a:pt x="1342310" y="5436149"/>
                  <a:pt x="1354961" y="5537378"/>
                  <a:pt x="1380271" y="5613296"/>
                </a:cubicBezTo>
                <a:lnTo>
                  <a:pt x="1380271" y="5651258"/>
                </a:lnTo>
                <a:lnTo>
                  <a:pt x="1392926" y="5638607"/>
                </a:lnTo>
                <a:cubicBezTo>
                  <a:pt x="1392926" y="5651259"/>
                  <a:pt x="1405579" y="5651259"/>
                  <a:pt x="1405579" y="5651259"/>
                </a:cubicBezTo>
                <a:lnTo>
                  <a:pt x="1418234" y="5663912"/>
                </a:lnTo>
                <a:cubicBezTo>
                  <a:pt x="1437212" y="5730344"/>
                  <a:pt x="1463309" y="5818127"/>
                  <a:pt x="1496526" y="5884557"/>
                </a:cubicBezTo>
                <a:lnTo>
                  <a:pt x="1509760" y="5906024"/>
                </a:lnTo>
                <a:lnTo>
                  <a:pt x="1508820" y="5901420"/>
                </a:lnTo>
                <a:cubicBezTo>
                  <a:pt x="1503708" y="5880129"/>
                  <a:pt x="1497413" y="5855456"/>
                  <a:pt x="1490338" y="5825213"/>
                </a:cubicBezTo>
                <a:cubicBezTo>
                  <a:pt x="1499915" y="5812508"/>
                  <a:pt x="1482533" y="5769515"/>
                  <a:pt x="1482641" y="5729742"/>
                </a:cubicBezTo>
                <a:cubicBezTo>
                  <a:pt x="1479412" y="5747235"/>
                  <a:pt x="1474624" y="5753588"/>
                  <a:pt x="1465153" y="5726520"/>
                </a:cubicBezTo>
                <a:cubicBezTo>
                  <a:pt x="1460578" y="5653329"/>
                  <a:pt x="1421134" y="5533922"/>
                  <a:pt x="1441958" y="5479880"/>
                </a:cubicBezTo>
                <a:cubicBezTo>
                  <a:pt x="1410316" y="5416172"/>
                  <a:pt x="1404182" y="5331840"/>
                  <a:pt x="1409186" y="5245944"/>
                </a:cubicBezTo>
                <a:cubicBezTo>
                  <a:pt x="1402835" y="5241156"/>
                  <a:pt x="1402835" y="5241156"/>
                  <a:pt x="1402835" y="5241156"/>
                </a:cubicBezTo>
                <a:cubicBezTo>
                  <a:pt x="1402835" y="5241156"/>
                  <a:pt x="1407625" y="5234805"/>
                  <a:pt x="1407625" y="5234805"/>
                </a:cubicBezTo>
                <a:cubicBezTo>
                  <a:pt x="1401275" y="5230016"/>
                  <a:pt x="1404505" y="5212524"/>
                  <a:pt x="1404505" y="5212524"/>
                </a:cubicBezTo>
                <a:cubicBezTo>
                  <a:pt x="1402943" y="5201384"/>
                  <a:pt x="1409293" y="5206173"/>
                  <a:pt x="1410854" y="5217312"/>
                </a:cubicBezTo>
                <a:lnTo>
                  <a:pt x="1412483" y="5218949"/>
                </a:lnTo>
                <a:lnTo>
                  <a:pt x="1412413" y="5228451"/>
                </a:lnTo>
                <a:cubicBezTo>
                  <a:pt x="1414809" y="5225276"/>
                  <a:pt x="1416006" y="5223688"/>
                  <a:pt x="1415812" y="5222296"/>
                </a:cubicBezTo>
                <a:lnTo>
                  <a:pt x="1412483" y="5218949"/>
                </a:lnTo>
                <a:lnTo>
                  <a:pt x="1412731" y="5185101"/>
                </a:lnTo>
                <a:cubicBezTo>
                  <a:pt x="1411379" y="5170382"/>
                  <a:pt x="1411015" y="5157654"/>
                  <a:pt x="1418980" y="5153696"/>
                </a:cubicBezTo>
                <a:cubicBezTo>
                  <a:pt x="1437814" y="5247602"/>
                  <a:pt x="1485492" y="5263620"/>
                  <a:pt x="1483608" y="5371797"/>
                </a:cubicBezTo>
                <a:cubicBezTo>
                  <a:pt x="1474030" y="5384501"/>
                  <a:pt x="1464559" y="5357433"/>
                  <a:pt x="1458209" y="5352647"/>
                </a:cubicBezTo>
                <a:cubicBezTo>
                  <a:pt x="1470587" y="5481536"/>
                  <a:pt x="1467142" y="5578572"/>
                  <a:pt x="1503359" y="5715473"/>
                </a:cubicBezTo>
                <a:cubicBezTo>
                  <a:pt x="1506588" y="5697980"/>
                  <a:pt x="1514498" y="5713907"/>
                  <a:pt x="1527197" y="5723481"/>
                </a:cubicBezTo>
                <a:cubicBezTo>
                  <a:pt x="1546139" y="5777618"/>
                  <a:pt x="1546032" y="5817389"/>
                  <a:pt x="1550714" y="5850807"/>
                </a:cubicBezTo>
                <a:cubicBezTo>
                  <a:pt x="1555396" y="5884227"/>
                  <a:pt x="1561638" y="5928786"/>
                  <a:pt x="1591721" y="5981355"/>
                </a:cubicBezTo>
                <a:cubicBezTo>
                  <a:pt x="1596402" y="6014775"/>
                  <a:pt x="1578912" y="6011552"/>
                  <a:pt x="1591505" y="6060899"/>
                </a:cubicBezTo>
                <a:cubicBezTo>
                  <a:pt x="1603372" y="6084789"/>
                  <a:pt x="1610848" y="6077349"/>
                  <a:pt x="1619156" y="6092955"/>
                </a:cubicBezTo>
                <a:lnTo>
                  <a:pt x="1620138" y="6095787"/>
                </a:lnTo>
                <a:lnTo>
                  <a:pt x="1620689" y="6081479"/>
                </a:lnTo>
                <a:cubicBezTo>
                  <a:pt x="1620690" y="6077261"/>
                  <a:pt x="1620690" y="6073043"/>
                  <a:pt x="1620694" y="6068825"/>
                </a:cubicBezTo>
                <a:cubicBezTo>
                  <a:pt x="1620689" y="6056168"/>
                  <a:pt x="1608040" y="6056171"/>
                  <a:pt x="1608040" y="6056171"/>
                </a:cubicBezTo>
                <a:cubicBezTo>
                  <a:pt x="1608035" y="5989739"/>
                  <a:pt x="1615154" y="5944664"/>
                  <a:pt x="1613374" y="5872893"/>
                </a:cubicBezTo>
                <a:lnTo>
                  <a:pt x="1608806" y="5802330"/>
                </a:lnTo>
                <a:lnTo>
                  <a:pt x="1620689" y="5790449"/>
                </a:lnTo>
                <a:cubicBezTo>
                  <a:pt x="1633343" y="5790449"/>
                  <a:pt x="1633344" y="5752488"/>
                  <a:pt x="1645996" y="5790447"/>
                </a:cubicBezTo>
                <a:cubicBezTo>
                  <a:pt x="1633343" y="5790449"/>
                  <a:pt x="1645996" y="5815754"/>
                  <a:pt x="1633342" y="5841060"/>
                </a:cubicBezTo>
                <a:lnTo>
                  <a:pt x="1633343" y="5828409"/>
                </a:lnTo>
                <a:cubicBezTo>
                  <a:pt x="1620689" y="5815751"/>
                  <a:pt x="1620689" y="5815751"/>
                  <a:pt x="1620689" y="5828409"/>
                </a:cubicBezTo>
                <a:lnTo>
                  <a:pt x="1620689" y="5841063"/>
                </a:lnTo>
                <a:cubicBezTo>
                  <a:pt x="1633342" y="5841060"/>
                  <a:pt x="1633344" y="5853714"/>
                  <a:pt x="1633344" y="5853714"/>
                </a:cubicBezTo>
                <a:cubicBezTo>
                  <a:pt x="1633342" y="5891675"/>
                  <a:pt x="1658651" y="5866368"/>
                  <a:pt x="1658651" y="5904329"/>
                </a:cubicBezTo>
                <a:cubicBezTo>
                  <a:pt x="1658650" y="5929632"/>
                  <a:pt x="1633342" y="5980245"/>
                  <a:pt x="1658650" y="5992904"/>
                </a:cubicBezTo>
                <a:lnTo>
                  <a:pt x="1658650" y="6005558"/>
                </a:lnTo>
                <a:lnTo>
                  <a:pt x="1658650" y="6030861"/>
                </a:lnTo>
                <a:lnTo>
                  <a:pt x="1658651" y="6043518"/>
                </a:lnTo>
                <a:cubicBezTo>
                  <a:pt x="1633342" y="6043518"/>
                  <a:pt x="1671304" y="6094128"/>
                  <a:pt x="1658652" y="6119439"/>
                </a:cubicBezTo>
                <a:cubicBezTo>
                  <a:pt x="1658652" y="6123657"/>
                  <a:pt x="1658652" y="6127875"/>
                  <a:pt x="1658650" y="6132093"/>
                </a:cubicBezTo>
                <a:cubicBezTo>
                  <a:pt x="1658650" y="6144743"/>
                  <a:pt x="1671304" y="6144746"/>
                  <a:pt x="1671304" y="6144746"/>
                </a:cubicBezTo>
                <a:lnTo>
                  <a:pt x="1671304" y="6157400"/>
                </a:lnTo>
                <a:lnTo>
                  <a:pt x="1671304" y="6182706"/>
                </a:lnTo>
                <a:lnTo>
                  <a:pt x="1671304" y="6195360"/>
                </a:lnTo>
                <a:cubicBezTo>
                  <a:pt x="1671304" y="6220665"/>
                  <a:pt x="1671304" y="6258626"/>
                  <a:pt x="1696612" y="6271281"/>
                </a:cubicBezTo>
                <a:lnTo>
                  <a:pt x="1683956" y="6271278"/>
                </a:lnTo>
                <a:lnTo>
                  <a:pt x="1683956" y="6283935"/>
                </a:lnTo>
                <a:cubicBezTo>
                  <a:pt x="1683956" y="6296589"/>
                  <a:pt x="1683958" y="6309242"/>
                  <a:pt x="1696610" y="6309240"/>
                </a:cubicBezTo>
                <a:cubicBezTo>
                  <a:pt x="1693446" y="6331385"/>
                  <a:pt x="1693448" y="6351945"/>
                  <a:pt x="1695425" y="6372311"/>
                </a:cubicBezTo>
                <a:lnTo>
                  <a:pt x="1699331" y="6394962"/>
                </a:lnTo>
                <a:lnTo>
                  <a:pt x="1701635" y="6401727"/>
                </a:lnTo>
                <a:cubicBezTo>
                  <a:pt x="1706672" y="6414242"/>
                  <a:pt x="1712208" y="6425888"/>
                  <a:pt x="1717750" y="6435048"/>
                </a:cubicBezTo>
                <a:cubicBezTo>
                  <a:pt x="1716190" y="6423909"/>
                  <a:pt x="1716190" y="6423909"/>
                  <a:pt x="1716190" y="6423909"/>
                </a:cubicBezTo>
                <a:cubicBezTo>
                  <a:pt x="1714628" y="6412769"/>
                  <a:pt x="1708278" y="6407981"/>
                  <a:pt x="1719419" y="6406416"/>
                </a:cubicBezTo>
                <a:cubicBezTo>
                  <a:pt x="1719419" y="6406416"/>
                  <a:pt x="1720979" y="6417557"/>
                  <a:pt x="1727328" y="6422343"/>
                </a:cubicBezTo>
                <a:cubicBezTo>
                  <a:pt x="1738468" y="6420779"/>
                  <a:pt x="1738468" y="6420779"/>
                  <a:pt x="1738468" y="6420779"/>
                </a:cubicBezTo>
                <a:cubicBezTo>
                  <a:pt x="1754290" y="6452633"/>
                  <a:pt x="1739921" y="6471690"/>
                  <a:pt x="1736798" y="6449411"/>
                </a:cubicBezTo>
                <a:cubicBezTo>
                  <a:pt x="1738361" y="6460550"/>
                  <a:pt x="1738361" y="6460550"/>
                  <a:pt x="1738361" y="6460550"/>
                </a:cubicBezTo>
                <a:cubicBezTo>
                  <a:pt x="1739921" y="6471690"/>
                  <a:pt x="1735132" y="6478043"/>
                  <a:pt x="1735132" y="6478043"/>
                </a:cubicBezTo>
                <a:cubicBezTo>
                  <a:pt x="1728782" y="6473255"/>
                  <a:pt x="1727220" y="6462116"/>
                  <a:pt x="1720871" y="6457328"/>
                </a:cubicBezTo>
                <a:lnTo>
                  <a:pt x="1709114" y="6447681"/>
                </a:lnTo>
                <a:lnTo>
                  <a:pt x="1721522" y="6503195"/>
                </a:lnTo>
                <a:cubicBezTo>
                  <a:pt x="1726662" y="6528305"/>
                  <a:pt x="1731407" y="6555983"/>
                  <a:pt x="1734572" y="6587615"/>
                </a:cubicBezTo>
                <a:lnTo>
                  <a:pt x="1721918" y="6600269"/>
                </a:lnTo>
                <a:cubicBezTo>
                  <a:pt x="1721916" y="6612926"/>
                  <a:pt x="1734570" y="6625580"/>
                  <a:pt x="1734570" y="6625580"/>
                </a:cubicBezTo>
                <a:lnTo>
                  <a:pt x="1747224" y="6638229"/>
                </a:lnTo>
                <a:lnTo>
                  <a:pt x="1734570" y="6638232"/>
                </a:lnTo>
                <a:cubicBezTo>
                  <a:pt x="1747224" y="6650886"/>
                  <a:pt x="1759878" y="6688847"/>
                  <a:pt x="1759880" y="6714153"/>
                </a:cubicBezTo>
                <a:cubicBezTo>
                  <a:pt x="1759882" y="6718371"/>
                  <a:pt x="1759882" y="6722589"/>
                  <a:pt x="1759882" y="6726807"/>
                </a:cubicBezTo>
                <a:cubicBezTo>
                  <a:pt x="1759882" y="6731024"/>
                  <a:pt x="1759882" y="6735242"/>
                  <a:pt x="1759880" y="6739458"/>
                </a:cubicBezTo>
                <a:lnTo>
                  <a:pt x="1772531" y="6752112"/>
                </a:lnTo>
                <a:cubicBezTo>
                  <a:pt x="1772531" y="6802725"/>
                  <a:pt x="1810492" y="6891303"/>
                  <a:pt x="1810493" y="6929262"/>
                </a:cubicBezTo>
                <a:lnTo>
                  <a:pt x="1797839" y="6929262"/>
                </a:lnTo>
                <a:lnTo>
                  <a:pt x="1797839" y="6941918"/>
                </a:lnTo>
                <a:cubicBezTo>
                  <a:pt x="1797840" y="6954569"/>
                  <a:pt x="1797842" y="6967223"/>
                  <a:pt x="1810493" y="6967223"/>
                </a:cubicBezTo>
                <a:lnTo>
                  <a:pt x="1823147" y="6979875"/>
                </a:lnTo>
                <a:lnTo>
                  <a:pt x="1835800" y="6967220"/>
                </a:lnTo>
                <a:lnTo>
                  <a:pt x="1835801" y="6954573"/>
                </a:lnTo>
                <a:lnTo>
                  <a:pt x="1823147" y="6941916"/>
                </a:lnTo>
                <a:cubicBezTo>
                  <a:pt x="1810493" y="6916605"/>
                  <a:pt x="1823146" y="6916608"/>
                  <a:pt x="1810493" y="6878645"/>
                </a:cubicBezTo>
                <a:cubicBezTo>
                  <a:pt x="1823146" y="6878648"/>
                  <a:pt x="1823146" y="6891303"/>
                  <a:pt x="1835800" y="6916608"/>
                </a:cubicBezTo>
                <a:cubicBezTo>
                  <a:pt x="1835800" y="6903957"/>
                  <a:pt x="1835801" y="6891300"/>
                  <a:pt x="1823146" y="6865997"/>
                </a:cubicBezTo>
                <a:lnTo>
                  <a:pt x="1810492" y="6865997"/>
                </a:lnTo>
                <a:cubicBezTo>
                  <a:pt x="1810492" y="6828036"/>
                  <a:pt x="1797839" y="6790076"/>
                  <a:pt x="1785185" y="6752111"/>
                </a:cubicBezTo>
                <a:cubicBezTo>
                  <a:pt x="1797839" y="6752112"/>
                  <a:pt x="1823146" y="6815382"/>
                  <a:pt x="1797840" y="6739461"/>
                </a:cubicBezTo>
                <a:lnTo>
                  <a:pt x="1810492" y="6739458"/>
                </a:lnTo>
                <a:lnTo>
                  <a:pt x="1810492" y="6752112"/>
                </a:lnTo>
                <a:lnTo>
                  <a:pt x="1823146" y="6739461"/>
                </a:lnTo>
                <a:cubicBezTo>
                  <a:pt x="1848454" y="6777419"/>
                  <a:pt x="1835800" y="6764768"/>
                  <a:pt x="1848454" y="6815379"/>
                </a:cubicBezTo>
                <a:cubicBezTo>
                  <a:pt x="1848454" y="6815379"/>
                  <a:pt x="1848450" y="6802728"/>
                  <a:pt x="1848455" y="6790076"/>
                </a:cubicBezTo>
                <a:cubicBezTo>
                  <a:pt x="1848454" y="6815379"/>
                  <a:pt x="1861108" y="6840686"/>
                  <a:pt x="1848455" y="6865997"/>
                </a:cubicBezTo>
                <a:lnTo>
                  <a:pt x="1873762" y="6891303"/>
                </a:lnTo>
                <a:lnTo>
                  <a:pt x="1861106" y="6891303"/>
                </a:lnTo>
                <a:lnTo>
                  <a:pt x="1861106" y="6903956"/>
                </a:lnTo>
                <a:cubicBezTo>
                  <a:pt x="1861104" y="6908172"/>
                  <a:pt x="1861106" y="6912389"/>
                  <a:pt x="1861103" y="6916605"/>
                </a:cubicBezTo>
                <a:lnTo>
                  <a:pt x="1873760" y="6916608"/>
                </a:lnTo>
                <a:cubicBezTo>
                  <a:pt x="1899070" y="6929262"/>
                  <a:pt x="1873762" y="6954573"/>
                  <a:pt x="1899070" y="6967224"/>
                </a:cubicBezTo>
                <a:cubicBezTo>
                  <a:pt x="1911719" y="6979875"/>
                  <a:pt x="1899066" y="6954569"/>
                  <a:pt x="1899070" y="6929262"/>
                </a:cubicBezTo>
                <a:cubicBezTo>
                  <a:pt x="1899066" y="6954569"/>
                  <a:pt x="1911719" y="6979875"/>
                  <a:pt x="1911720" y="6992532"/>
                </a:cubicBezTo>
                <a:lnTo>
                  <a:pt x="1899068" y="6979878"/>
                </a:lnTo>
                <a:cubicBezTo>
                  <a:pt x="1886414" y="6979880"/>
                  <a:pt x="1886414" y="6979880"/>
                  <a:pt x="1886411" y="6992532"/>
                </a:cubicBezTo>
                <a:cubicBezTo>
                  <a:pt x="1873760" y="6967220"/>
                  <a:pt x="1861106" y="6992532"/>
                  <a:pt x="1861108" y="7017836"/>
                </a:cubicBezTo>
                <a:lnTo>
                  <a:pt x="1861108" y="7043144"/>
                </a:lnTo>
                <a:cubicBezTo>
                  <a:pt x="1861103" y="7055795"/>
                  <a:pt x="1861108" y="7068452"/>
                  <a:pt x="1873757" y="7068452"/>
                </a:cubicBezTo>
                <a:cubicBezTo>
                  <a:pt x="1873758" y="7081103"/>
                  <a:pt x="1886414" y="7081104"/>
                  <a:pt x="1886414" y="7068449"/>
                </a:cubicBezTo>
                <a:lnTo>
                  <a:pt x="1886414" y="7043144"/>
                </a:lnTo>
                <a:cubicBezTo>
                  <a:pt x="1886414" y="7068449"/>
                  <a:pt x="1899066" y="7055795"/>
                  <a:pt x="1911718" y="7068452"/>
                </a:cubicBezTo>
                <a:lnTo>
                  <a:pt x="1911719" y="7081104"/>
                </a:lnTo>
                <a:cubicBezTo>
                  <a:pt x="1911722" y="7093755"/>
                  <a:pt x="1911720" y="7106412"/>
                  <a:pt x="1911720" y="7106412"/>
                </a:cubicBezTo>
                <a:cubicBezTo>
                  <a:pt x="1924374" y="7119068"/>
                  <a:pt x="1924374" y="7119068"/>
                  <a:pt x="1924376" y="7106412"/>
                </a:cubicBezTo>
                <a:lnTo>
                  <a:pt x="1937026" y="7106411"/>
                </a:lnTo>
                <a:lnTo>
                  <a:pt x="1949682" y="7093755"/>
                </a:lnTo>
                <a:cubicBezTo>
                  <a:pt x="1924374" y="7119068"/>
                  <a:pt x="1962336" y="7207640"/>
                  <a:pt x="1911722" y="7131719"/>
                </a:cubicBezTo>
                <a:cubicBezTo>
                  <a:pt x="1918048" y="7157025"/>
                  <a:pt x="1927536" y="7176006"/>
                  <a:pt x="1933865" y="7193405"/>
                </a:cubicBezTo>
                <a:lnTo>
                  <a:pt x="1935281" y="7216802"/>
                </a:lnTo>
                <a:lnTo>
                  <a:pt x="1924374" y="7194987"/>
                </a:lnTo>
                <a:cubicBezTo>
                  <a:pt x="1911720" y="7194986"/>
                  <a:pt x="1911722" y="7207640"/>
                  <a:pt x="1911720" y="7220294"/>
                </a:cubicBezTo>
                <a:lnTo>
                  <a:pt x="1911720" y="7232945"/>
                </a:lnTo>
                <a:cubicBezTo>
                  <a:pt x="1899068" y="7207640"/>
                  <a:pt x="1899066" y="7194987"/>
                  <a:pt x="1886416" y="7169676"/>
                </a:cubicBezTo>
                <a:lnTo>
                  <a:pt x="1873760" y="7182333"/>
                </a:lnTo>
                <a:cubicBezTo>
                  <a:pt x="1861108" y="7182333"/>
                  <a:pt x="1873762" y="7207640"/>
                  <a:pt x="1873760" y="7220291"/>
                </a:cubicBezTo>
                <a:lnTo>
                  <a:pt x="1861106" y="7207640"/>
                </a:lnTo>
                <a:lnTo>
                  <a:pt x="1861106" y="7220295"/>
                </a:lnTo>
                <a:lnTo>
                  <a:pt x="1861106" y="7232945"/>
                </a:lnTo>
                <a:lnTo>
                  <a:pt x="1873762" y="7245600"/>
                </a:lnTo>
                <a:cubicBezTo>
                  <a:pt x="1861108" y="7296216"/>
                  <a:pt x="1937028" y="7308869"/>
                  <a:pt x="1911720" y="7334175"/>
                </a:cubicBezTo>
                <a:cubicBezTo>
                  <a:pt x="1924376" y="7372134"/>
                  <a:pt x="1911720" y="7308869"/>
                  <a:pt x="1937030" y="7321523"/>
                </a:cubicBezTo>
                <a:cubicBezTo>
                  <a:pt x="1911720" y="7308869"/>
                  <a:pt x="1899068" y="7270905"/>
                  <a:pt x="1924374" y="7270908"/>
                </a:cubicBezTo>
                <a:lnTo>
                  <a:pt x="1937028" y="7283561"/>
                </a:lnTo>
                <a:cubicBezTo>
                  <a:pt x="1937027" y="7296215"/>
                  <a:pt x="1949678" y="7308869"/>
                  <a:pt x="1949678" y="7308869"/>
                </a:cubicBezTo>
                <a:cubicBezTo>
                  <a:pt x="1962335" y="7308869"/>
                  <a:pt x="1962335" y="7296215"/>
                  <a:pt x="1949681" y="7270908"/>
                </a:cubicBezTo>
                <a:lnTo>
                  <a:pt x="1949681" y="7258254"/>
                </a:lnTo>
                <a:cubicBezTo>
                  <a:pt x="1974989" y="7270908"/>
                  <a:pt x="1949678" y="7308869"/>
                  <a:pt x="1974986" y="7346829"/>
                </a:cubicBezTo>
                <a:cubicBezTo>
                  <a:pt x="1974986" y="7346829"/>
                  <a:pt x="1962335" y="7346829"/>
                  <a:pt x="1974989" y="7359480"/>
                </a:cubicBezTo>
                <a:cubicBezTo>
                  <a:pt x="1974989" y="7372134"/>
                  <a:pt x="1974989" y="7372134"/>
                  <a:pt x="1987643" y="7372134"/>
                </a:cubicBezTo>
                <a:cubicBezTo>
                  <a:pt x="1974986" y="7397441"/>
                  <a:pt x="2012950" y="7435401"/>
                  <a:pt x="2025602" y="7460709"/>
                </a:cubicBezTo>
                <a:lnTo>
                  <a:pt x="2012950" y="7448058"/>
                </a:lnTo>
                <a:lnTo>
                  <a:pt x="2012951" y="7460709"/>
                </a:lnTo>
                <a:cubicBezTo>
                  <a:pt x="2012950" y="7473362"/>
                  <a:pt x="2012950" y="7473362"/>
                  <a:pt x="2012946" y="7486019"/>
                </a:cubicBezTo>
                <a:lnTo>
                  <a:pt x="2025604" y="7486019"/>
                </a:lnTo>
                <a:cubicBezTo>
                  <a:pt x="2038256" y="7511325"/>
                  <a:pt x="2063564" y="7549284"/>
                  <a:pt x="2076218" y="7574594"/>
                </a:cubicBezTo>
                <a:cubicBezTo>
                  <a:pt x="2076220" y="7587245"/>
                  <a:pt x="2088872" y="7612554"/>
                  <a:pt x="2088870" y="7625205"/>
                </a:cubicBezTo>
                <a:cubicBezTo>
                  <a:pt x="2101526" y="7637859"/>
                  <a:pt x="2114180" y="7663166"/>
                  <a:pt x="2114180" y="7688474"/>
                </a:cubicBezTo>
                <a:lnTo>
                  <a:pt x="2114180" y="7701126"/>
                </a:lnTo>
                <a:lnTo>
                  <a:pt x="2126834" y="7713780"/>
                </a:lnTo>
                <a:cubicBezTo>
                  <a:pt x="2139484" y="7751741"/>
                  <a:pt x="2164793" y="7802355"/>
                  <a:pt x="2190100" y="7852970"/>
                </a:cubicBezTo>
                <a:cubicBezTo>
                  <a:pt x="2202754" y="7890930"/>
                  <a:pt x="2215408" y="7916237"/>
                  <a:pt x="2228060" y="7928891"/>
                </a:cubicBezTo>
                <a:lnTo>
                  <a:pt x="2228060" y="7954194"/>
                </a:lnTo>
                <a:cubicBezTo>
                  <a:pt x="2228060" y="7941545"/>
                  <a:pt x="2215406" y="7941545"/>
                  <a:pt x="2215406" y="7941545"/>
                </a:cubicBezTo>
                <a:cubicBezTo>
                  <a:pt x="2215409" y="7928891"/>
                  <a:pt x="2202750" y="7928891"/>
                  <a:pt x="2202750" y="7928891"/>
                </a:cubicBezTo>
                <a:cubicBezTo>
                  <a:pt x="2202754" y="7941545"/>
                  <a:pt x="2202754" y="7941545"/>
                  <a:pt x="2215406" y="7954197"/>
                </a:cubicBezTo>
                <a:cubicBezTo>
                  <a:pt x="2177446" y="7916237"/>
                  <a:pt x="2202754" y="7979505"/>
                  <a:pt x="2215406" y="7992155"/>
                </a:cubicBezTo>
                <a:lnTo>
                  <a:pt x="2228060" y="8004812"/>
                </a:lnTo>
                <a:lnTo>
                  <a:pt x="2228060" y="8030117"/>
                </a:lnTo>
                <a:lnTo>
                  <a:pt x="2240711" y="8030117"/>
                </a:lnTo>
                <a:cubicBezTo>
                  <a:pt x="2240712" y="8025900"/>
                  <a:pt x="2240712" y="8021682"/>
                  <a:pt x="2240714" y="8017464"/>
                </a:cubicBezTo>
                <a:cubicBezTo>
                  <a:pt x="2253368" y="8030114"/>
                  <a:pt x="2253366" y="8042772"/>
                  <a:pt x="2253366" y="8042772"/>
                </a:cubicBezTo>
                <a:lnTo>
                  <a:pt x="2240714" y="8042772"/>
                </a:lnTo>
                <a:lnTo>
                  <a:pt x="2240714" y="8055425"/>
                </a:lnTo>
                <a:lnTo>
                  <a:pt x="2253370" y="8068077"/>
                </a:lnTo>
                <a:cubicBezTo>
                  <a:pt x="2303982" y="8118692"/>
                  <a:pt x="2303982" y="8131347"/>
                  <a:pt x="2354597" y="8232576"/>
                </a:cubicBezTo>
                <a:cubicBezTo>
                  <a:pt x="2329289" y="8219921"/>
                  <a:pt x="2316636" y="8194613"/>
                  <a:pt x="2341944" y="8283185"/>
                </a:cubicBezTo>
                <a:cubicBezTo>
                  <a:pt x="2354597" y="8270537"/>
                  <a:pt x="2341943" y="8245227"/>
                  <a:pt x="2341943" y="8245227"/>
                </a:cubicBezTo>
                <a:cubicBezTo>
                  <a:pt x="2367251" y="8283188"/>
                  <a:pt x="2417861" y="8359109"/>
                  <a:pt x="2417861" y="8397070"/>
                </a:cubicBezTo>
                <a:cubicBezTo>
                  <a:pt x="2430518" y="8397069"/>
                  <a:pt x="2417864" y="8371760"/>
                  <a:pt x="2430518" y="8397069"/>
                </a:cubicBezTo>
                <a:cubicBezTo>
                  <a:pt x="2430518" y="8460338"/>
                  <a:pt x="2531747" y="8599527"/>
                  <a:pt x="2544400" y="8624834"/>
                </a:cubicBezTo>
                <a:cubicBezTo>
                  <a:pt x="2557050" y="8675448"/>
                  <a:pt x="2632978" y="8814634"/>
                  <a:pt x="2696243" y="8903206"/>
                </a:cubicBezTo>
                <a:lnTo>
                  <a:pt x="2679262" y="8912472"/>
                </a:lnTo>
                <a:lnTo>
                  <a:pt x="2670938" y="8903210"/>
                </a:lnTo>
                <a:cubicBezTo>
                  <a:pt x="2670936" y="8909536"/>
                  <a:pt x="2674100" y="8912700"/>
                  <a:pt x="2678846" y="8912698"/>
                </a:cubicBezTo>
                <a:lnTo>
                  <a:pt x="2679262" y="8912472"/>
                </a:lnTo>
                <a:lnTo>
                  <a:pt x="2699010" y="8934448"/>
                </a:lnTo>
                <a:cubicBezTo>
                  <a:pt x="2726294" y="8975968"/>
                  <a:pt x="2750022" y="9042399"/>
                  <a:pt x="2759512" y="9080360"/>
                </a:cubicBezTo>
                <a:cubicBezTo>
                  <a:pt x="2784818" y="9067706"/>
                  <a:pt x="2759513" y="9093014"/>
                  <a:pt x="2784818" y="9105666"/>
                </a:cubicBezTo>
                <a:cubicBezTo>
                  <a:pt x="2784815" y="9118320"/>
                  <a:pt x="2784818" y="9093014"/>
                  <a:pt x="2797472" y="9105666"/>
                </a:cubicBezTo>
                <a:lnTo>
                  <a:pt x="2797474" y="9130974"/>
                </a:lnTo>
                <a:cubicBezTo>
                  <a:pt x="2797474" y="9130974"/>
                  <a:pt x="2810126" y="9156279"/>
                  <a:pt x="2822778" y="9156278"/>
                </a:cubicBezTo>
                <a:cubicBezTo>
                  <a:pt x="2810126" y="9156279"/>
                  <a:pt x="2797472" y="9143628"/>
                  <a:pt x="2810126" y="9156279"/>
                </a:cubicBezTo>
                <a:cubicBezTo>
                  <a:pt x="2822778" y="9181588"/>
                  <a:pt x="2886044" y="9257506"/>
                  <a:pt x="2911354" y="9308124"/>
                </a:cubicBezTo>
                <a:cubicBezTo>
                  <a:pt x="2911354" y="9308124"/>
                  <a:pt x="2936662" y="9371390"/>
                  <a:pt x="2949317" y="9396696"/>
                </a:cubicBezTo>
                <a:cubicBezTo>
                  <a:pt x="2961968" y="9396696"/>
                  <a:pt x="2961968" y="9384044"/>
                  <a:pt x="2974622" y="9396696"/>
                </a:cubicBezTo>
                <a:cubicBezTo>
                  <a:pt x="2987276" y="9409350"/>
                  <a:pt x="2949317" y="9409350"/>
                  <a:pt x="2974622" y="9422004"/>
                </a:cubicBezTo>
                <a:cubicBezTo>
                  <a:pt x="2987276" y="9409350"/>
                  <a:pt x="2987276" y="9447310"/>
                  <a:pt x="2999928" y="9459962"/>
                </a:cubicBezTo>
                <a:lnTo>
                  <a:pt x="3012582" y="9472618"/>
                </a:lnTo>
                <a:lnTo>
                  <a:pt x="3012584" y="9485268"/>
                </a:lnTo>
                <a:cubicBezTo>
                  <a:pt x="3012584" y="9485268"/>
                  <a:pt x="3012582" y="9497925"/>
                  <a:pt x="3025238" y="9497925"/>
                </a:cubicBezTo>
                <a:cubicBezTo>
                  <a:pt x="3025236" y="9493707"/>
                  <a:pt x="3025235" y="9489489"/>
                  <a:pt x="3025235" y="9485271"/>
                </a:cubicBezTo>
                <a:lnTo>
                  <a:pt x="3037894" y="9485271"/>
                </a:lnTo>
                <a:cubicBezTo>
                  <a:pt x="3050544" y="9510579"/>
                  <a:pt x="3037892" y="9510580"/>
                  <a:pt x="3063194" y="9535886"/>
                </a:cubicBezTo>
                <a:cubicBezTo>
                  <a:pt x="3063197" y="9523232"/>
                  <a:pt x="3050544" y="9510579"/>
                  <a:pt x="3063197" y="9510576"/>
                </a:cubicBezTo>
                <a:lnTo>
                  <a:pt x="3037892" y="9472620"/>
                </a:lnTo>
                <a:lnTo>
                  <a:pt x="3025238" y="9459964"/>
                </a:lnTo>
                <a:lnTo>
                  <a:pt x="3025236" y="9447310"/>
                </a:lnTo>
                <a:lnTo>
                  <a:pt x="3012584" y="9447308"/>
                </a:lnTo>
                <a:cubicBezTo>
                  <a:pt x="2999928" y="9434655"/>
                  <a:pt x="2999928" y="9422001"/>
                  <a:pt x="3012582" y="9434656"/>
                </a:cubicBezTo>
                <a:cubicBezTo>
                  <a:pt x="2949318" y="9346084"/>
                  <a:pt x="2911355" y="9282814"/>
                  <a:pt x="2873393" y="9219549"/>
                </a:cubicBezTo>
                <a:cubicBezTo>
                  <a:pt x="2835432" y="9143628"/>
                  <a:pt x="2810128" y="9080360"/>
                  <a:pt x="2746858" y="8991784"/>
                </a:cubicBezTo>
                <a:cubicBezTo>
                  <a:pt x="2759512" y="9004438"/>
                  <a:pt x="2772164" y="9004438"/>
                  <a:pt x="2759512" y="8991784"/>
                </a:cubicBezTo>
                <a:lnTo>
                  <a:pt x="2772164" y="9004438"/>
                </a:lnTo>
                <a:lnTo>
                  <a:pt x="2772166" y="8991782"/>
                </a:lnTo>
                <a:cubicBezTo>
                  <a:pt x="2772164" y="8979130"/>
                  <a:pt x="2759512" y="8953824"/>
                  <a:pt x="2734200" y="8915860"/>
                </a:cubicBezTo>
                <a:cubicBezTo>
                  <a:pt x="2734202" y="8911644"/>
                  <a:pt x="2734204" y="8907426"/>
                  <a:pt x="2734204" y="8903210"/>
                </a:cubicBezTo>
                <a:cubicBezTo>
                  <a:pt x="2734204" y="8890557"/>
                  <a:pt x="2721550" y="8890558"/>
                  <a:pt x="2721550" y="8890558"/>
                </a:cubicBezTo>
                <a:cubicBezTo>
                  <a:pt x="2721552" y="8886340"/>
                  <a:pt x="2721552" y="8882121"/>
                  <a:pt x="2721552" y="8877904"/>
                </a:cubicBezTo>
                <a:cubicBezTo>
                  <a:pt x="2734204" y="8890557"/>
                  <a:pt x="2746858" y="8890558"/>
                  <a:pt x="2746858" y="8890558"/>
                </a:cubicBezTo>
                <a:cubicBezTo>
                  <a:pt x="2746858" y="8890558"/>
                  <a:pt x="2746854" y="8877903"/>
                  <a:pt x="2746858" y="8865246"/>
                </a:cubicBezTo>
                <a:cubicBezTo>
                  <a:pt x="2746854" y="8877903"/>
                  <a:pt x="2759512" y="8877903"/>
                  <a:pt x="2759512" y="8890556"/>
                </a:cubicBezTo>
                <a:cubicBezTo>
                  <a:pt x="2772164" y="8903210"/>
                  <a:pt x="2721554" y="8814632"/>
                  <a:pt x="2708897" y="8776674"/>
                </a:cubicBezTo>
                <a:lnTo>
                  <a:pt x="2708898" y="8772040"/>
                </a:lnTo>
                <a:lnTo>
                  <a:pt x="2698295" y="8751880"/>
                </a:lnTo>
                <a:lnTo>
                  <a:pt x="2696243" y="8751368"/>
                </a:lnTo>
                <a:lnTo>
                  <a:pt x="2695566" y="8746690"/>
                </a:lnTo>
                <a:lnTo>
                  <a:pt x="2671432" y="8700795"/>
                </a:lnTo>
                <a:lnTo>
                  <a:pt x="2670936" y="8700753"/>
                </a:lnTo>
                <a:lnTo>
                  <a:pt x="2663276" y="8686708"/>
                </a:lnTo>
                <a:lnTo>
                  <a:pt x="2658886" y="8696884"/>
                </a:lnTo>
                <a:cubicBezTo>
                  <a:pt x="2659136" y="8701324"/>
                  <a:pt x="2659385" y="8705766"/>
                  <a:pt x="2654159" y="8707842"/>
                </a:cubicBezTo>
                <a:cubicBezTo>
                  <a:pt x="2619803" y="8667026"/>
                  <a:pt x="2604202" y="8642964"/>
                  <a:pt x="2584451" y="8608449"/>
                </a:cubicBezTo>
                <a:cubicBezTo>
                  <a:pt x="2572000" y="8577084"/>
                  <a:pt x="2552249" y="8542568"/>
                  <a:pt x="2524196" y="8487142"/>
                </a:cubicBezTo>
                <a:cubicBezTo>
                  <a:pt x="2530500" y="8472534"/>
                  <a:pt x="2503446" y="8434868"/>
                  <a:pt x="2494148" y="8396198"/>
                </a:cubicBezTo>
                <a:cubicBezTo>
                  <a:pt x="2495147" y="8413958"/>
                  <a:pt x="2491996" y="8421262"/>
                  <a:pt x="2476394" y="8397201"/>
                </a:cubicBezTo>
                <a:cubicBezTo>
                  <a:pt x="2454647" y="8327166"/>
                  <a:pt x="2388089" y="8220470"/>
                  <a:pt x="2395548" y="8163036"/>
                </a:cubicBezTo>
                <a:cubicBezTo>
                  <a:pt x="2349740" y="8108615"/>
                  <a:pt x="2323844" y="8028123"/>
                  <a:pt x="2308400" y="7943480"/>
                </a:cubicBezTo>
                <a:cubicBezTo>
                  <a:pt x="2301098" y="7940328"/>
                  <a:pt x="2301098" y="7940328"/>
                  <a:pt x="2301098" y="7940328"/>
                </a:cubicBezTo>
                <a:cubicBezTo>
                  <a:pt x="2301098" y="7940328"/>
                  <a:pt x="2304250" y="7933025"/>
                  <a:pt x="2304250" y="7933025"/>
                </a:cubicBezTo>
                <a:cubicBezTo>
                  <a:pt x="2296948" y="7929873"/>
                  <a:pt x="2295948" y="7912115"/>
                  <a:pt x="2295948" y="7912115"/>
                </a:cubicBezTo>
                <a:cubicBezTo>
                  <a:pt x="2291800" y="7901660"/>
                  <a:pt x="2299102" y="7904810"/>
                  <a:pt x="2303249" y="7915265"/>
                </a:cubicBezTo>
                <a:lnTo>
                  <a:pt x="2305222" y="7916473"/>
                </a:lnTo>
                <a:lnTo>
                  <a:pt x="2307401" y="7925720"/>
                </a:lnTo>
                <a:cubicBezTo>
                  <a:pt x="2308977" y="7922068"/>
                  <a:pt x="2309764" y="7920242"/>
                  <a:pt x="2309245" y="7918935"/>
                </a:cubicBezTo>
                <a:lnTo>
                  <a:pt x="2305222" y="7916473"/>
                </a:lnTo>
                <a:lnTo>
                  <a:pt x="2297459" y="7883523"/>
                </a:lnTo>
                <a:cubicBezTo>
                  <a:pt x="2292665" y="7869541"/>
                  <a:pt x="2289302" y="7857261"/>
                  <a:pt x="2296104" y="7851531"/>
                </a:cubicBezTo>
                <a:cubicBezTo>
                  <a:pt x="2336608" y="7938321"/>
                  <a:pt x="2386721" y="7942616"/>
                  <a:pt x="2410464" y="8048171"/>
                </a:cubicBezTo>
                <a:cubicBezTo>
                  <a:pt x="2404162" y="8062779"/>
                  <a:pt x="2388560" y="8038718"/>
                  <a:pt x="2381258" y="8035568"/>
                </a:cubicBezTo>
                <a:cubicBezTo>
                  <a:pt x="2423758" y="8157878"/>
                  <a:pt x="2443352" y="8252978"/>
                  <a:pt x="2510906" y="8377434"/>
                </a:cubicBezTo>
                <a:cubicBezTo>
                  <a:pt x="2509907" y="8359674"/>
                  <a:pt x="2521360" y="8373279"/>
                  <a:pt x="2535962" y="8379581"/>
                </a:cubicBezTo>
                <a:cubicBezTo>
                  <a:pt x="2567165" y="8427702"/>
                  <a:pt x="2576464" y="8466372"/>
                  <a:pt x="2588914" y="8497738"/>
                </a:cubicBezTo>
                <a:cubicBezTo>
                  <a:pt x="2601364" y="8529102"/>
                  <a:pt x="2617962" y="8570924"/>
                  <a:pt x="2659620" y="8614888"/>
                </a:cubicBezTo>
                <a:cubicBezTo>
                  <a:pt x="2665844" y="8630572"/>
                  <a:pt x="2664518" y="8638665"/>
                  <a:pt x="2664623" y="8648457"/>
                </a:cubicBezTo>
                <a:lnTo>
                  <a:pt x="2666112" y="8659284"/>
                </a:lnTo>
                <a:lnTo>
                  <a:pt x="2670938" y="8662794"/>
                </a:lnTo>
                <a:lnTo>
                  <a:pt x="2702213" y="8709080"/>
                </a:lnTo>
                <a:lnTo>
                  <a:pt x="2702321" y="8709128"/>
                </a:lnTo>
                <a:cubicBezTo>
                  <a:pt x="2708710" y="8711884"/>
                  <a:pt x="2715224" y="8716862"/>
                  <a:pt x="2727173" y="8739346"/>
                </a:cubicBezTo>
                <a:lnTo>
                  <a:pt x="2731750" y="8752797"/>
                </a:lnTo>
                <a:lnTo>
                  <a:pt x="2829106" y="8896884"/>
                </a:lnTo>
                <a:cubicBezTo>
                  <a:pt x="2882884" y="8969642"/>
                  <a:pt x="2936662" y="9036072"/>
                  <a:pt x="2987276" y="9093014"/>
                </a:cubicBezTo>
                <a:lnTo>
                  <a:pt x="2999928" y="9105663"/>
                </a:lnTo>
                <a:cubicBezTo>
                  <a:pt x="3012582" y="9118320"/>
                  <a:pt x="3025238" y="9143625"/>
                  <a:pt x="3037892" y="9156280"/>
                </a:cubicBezTo>
                <a:cubicBezTo>
                  <a:pt x="3164428" y="9295468"/>
                  <a:pt x="3316271" y="9434656"/>
                  <a:pt x="3430151" y="9561192"/>
                </a:cubicBezTo>
                <a:cubicBezTo>
                  <a:pt x="3442806" y="9548540"/>
                  <a:pt x="3379536" y="9510579"/>
                  <a:pt x="3379538" y="9497925"/>
                </a:cubicBezTo>
                <a:lnTo>
                  <a:pt x="3392189" y="9497925"/>
                </a:lnTo>
                <a:cubicBezTo>
                  <a:pt x="3392192" y="9510576"/>
                  <a:pt x="3404843" y="9510579"/>
                  <a:pt x="3417497" y="9510579"/>
                </a:cubicBezTo>
                <a:cubicBezTo>
                  <a:pt x="3417497" y="9510579"/>
                  <a:pt x="3417498" y="9497925"/>
                  <a:pt x="3404846" y="9485271"/>
                </a:cubicBezTo>
                <a:lnTo>
                  <a:pt x="3392190" y="9472617"/>
                </a:lnTo>
                <a:cubicBezTo>
                  <a:pt x="3404846" y="9472618"/>
                  <a:pt x="3417497" y="9472618"/>
                  <a:pt x="3430151" y="9485271"/>
                </a:cubicBezTo>
                <a:cubicBezTo>
                  <a:pt x="3430151" y="9489489"/>
                  <a:pt x="3430150" y="9493707"/>
                  <a:pt x="3430150" y="9497925"/>
                </a:cubicBezTo>
                <a:cubicBezTo>
                  <a:pt x="3417498" y="9497925"/>
                  <a:pt x="3430150" y="9497925"/>
                  <a:pt x="3430152" y="9510579"/>
                </a:cubicBezTo>
                <a:lnTo>
                  <a:pt x="3442805" y="9510579"/>
                </a:lnTo>
                <a:cubicBezTo>
                  <a:pt x="3461784" y="9529557"/>
                  <a:pt x="3474438" y="9548538"/>
                  <a:pt x="3487091" y="9562774"/>
                </a:cubicBezTo>
                <a:lnTo>
                  <a:pt x="3531150" y="9586378"/>
                </a:lnTo>
                <a:cubicBezTo>
                  <a:pt x="3531240" y="9586462"/>
                  <a:pt x="3531329" y="9586548"/>
                  <a:pt x="3531419" y="9586632"/>
                </a:cubicBezTo>
                <a:lnTo>
                  <a:pt x="3542453" y="9624460"/>
                </a:lnTo>
                <a:lnTo>
                  <a:pt x="3568812" y="9649767"/>
                </a:lnTo>
                <a:lnTo>
                  <a:pt x="3544032" y="9649767"/>
                </a:lnTo>
                <a:cubicBezTo>
                  <a:pt x="3544032" y="9649767"/>
                  <a:pt x="3544036" y="9675072"/>
                  <a:pt x="3556686" y="9675075"/>
                </a:cubicBezTo>
                <a:lnTo>
                  <a:pt x="3569339" y="9687726"/>
                </a:lnTo>
                <a:cubicBezTo>
                  <a:pt x="3531380" y="9675075"/>
                  <a:pt x="3619955" y="9750996"/>
                  <a:pt x="3657916" y="9788956"/>
                </a:cubicBezTo>
                <a:cubicBezTo>
                  <a:pt x="3657917" y="9793174"/>
                  <a:pt x="3657916" y="9797392"/>
                  <a:pt x="3657914" y="9801610"/>
                </a:cubicBezTo>
                <a:cubicBezTo>
                  <a:pt x="3657917" y="9814262"/>
                  <a:pt x="3670571" y="9814262"/>
                  <a:pt x="3670571" y="9814262"/>
                </a:cubicBezTo>
                <a:lnTo>
                  <a:pt x="3683225" y="9814262"/>
                </a:lnTo>
                <a:cubicBezTo>
                  <a:pt x="3683225" y="9826916"/>
                  <a:pt x="3695876" y="9826916"/>
                  <a:pt x="3708532" y="9826916"/>
                </a:cubicBezTo>
                <a:cubicBezTo>
                  <a:pt x="3771802" y="9890182"/>
                  <a:pt x="3860375" y="9966106"/>
                  <a:pt x="3948950" y="10042026"/>
                </a:cubicBezTo>
                <a:lnTo>
                  <a:pt x="3961601" y="10042026"/>
                </a:lnTo>
                <a:lnTo>
                  <a:pt x="3961601" y="10054677"/>
                </a:lnTo>
                <a:lnTo>
                  <a:pt x="3974255" y="10067332"/>
                </a:lnTo>
                <a:lnTo>
                  <a:pt x="3986910" y="10067332"/>
                </a:lnTo>
                <a:cubicBezTo>
                  <a:pt x="4012212" y="10079986"/>
                  <a:pt x="4037526" y="10105293"/>
                  <a:pt x="4050180" y="10117947"/>
                </a:cubicBezTo>
                <a:cubicBezTo>
                  <a:pt x="4113444" y="10155908"/>
                  <a:pt x="4164060" y="10193868"/>
                  <a:pt x="4202020" y="10231826"/>
                </a:cubicBezTo>
                <a:cubicBezTo>
                  <a:pt x="4176716" y="10231828"/>
                  <a:pt x="4214675" y="10244482"/>
                  <a:pt x="4252636" y="10269788"/>
                </a:cubicBezTo>
                <a:lnTo>
                  <a:pt x="4273434" y="10287000"/>
                </a:lnTo>
                <a:lnTo>
                  <a:pt x="4192550" y="10287000"/>
                </a:lnTo>
                <a:lnTo>
                  <a:pt x="4138751" y="10244482"/>
                </a:lnTo>
                <a:cubicBezTo>
                  <a:pt x="4024871" y="10168562"/>
                  <a:pt x="3910990" y="10067332"/>
                  <a:pt x="3822414" y="9991412"/>
                </a:cubicBezTo>
                <a:cubicBezTo>
                  <a:pt x="3809762" y="9991413"/>
                  <a:pt x="3784451" y="9991412"/>
                  <a:pt x="3784452" y="9978758"/>
                </a:cubicBezTo>
                <a:cubicBezTo>
                  <a:pt x="3733838" y="9953451"/>
                  <a:pt x="3683225" y="9864876"/>
                  <a:pt x="3645262" y="9864876"/>
                </a:cubicBezTo>
                <a:cubicBezTo>
                  <a:pt x="3784451" y="9991412"/>
                  <a:pt x="3936296" y="10130601"/>
                  <a:pt x="4100792" y="10257134"/>
                </a:cubicBezTo>
                <a:lnTo>
                  <a:pt x="4139230" y="10287000"/>
                </a:lnTo>
                <a:lnTo>
                  <a:pt x="4042092" y="10287000"/>
                </a:lnTo>
                <a:lnTo>
                  <a:pt x="3979991" y="10235188"/>
                </a:lnTo>
                <a:cubicBezTo>
                  <a:pt x="3946577" y="10205730"/>
                  <a:pt x="3914152" y="10174887"/>
                  <a:pt x="3885682" y="10143254"/>
                </a:cubicBezTo>
                <a:cubicBezTo>
                  <a:pt x="3822416" y="10092639"/>
                  <a:pt x="3822416" y="10079986"/>
                  <a:pt x="3771802" y="10029369"/>
                </a:cubicBezTo>
                <a:cubicBezTo>
                  <a:pt x="3733836" y="9991408"/>
                  <a:pt x="3695876" y="9940797"/>
                  <a:pt x="3657916" y="9902836"/>
                </a:cubicBezTo>
                <a:cubicBezTo>
                  <a:pt x="3632610" y="9877532"/>
                  <a:pt x="3594652" y="9864876"/>
                  <a:pt x="3594650" y="9852222"/>
                </a:cubicBezTo>
                <a:cubicBezTo>
                  <a:pt x="3569340" y="9839571"/>
                  <a:pt x="3581998" y="9826916"/>
                  <a:pt x="3569340" y="9814263"/>
                </a:cubicBezTo>
                <a:cubicBezTo>
                  <a:pt x="3544032" y="9788956"/>
                  <a:pt x="3480767" y="9763647"/>
                  <a:pt x="3493422" y="9738340"/>
                </a:cubicBezTo>
                <a:cubicBezTo>
                  <a:pt x="3417498" y="9675075"/>
                  <a:pt x="3366884" y="9611806"/>
                  <a:pt x="3303617" y="9535884"/>
                </a:cubicBezTo>
                <a:cubicBezTo>
                  <a:pt x="3290962" y="9523232"/>
                  <a:pt x="3278309" y="9523228"/>
                  <a:pt x="3278308" y="9535886"/>
                </a:cubicBezTo>
                <a:cubicBezTo>
                  <a:pt x="3227696" y="9459964"/>
                  <a:pt x="3164428" y="9371390"/>
                  <a:pt x="3101159" y="9282814"/>
                </a:cubicBezTo>
                <a:cubicBezTo>
                  <a:pt x="3037892" y="9194240"/>
                  <a:pt x="2974622" y="9118317"/>
                  <a:pt x="2924009" y="9055050"/>
                </a:cubicBezTo>
                <a:cubicBezTo>
                  <a:pt x="2924008" y="9067706"/>
                  <a:pt x="2936662" y="9080360"/>
                  <a:pt x="2949317" y="9093010"/>
                </a:cubicBezTo>
                <a:lnTo>
                  <a:pt x="2916180" y="9059880"/>
                </a:lnTo>
                <a:lnTo>
                  <a:pt x="2916390" y="9063592"/>
                </a:lnTo>
                <a:cubicBezTo>
                  <a:pt x="2909088" y="9060442"/>
                  <a:pt x="2904938" y="9049986"/>
                  <a:pt x="2897638" y="9046838"/>
                </a:cubicBezTo>
                <a:cubicBezTo>
                  <a:pt x="2886684" y="9042111"/>
                  <a:pt x="2874695" y="9034772"/>
                  <a:pt x="2868431" y="9034234"/>
                </a:cubicBezTo>
                <a:lnTo>
                  <a:pt x="2866349" y="9036910"/>
                </a:lnTo>
                <a:lnTo>
                  <a:pt x="2886048" y="9074034"/>
                </a:lnTo>
                <a:cubicBezTo>
                  <a:pt x="2898701" y="9099340"/>
                  <a:pt x="2911355" y="9124647"/>
                  <a:pt x="2936662" y="9156279"/>
                </a:cubicBezTo>
                <a:lnTo>
                  <a:pt x="2924008" y="9156278"/>
                </a:lnTo>
                <a:lnTo>
                  <a:pt x="2924009" y="9168934"/>
                </a:lnTo>
                <a:cubicBezTo>
                  <a:pt x="2924008" y="9181588"/>
                  <a:pt x="2936662" y="9194240"/>
                  <a:pt x="2949317" y="9194240"/>
                </a:cubicBezTo>
                <a:cubicBezTo>
                  <a:pt x="2936662" y="9206894"/>
                  <a:pt x="2961968" y="9232202"/>
                  <a:pt x="2974624" y="9257506"/>
                </a:cubicBezTo>
                <a:lnTo>
                  <a:pt x="2987276" y="9257510"/>
                </a:lnTo>
                <a:cubicBezTo>
                  <a:pt x="2999926" y="9270160"/>
                  <a:pt x="3012584" y="9270158"/>
                  <a:pt x="3012584" y="9270158"/>
                </a:cubicBezTo>
                <a:lnTo>
                  <a:pt x="3019736" y="9268968"/>
                </a:lnTo>
                <a:lnTo>
                  <a:pt x="3063198" y="9338571"/>
                </a:lnTo>
                <a:cubicBezTo>
                  <a:pt x="3108278" y="9415677"/>
                  <a:pt x="3139122" y="9482106"/>
                  <a:pt x="3177082" y="9548540"/>
                </a:cubicBezTo>
                <a:cubicBezTo>
                  <a:pt x="3215040" y="9637114"/>
                  <a:pt x="3265658" y="9713032"/>
                  <a:pt x="3328922" y="9826916"/>
                </a:cubicBezTo>
                <a:cubicBezTo>
                  <a:pt x="3328922" y="9801610"/>
                  <a:pt x="3328919" y="9788956"/>
                  <a:pt x="3354232" y="9788956"/>
                </a:cubicBezTo>
                <a:cubicBezTo>
                  <a:pt x="3442806" y="9915490"/>
                  <a:pt x="3531382" y="10042026"/>
                  <a:pt x="3619955" y="10181214"/>
                </a:cubicBezTo>
                <a:lnTo>
                  <a:pt x="3700596" y="10287000"/>
                </a:lnTo>
                <a:lnTo>
                  <a:pt x="3149945" y="10287000"/>
                </a:lnTo>
                <a:lnTo>
                  <a:pt x="2970956" y="10113828"/>
                </a:lnTo>
                <a:cubicBezTo>
                  <a:pt x="2529670" y="9648770"/>
                  <a:pt x="2148152" y="9127170"/>
                  <a:pt x="1838543" y="8560522"/>
                </a:cubicBezTo>
                <a:lnTo>
                  <a:pt x="1724466" y="8334921"/>
                </a:lnTo>
                <a:lnTo>
                  <a:pt x="1746474" y="8411187"/>
                </a:lnTo>
                <a:cubicBezTo>
                  <a:pt x="1763262" y="8466411"/>
                  <a:pt x="1783170" y="8522008"/>
                  <a:pt x="1814813" y="8585349"/>
                </a:cubicBezTo>
                <a:cubicBezTo>
                  <a:pt x="1814420" y="8567566"/>
                  <a:pt x="1825402" y="8581552"/>
                  <a:pt x="1839782" y="8588348"/>
                </a:cubicBezTo>
                <a:cubicBezTo>
                  <a:pt x="1869330" y="8637501"/>
                  <a:pt x="1877309" y="8676465"/>
                  <a:pt x="1888685" y="8708235"/>
                </a:cubicBezTo>
                <a:cubicBezTo>
                  <a:pt x="1900061" y="8740005"/>
                  <a:pt x="1915230" y="8782365"/>
                  <a:pt x="1955369" y="8827724"/>
                </a:cubicBezTo>
                <a:cubicBezTo>
                  <a:pt x="1966744" y="8859495"/>
                  <a:pt x="1948966" y="8859892"/>
                  <a:pt x="1971324" y="8905650"/>
                </a:cubicBezTo>
                <a:cubicBezTo>
                  <a:pt x="1993288" y="8933625"/>
                  <a:pt x="1996294" y="8908648"/>
                  <a:pt x="2018652" y="8954406"/>
                </a:cubicBezTo>
                <a:cubicBezTo>
                  <a:pt x="2023230" y="9000562"/>
                  <a:pt x="2074352" y="9059907"/>
                  <a:pt x="2111486" y="9130240"/>
                </a:cubicBezTo>
                <a:cubicBezTo>
                  <a:pt x="2104688" y="9144628"/>
                  <a:pt x="2141822" y="9214962"/>
                  <a:pt x="2170978" y="9246333"/>
                </a:cubicBezTo>
                <a:cubicBezTo>
                  <a:pt x="2167184" y="9235743"/>
                  <a:pt x="2167184" y="9235743"/>
                  <a:pt x="2167184" y="9235743"/>
                </a:cubicBezTo>
                <a:cubicBezTo>
                  <a:pt x="2163392" y="9225153"/>
                  <a:pt x="2156202" y="9221756"/>
                  <a:pt x="2166791" y="9217959"/>
                </a:cubicBezTo>
                <a:cubicBezTo>
                  <a:pt x="2166791" y="9217959"/>
                  <a:pt x="2170583" y="9228549"/>
                  <a:pt x="2177772" y="9231946"/>
                </a:cubicBezTo>
                <a:cubicBezTo>
                  <a:pt x="2188362" y="9228152"/>
                  <a:pt x="2188362" y="9228152"/>
                  <a:pt x="2188362" y="9228152"/>
                </a:cubicBezTo>
                <a:cubicBezTo>
                  <a:pt x="2210327" y="9256125"/>
                  <a:pt x="2200132" y="9277704"/>
                  <a:pt x="2192548" y="9256526"/>
                </a:cubicBezTo>
                <a:cubicBezTo>
                  <a:pt x="2196340" y="9267114"/>
                  <a:pt x="2196340" y="9267114"/>
                  <a:pt x="2196340" y="9267114"/>
                </a:cubicBezTo>
                <a:cubicBezTo>
                  <a:pt x="2200132" y="9277704"/>
                  <a:pt x="2196734" y="9284898"/>
                  <a:pt x="2196734" y="9284898"/>
                </a:cubicBezTo>
                <a:cubicBezTo>
                  <a:pt x="2189543" y="9281500"/>
                  <a:pt x="2185751" y="9270910"/>
                  <a:pt x="2178560" y="9267513"/>
                </a:cubicBezTo>
                <a:cubicBezTo>
                  <a:pt x="2156988" y="9257322"/>
                  <a:pt x="2131626" y="9236541"/>
                  <a:pt x="2153986" y="9282300"/>
                </a:cubicBezTo>
                <a:cubicBezTo>
                  <a:pt x="2102471" y="9205172"/>
                  <a:pt x="2069129" y="9145428"/>
                  <a:pt x="2046378" y="9081886"/>
                </a:cubicBezTo>
                <a:cubicBezTo>
                  <a:pt x="2013036" y="9022142"/>
                  <a:pt x="1994076" y="8969192"/>
                  <a:pt x="1956944" y="8898856"/>
                </a:cubicBezTo>
                <a:cubicBezTo>
                  <a:pt x="1946354" y="8902653"/>
                  <a:pt x="1957336" y="8916640"/>
                  <a:pt x="1946748" y="8920437"/>
                </a:cubicBezTo>
                <a:cubicBezTo>
                  <a:pt x="1913802" y="8878476"/>
                  <a:pt x="1899026" y="8853898"/>
                  <a:pt x="1880460" y="8818731"/>
                </a:cubicBezTo>
                <a:cubicBezTo>
                  <a:pt x="1869083" y="8786961"/>
                  <a:pt x="1850518" y="8751794"/>
                  <a:pt x="1824366" y="8695446"/>
                </a:cubicBezTo>
                <a:cubicBezTo>
                  <a:pt x="1831162" y="8681061"/>
                  <a:pt x="1805405" y="8642496"/>
                  <a:pt x="1797428" y="8603534"/>
                </a:cubicBezTo>
                <a:cubicBezTo>
                  <a:pt x="1797821" y="8621314"/>
                  <a:pt x="1794424" y="8628508"/>
                  <a:pt x="1779650" y="8603931"/>
                </a:cubicBezTo>
                <a:cubicBezTo>
                  <a:pt x="1760294" y="8533198"/>
                  <a:pt x="1697405" y="8424298"/>
                  <a:pt x="1706812" y="8367155"/>
                </a:cubicBezTo>
                <a:cubicBezTo>
                  <a:pt x="1662881" y="8311205"/>
                  <a:pt x="1639734" y="8229881"/>
                  <a:pt x="1627178" y="8144760"/>
                </a:cubicBezTo>
                <a:cubicBezTo>
                  <a:pt x="1619988" y="8141364"/>
                  <a:pt x="1619988" y="8141364"/>
                  <a:pt x="1619988" y="8141364"/>
                </a:cubicBezTo>
                <a:cubicBezTo>
                  <a:pt x="1619988" y="8141364"/>
                  <a:pt x="1623386" y="8134170"/>
                  <a:pt x="1623386" y="8134170"/>
                </a:cubicBezTo>
                <a:cubicBezTo>
                  <a:pt x="1619790" y="8132472"/>
                  <a:pt x="1617894" y="8127177"/>
                  <a:pt x="1616897" y="8122308"/>
                </a:cubicBezTo>
                <a:lnTo>
                  <a:pt x="1616332" y="8117499"/>
                </a:lnTo>
                <a:lnTo>
                  <a:pt x="1440302" y="7705850"/>
                </a:lnTo>
                <a:cubicBezTo>
                  <a:pt x="1267922" y="7263938"/>
                  <a:pt x="1136690" y="6801146"/>
                  <a:pt x="1051280" y="6321893"/>
                </a:cubicBezTo>
                <a:cubicBezTo>
                  <a:pt x="1038626" y="6309240"/>
                  <a:pt x="1038625" y="6283935"/>
                  <a:pt x="1038625" y="6258624"/>
                </a:cubicBezTo>
                <a:cubicBezTo>
                  <a:pt x="1019644" y="6151070"/>
                  <a:pt x="1003829" y="6043517"/>
                  <a:pt x="989593" y="5935962"/>
                </a:cubicBezTo>
                <a:lnTo>
                  <a:pt x="958919" y="5685665"/>
                </a:lnTo>
                <a:lnTo>
                  <a:pt x="957805" y="5679020"/>
                </a:lnTo>
                <a:lnTo>
                  <a:pt x="957656" y="5675358"/>
                </a:lnTo>
                <a:lnTo>
                  <a:pt x="950050" y="5613296"/>
                </a:lnTo>
                <a:lnTo>
                  <a:pt x="955616" y="5625239"/>
                </a:lnTo>
                <a:lnTo>
                  <a:pt x="954181" y="5589986"/>
                </a:lnTo>
                <a:cubicBezTo>
                  <a:pt x="946903" y="5532035"/>
                  <a:pt x="948833" y="5484063"/>
                  <a:pt x="941941" y="5416520"/>
                </a:cubicBezTo>
                <a:cubicBezTo>
                  <a:pt x="932347" y="5416137"/>
                  <a:pt x="936565" y="5430720"/>
                  <a:pt x="926971" y="5430338"/>
                </a:cubicBezTo>
                <a:cubicBezTo>
                  <a:pt x="914315" y="5386589"/>
                  <a:pt x="910483" y="5362410"/>
                  <a:pt x="907037" y="5328639"/>
                </a:cubicBezTo>
                <a:cubicBezTo>
                  <a:pt x="908197" y="5299856"/>
                  <a:pt x="904750" y="5266083"/>
                  <a:pt x="902077" y="5213123"/>
                </a:cubicBezTo>
                <a:cubicBezTo>
                  <a:pt x="912058" y="5203910"/>
                  <a:pt x="904006" y="5165150"/>
                  <a:pt x="910154" y="5131760"/>
                </a:cubicBezTo>
                <a:cubicBezTo>
                  <a:pt x="904778" y="5145960"/>
                  <a:pt x="899788" y="5150568"/>
                  <a:pt x="895957" y="5126390"/>
                </a:cubicBezTo>
                <a:cubicBezTo>
                  <a:pt x="903263" y="5064216"/>
                  <a:pt x="888320" y="4957913"/>
                  <a:pt x="914044" y="4915692"/>
                </a:cubicBezTo>
                <a:cubicBezTo>
                  <a:pt x="897173" y="4857362"/>
                  <a:pt x="904864" y="4785593"/>
                  <a:pt x="922153" y="4714206"/>
                </a:cubicBezTo>
                <a:cubicBezTo>
                  <a:pt x="917549" y="4709220"/>
                  <a:pt x="917549" y="4709220"/>
                  <a:pt x="917549" y="4709220"/>
                </a:cubicBezTo>
                <a:cubicBezTo>
                  <a:pt x="917549" y="4709220"/>
                  <a:pt x="922538" y="4704612"/>
                  <a:pt x="922538" y="4704612"/>
                </a:cubicBezTo>
                <a:cubicBezTo>
                  <a:pt x="917933" y="4699626"/>
                  <a:pt x="923311" y="4685424"/>
                  <a:pt x="923311" y="4685424"/>
                </a:cubicBezTo>
                <a:cubicBezTo>
                  <a:pt x="923698" y="4675830"/>
                  <a:pt x="928301" y="4680819"/>
                  <a:pt x="927916" y="4690412"/>
                </a:cubicBezTo>
                <a:cubicBezTo>
                  <a:pt x="932519" y="4695401"/>
                  <a:pt x="932519" y="4695401"/>
                  <a:pt x="927530" y="4700007"/>
                </a:cubicBezTo>
                <a:lnTo>
                  <a:pt x="933338" y="4669263"/>
                </a:lnTo>
                <a:lnTo>
                  <a:pt x="946591" y="4403777"/>
                </a:lnTo>
                <a:cubicBezTo>
                  <a:pt x="1026169" y="3391226"/>
                  <a:pt x="1304350" y="2440434"/>
                  <a:pt x="1747224" y="1576832"/>
                </a:cubicBezTo>
                <a:cubicBezTo>
                  <a:pt x="2039838" y="1039058"/>
                  <a:pt x="2396710" y="540825"/>
                  <a:pt x="2805480" y="94493"/>
                </a:cubicBezTo>
                <a:close/>
                <a:moveTo>
                  <a:pt x="1640016" y="0"/>
                </a:moveTo>
                <a:lnTo>
                  <a:pt x="1735528" y="0"/>
                </a:lnTo>
                <a:lnTo>
                  <a:pt x="1681926" y="81093"/>
                </a:lnTo>
                <a:cubicBezTo>
                  <a:pt x="1631794" y="144839"/>
                  <a:pt x="1581656" y="208580"/>
                  <a:pt x="1551839" y="267993"/>
                </a:cubicBezTo>
                <a:cubicBezTo>
                  <a:pt x="1583820" y="218729"/>
                  <a:pt x="1596140" y="226719"/>
                  <a:pt x="1604135" y="214406"/>
                </a:cubicBezTo>
                <a:lnTo>
                  <a:pt x="1604198" y="219425"/>
                </a:lnTo>
                <a:lnTo>
                  <a:pt x="1636301" y="176219"/>
                </a:lnTo>
                <a:lnTo>
                  <a:pt x="1783350" y="0"/>
                </a:lnTo>
                <a:lnTo>
                  <a:pt x="2826772" y="0"/>
                </a:lnTo>
                <a:lnTo>
                  <a:pt x="2746859" y="83717"/>
                </a:lnTo>
                <a:cubicBezTo>
                  <a:pt x="2721552" y="96371"/>
                  <a:pt x="2696242" y="134334"/>
                  <a:pt x="2658284" y="172292"/>
                </a:cubicBezTo>
                <a:cubicBezTo>
                  <a:pt x="2607670" y="235560"/>
                  <a:pt x="2544398" y="311481"/>
                  <a:pt x="2519093" y="349442"/>
                </a:cubicBezTo>
                <a:cubicBezTo>
                  <a:pt x="2531748" y="349442"/>
                  <a:pt x="2531748" y="349442"/>
                  <a:pt x="2544401" y="336788"/>
                </a:cubicBezTo>
                <a:cubicBezTo>
                  <a:pt x="2240716" y="729048"/>
                  <a:pt x="1962332" y="1146614"/>
                  <a:pt x="1747224" y="1576832"/>
                </a:cubicBezTo>
                <a:cubicBezTo>
                  <a:pt x="1329656" y="2336042"/>
                  <a:pt x="1051279" y="3183824"/>
                  <a:pt x="924742" y="4082226"/>
                </a:cubicBezTo>
                <a:cubicBezTo>
                  <a:pt x="886781" y="4360605"/>
                  <a:pt x="861475" y="4626326"/>
                  <a:pt x="848822" y="4904699"/>
                </a:cubicBezTo>
                <a:lnTo>
                  <a:pt x="848822" y="5259002"/>
                </a:lnTo>
                <a:lnTo>
                  <a:pt x="836168" y="5271650"/>
                </a:lnTo>
                <a:lnTo>
                  <a:pt x="836167" y="5309613"/>
                </a:lnTo>
                <a:cubicBezTo>
                  <a:pt x="836167" y="5322267"/>
                  <a:pt x="848822" y="5322267"/>
                  <a:pt x="848822" y="5322267"/>
                </a:cubicBezTo>
                <a:cubicBezTo>
                  <a:pt x="848821" y="5486760"/>
                  <a:pt x="861475" y="5638607"/>
                  <a:pt x="874127" y="5803103"/>
                </a:cubicBezTo>
                <a:cubicBezTo>
                  <a:pt x="1013315" y="7412471"/>
                  <a:pt x="1678816" y="8902222"/>
                  <a:pt x="2714376" y="10074994"/>
                </a:cubicBezTo>
                <a:lnTo>
                  <a:pt x="2912543" y="10287000"/>
                </a:lnTo>
                <a:lnTo>
                  <a:pt x="2242091" y="10287000"/>
                </a:lnTo>
                <a:lnTo>
                  <a:pt x="2206586" y="10246742"/>
                </a:lnTo>
                <a:lnTo>
                  <a:pt x="2073134" y="10110816"/>
                </a:lnTo>
                <a:lnTo>
                  <a:pt x="2072944" y="10110432"/>
                </a:lnTo>
                <a:cubicBezTo>
                  <a:pt x="2072944" y="10110432"/>
                  <a:pt x="2072944" y="10110432"/>
                  <a:pt x="2062562" y="10100046"/>
                </a:cubicBezTo>
                <a:lnTo>
                  <a:pt x="2073134" y="10110816"/>
                </a:lnTo>
                <a:lnTo>
                  <a:pt x="2083324" y="10131204"/>
                </a:lnTo>
                <a:cubicBezTo>
                  <a:pt x="2072942" y="10131204"/>
                  <a:pt x="2062562" y="10131204"/>
                  <a:pt x="2052182" y="10110432"/>
                </a:cubicBezTo>
                <a:cubicBezTo>
                  <a:pt x="2052182" y="10110432"/>
                  <a:pt x="2041802" y="10100046"/>
                  <a:pt x="2041802" y="10100046"/>
                </a:cubicBezTo>
                <a:cubicBezTo>
                  <a:pt x="2031422" y="10100046"/>
                  <a:pt x="2031422" y="10110432"/>
                  <a:pt x="2041802" y="10110432"/>
                </a:cubicBezTo>
                <a:cubicBezTo>
                  <a:pt x="2072942" y="10151974"/>
                  <a:pt x="2117057" y="10198708"/>
                  <a:pt x="2162470" y="10248039"/>
                </a:cubicBezTo>
                <a:lnTo>
                  <a:pt x="2195141" y="10287000"/>
                </a:lnTo>
                <a:lnTo>
                  <a:pt x="2149260" y="10287000"/>
                </a:lnTo>
                <a:lnTo>
                  <a:pt x="2124520" y="10248201"/>
                </a:lnTo>
                <a:cubicBezTo>
                  <a:pt x="2114464" y="10232460"/>
                  <a:pt x="2104084" y="10216882"/>
                  <a:pt x="2093704" y="10203902"/>
                </a:cubicBezTo>
                <a:cubicBezTo>
                  <a:pt x="1979524" y="10068892"/>
                  <a:pt x="1844580" y="9933880"/>
                  <a:pt x="1740782" y="9778100"/>
                </a:cubicBezTo>
                <a:cubicBezTo>
                  <a:pt x="1730400" y="9757332"/>
                  <a:pt x="1730402" y="9746946"/>
                  <a:pt x="1720022" y="9726174"/>
                </a:cubicBezTo>
                <a:cubicBezTo>
                  <a:pt x="1688880" y="9674248"/>
                  <a:pt x="1605842" y="9580779"/>
                  <a:pt x="1595462" y="9539236"/>
                </a:cubicBezTo>
                <a:cubicBezTo>
                  <a:pt x="1585080" y="9549622"/>
                  <a:pt x="1574700" y="9549622"/>
                  <a:pt x="1564320" y="9518468"/>
                </a:cubicBezTo>
                <a:cubicBezTo>
                  <a:pt x="1553940" y="9508083"/>
                  <a:pt x="1522800" y="9425000"/>
                  <a:pt x="1512419" y="9425000"/>
                </a:cubicBezTo>
                <a:cubicBezTo>
                  <a:pt x="1522800" y="9435384"/>
                  <a:pt x="1512420" y="9435386"/>
                  <a:pt x="1512419" y="9445772"/>
                </a:cubicBezTo>
                <a:lnTo>
                  <a:pt x="1496198" y="9418281"/>
                </a:lnTo>
                <a:lnTo>
                  <a:pt x="1485197" y="9418202"/>
                </a:lnTo>
                <a:cubicBezTo>
                  <a:pt x="1479634" y="9417075"/>
                  <a:pt x="1474356" y="9415347"/>
                  <a:pt x="1469904" y="9414448"/>
                </a:cubicBezTo>
                <a:cubicBezTo>
                  <a:pt x="1461001" y="9412650"/>
                  <a:pt x="1455400" y="9414168"/>
                  <a:pt x="1457402" y="9430466"/>
                </a:cubicBezTo>
                <a:cubicBezTo>
                  <a:pt x="1508168" y="9493694"/>
                  <a:pt x="1542696" y="9532455"/>
                  <a:pt x="1583290" y="9593630"/>
                </a:cubicBezTo>
                <a:cubicBezTo>
                  <a:pt x="1615763" y="9642572"/>
                  <a:pt x="1658408" y="9693564"/>
                  <a:pt x="1713180" y="9789388"/>
                </a:cubicBezTo>
                <a:cubicBezTo>
                  <a:pt x="1713180" y="9789388"/>
                  <a:pt x="1700950" y="9797514"/>
                  <a:pt x="1709069" y="9809750"/>
                </a:cubicBezTo>
                <a:cubicBezTo>
                  <a:pt x="1770008" y="9875034"/>
                  <a:pt x="1751717" y="9860744"/>
                  <a:pt x="1804538" y="9913796"/>
                </a:cubicBezTo>
                <a:cubicBezTo>
                  <a:pt x="1820774" y="9938265"/>
                  <a:pt x="1837012" y="9962733"/>
                  <a:pt x="1861366" y="9999440"/>
                </a:cubicBezTo>
                <a:cubicBezTo>
                  <a:pt x="1929450" y="10055574"/>
                  <a:pt x="1984790" y="10122376"/>
                  <a:pt x="2041901" y="10193510"/>
                </a:cubicBezTo>
                <a:lnTo>
                  <a:pt x="2117966" y="10287000"/>
                </a:lnTo>
                <a:lnTo>
                  <a:pt x="2016236" y="10287000"/>
                </a:lnTo>
                <a:lnTo>
                  <a:pt x="1972859" y="10233862"/>
                </a:lnTo>
                <a:cubicBezTo>
                  <a:pt x="1963714" y="10226716"/>
                  <a:pt x="1952024" y="10219058"/>
                  <a:pt x="1940588" y="10210128"/>
                </a:cubicBezTo>
                <a:lnTo>
                  <a:pt x="1917792" y="10186852"/>
                </a:lnTo>
                <a:lnTo>
                  <a:pt x="1917737" y="10185646"/>
                </a:lnTo>
                <a:cubicBezTo>
                  <a:pt x="1916981" y="10182844"/>
                  <a:pt x="1914948" y="10179784"/>
                  <a:pt x="1909860" y="10178757"/>
                </a:cubicBezTo>
                <a:lnTo>
                  <a:pt x="1917792" y="10186852"/>
                </a:lnTo>
                <a:lnTo>
                  <a:pt x="1917978" y="10190992"/>
                </a:lnTo>
                <a:cubicBezTo>
                  <a:pt x="1923068" y="10192020"/>
                  <a:pt x="1925098" y="10195080"/>
                  <a:pt x="1924584" y="10197622"/>
                </a:cubicBezTo>
                <a:lnTo>
                  <a:pt x="1920834" y="10199162"/>
                </a:lnTo>
                <a:lnTo>
                  <a:pt x="1651610" y="9866038"/>
                </a:lnTo>
                <a:lnTo>
                  <a:pt x="1658088" y="9852428"/>
                </a:lnTo>
                <a:cubicBezTo>
                  <a:pt x="1582968" y="9752492"/>
                  <a:pt x="1542377" y="9691316"/>
                  <a:pt x="1467258" y="9591382"/>
                </a:cubicBezTo>
                <a:cubicBezTo>
                  <a:pt x="1453078" y="9556731"/>
                  <a:pt x="1447015" y="9534316"/>
                  <a:pt x="1430779" y="9509848"/>
                </a:cubicBezTo>
                <a:cubicBezTo>
                  <a:pt x="1347538" y="9397677"/>
                  <a:pt x="1266356" y="9275326"/>
                  <a:pt x="1197406" y="9144856"/>
                </a:cubicBezTo>
                <a:cubicBezTo>
                  <a:pt x="1161901" y="9084705"/>
                  <a:pt x="1128943" y="9025072"/>
                  <a:pt x="1094453" y="8966456"/>
                </a:cubicBezTo>
                <a:lnTo>
                  <a:pt x="990553" y="8806798"/>
                </a:lnTo>
                <a:lnTo>
                  <a:pt x="990442" y="8806383"/>
                </a:lnTo>
                <a:cubicBezTo>
                  <a:pt x="990442" y="8806383"/>
                  <a:pt x="990442" y="8806383"/>
                  <a:pt x="982324" y="8794148"/>
                </a:cubicBezTo>
                <a:lnTo>
                  <a:pt x="990553" y="8806798"/>
                </a:lnTo>
                <a:lnTo>
                  <a:pt x="996503" y="8828799"/>
                </a:lnTo>
                <a:cubicBezTo>
                  <a:pt x="986329" y="8826744"/>
                  <a:pt x="976154" y="8824689"/>
                  <a:pt x="970094" y="8802273"/>
                </a:cubicBezTo>
                <a:cubicBezTo>
                  <a:pt x="970094" y="8802273"/>
                  <a:pt x="961973" y="8790038"/>
                  <a:pt x="961973" y="8790038"/>
                </a:cubicBezTo>
                <a:cubicBezTo>
                  <a:pt x="951800" y="8787982"/>
                  <a:pt x="949744" y="8798163"/>
                  <a:pt x="959918" y="8800218"/>
                </a:cubicBezTo>
                <a:cubicBezTo>
                  <a:pt x="1004516" y="8893988"/>
                  <a:pt x="1095872" y="9018393"/>
                  <a:pt x="1146532" y="9134578"/>
                </a:cubicBezTo>
                <a:cubicBezTo>
                  <a:pt x="1132246" y="9152878"/>
                  <a:pt x="1140364" y="9165116"/>
                  <a:pt x="1113953" y="9138590"/>
                </a:cubicBezTo>
                <a:cubicBezTo>
                  <a:pt x="1118065" y="9118233"/>
                  <a:pt x="1093709" y="9081526"/>
                  <a:pt x="1069355" y="9044823"/>
                </a:cubicBezTo>
                <a:cubicBezTo>
                  <a:pt x="1044893" y="9061070"/>
                  <a:pt x="1022702" y="8961231"/>
                  <a:pt x="992285" y="8902113"/>
                </a:cubicBezTo>
                <a:cubicBezTo>
                  <a:pt x="907099" y="8747169"/>
                  <a:pt x="801557" y="8588112"/>
                  <a:pt x="730658" y="8414864"/>
                </a:cubicBezTo>
                <a:cubicBezTo>
                  <a:pt x="724597" y="8392452"/>
                  <a:pt x="726652" y="8382272"/>
                  <a:pt x="720590" y="8359856"/>
                </a:cubicBezTo>
                <a:cubicBezTo>
                  <a:pt x="700346" y="8302793"/>
                  <a:pt x="637459" y="8194733"/>
                  <a:pt x="635510" y="8151957"/>
                </a:cubicBezTo>
                <a:cubicBezTo>
                  <a:pt x="623279" y="8160081"/>
                  <a:pt x="613103" y="8158026"/>
                  <a:pt x="609097" y="8125434"/>
                </a:cubicBezTo>
                <a:cubicBezTo>
                  <a:pt x="600979" y="8113199"/>
                  <a:pt x="586904" y="8025594"/>
                  <a:pt x="576730" y="8023539"/>
                </a:cubicBezTo>
                <a:cubicBezTo>
                  <a:pt x="584848" y="8035775"/>
                  <a:pt x="574673" y="8033718"/>
                  <a:pt x="572618" y="8043899"/>
                </a:cubicBezTo>
                <a:cubicBezTo>
                  <a:pt x="538196" y="7952186"/>
                  <a:pt x="528128" y="7897175"/>
                  <a:pt x="503882" y="7807515"/>
                </a:cubicBezTo>
                <a:cubicBezTo>
                  <a:pt x="546635" y="7805556"/>
                  <a:pt x="566768" y="7915575"/>
                  <a:pt x="584957" y="7982819"/>
                </a:cubicBezTo>
                <a:cubicBezTo>
                  <a:pt x="618457" y="8026670"/>
                  <a:pt x="642272" y="8079158"/>
                  <a:pt x="666584" y="8135721"/>
                </a:cubicBezTo>
                <a:lnTo>
                  <a:pt x="737858" y="8285064"/>
                </a:lnTo>
                <a:lnTo>
                  <a:pt x="741046" y="8311013"/>
                </a:lnTo>
                <a:cubicBezTo>
                  <a:pt x="741046" y="8311013"/>
                  <a:pt x="741046" y="8311013"/>
                  <a:pt x="751222" y="8313069"/>
                </a:cubicBezTo>
                <a:lnTo>
                  <a:pt x="737858" y="8285064"/>
                </a:lnTo>
                <a:lnTo>
                  <a:pt x="737039" y="8278418"/>
                </a:lnTo>
                <a:cubicBezTo>
                  <a:pt x="749272" y="8270292"/>
                  <a:pt x="757390" y="8282528"/>
                  <a:pt x="755335" y="8292708"/>
                </a:cubicBezTo>
                <a:cubicBezTo>
                  <a:pt x="765508" y="8294763"/>
                  <a:pt x="765508" y="8294763"/>
                  <a:pt x="765508" y="8294763"/>
                </a:cubicBezTo>
                <a:cubicBezTo>
                  <a:pt x="727078" y="8170454"/>
                  <a:pt x="672415" y="8021676"/>
                  <a:pt x="619700" y="7915673"/>
                </a:cubicBezTo>
                <a:lnTo>
                  <a:pt x="595768" y="7799183"/>
                </a:lnTo>
                <a:lnTo>
                  <a:pt x="566957" y="7711010"/>
                </a:lnTo>
                <a:lnTo>
                  <a:pt x="544270" y="7665315"/>
                </a:lnTo>
                <a:cubicBezTo>
                  <a:pt x="527885" y="7626243"/>
                  <a:pt x="510358" y="7574375"/>
                  <a:pt x="490513" y="7517186"/>
                </a:cubicBezTo>
                <a:cubicBezTo>
                  <a:pt x="450826" y="7402809"/>
                  <a:pt x="408526" y="7259183"/>
                  <a:pt x="368836" y="7144805"/>
                </a:cubicBezTo>
                <a:cubicBezTo>
                  <a:pt x="350299" y="7102242"/>
                  <a:pt x="339722" y="7066337"/>
                  <a:pt x="329147" y="7030430"/>
                </a:cubicBezTo>
                <a:cubicBezTo>
                  <a:pt x="286849" y="6886802"/>
                  <a:pt x="267137" y="6748517"/>
                  <a:pt x="240769" y="6618203"/>
                </a:cubicBezTo>
                <a:cubicBezTo>
                  <a:pt x="236137" y="6607562"/>
                  <a:pt x="229510" y="6595259"/>
                  <a:pt x="223714" y="6581958"/>
                </a:cubicBezTo>
                <a:lnTo>
                  <a:pt x="214768" y="6550631"/>
                </a:lnTo>
                <a:lnTo>
                  <a:pt x="215294" y="6549543"/>
                </a:lnTo>
                <a:cubicBezTo>
                  <a:pt x="215963" y="6546719"/>
                  <a:pt x="215638" y="6543062"/>
                  <a:pt x="211654" y="6539733"/>
                </a:cubicBezTo>
                <a:lnTo>
                  <a:pt x="214768" y="6550631"/>
                </a:lnTo>
                <a:lnTo>
                  <a:pt x="212959" y="6554360"/>
                </a:lnTo>
                <a:cubicBezTo>
                  <a:pt x="216941" y="6557687"/>
                  <a:pt x="217270" y="6561345"/>
                  <a:pt x="215606" y="6563334"/>
                </a:cubicBezTo>
                <a:lnTo>
                  <a:pt x="211577" y="6562901"/>
                </a:lnTo>
                <a:lnTo>
                  <a:pt x="133682" y="6141731"/>
                </a:lnTo>
                <a:lnTo>
                  <a:pt x="145867" y="6132851"/>
                </a:lnTo>
                <a:cubicBezTo>
                  <a:pt x="127462" y="6009194"/>
                  <a:pt x="120935" y="5936066"/>
                  <a:pt x="102532" y="5812410"/>
                </a:cubicBezTo>
                <a:cubicBezTo>
                  <a:pt x="106582" y="5775189"/>
                  <a:pt x="111940" y="5752595"/>
                  <a:pt x="109325" y="5723345"/>
                </a:cubicBezTo>
                <a:cubicBezTo>
                  <a:pt x="89617" y="5585060"/>
                  <a:pt x="76567" y="5438808"/>
                  <a:pt x="78142" y="5291246"/>
                </a:cubicBezTo>
                <a:cubicBezTo>
                  <a:pt x="75601" y="5221445"/>
                  <a:pt x="75049" y="5153312"/>
                  <a:pt x="72668" y="5085344"/>
                </a:cubicBezTo>
                <a:lnTo>
                  <a:pt x="57433" y="4895465"/>
                </a:lnTo>
                <a:lnTo>
                  <a:pt x="57532" y="4895049"/>
                </a:lnTo>
                <a:cubicBezTo>
                  <a:pt x="57532" y="4895049"/>
                  <a:pt x="57532" y="4895049"/>
                  <a:pt x="56227" y="4880423"/>
                </a:cubicBezTo>
                <a:lnTo>
                  <a:pt x="57433" y="4895465"/>
                </a:lnTo>
                <a:lnTo>
                  <a:pt x="52177" y="4917644"/>
                </a:lnTo>
                <a:cubicBezTo>
                  <a:pt x="44213" y="4910987"/>
                  <a:pt x="36247" y="4904330"/>
                  <a:pt x="41602" y="4881735"/>
                </a:cubicBezTo>
                <a:cubicBezTo>
                  <a:pt x="41602" y="4881735"/>
                  <a:pt x="40297" y="4867110"/>
                  <a:pt x="40297" y="4867110"/>
                </a:cubicBezTo>
                <a:cubicBezTo>
                  <a:pt x="32332" y="4860453"/>
                  <a:pt x="25672" y="4868423"/>
                  <a:pt x="33638" y="4875080"/>
                </a:cubicBezTo>
                <a:cubicBezTo>
                  <a:pt x="28147" y="4978769"/>
                  <a:pt x="49160" y="5131679"/>
                  <a:pt x="38317" y="5257962"/>
                </a:cubicBezTo>
                <a:cubicBezTo>
                  <a:pt x="17035" y="5267243"/>
                  <a:pt x="18338" y="5281868"/>
                  <a:pt x="7763" y="5245961"/>
                </a:cubicBezTo>
                <a:cubicBezTo>
                  <a:pt x="21083" y="5230025"/>
                  <a:pt x="17167" y="5186145"/>
                  <a:pt x="13253" y="5142273"/>
                </a:cubicBezTo>
                <a:cubicBezTo>
                  <a:pt x="-15996" y="5144895"/>
                  <a:pt x="12085" y="5046551"/>
                  <a:pt x="13523" y="4980081"/>
                </a:cubicBezTo>
                <a:cubicBezTo>
                  <a:pt x="12487" y="4803267"/>
                  <a:pt x="-4477" y="4613139"/>
                  <a:pt x="15772" y="4427040"/>
                </a:cubicBezTo>
                <a:cubicBezTo>
                  <a:pt x="21127" y="4404449"/>
                  <a:pt x="27787" y="4396479"/>
                  <a:pt x="33140" y="4373885"/>
                </a:cubicBezTo>
                <a:cubicBezTo>
                  <a:pt x="42544" y="4314074"/>
                  <a:pt x="38765" y="4189101"/>
                  <a:pt x="57440" y="4150566"/>
                </a:cubicBezTo>
                <a:cubicBezTo>
                  <a:pt x="42815" y="4151882"/>
                  <a:pt x="34852" y="4145225"/>
                  <a:pt x="46864" y="4114664"/>
                </a:cubicBezTo>
                <a:cubicBezTo>
                  <a:pt x="45886" y="4103694"/>
                  <a:pt x="62168" y="4053858"/>
                  <a:pt x="67012" y="4026818"/>
                </a:cubicBezTo>
                <a:lnTo>
                  <a:pt x="67000" y="4020699"/>
                </a:lnTo>
                <a:lnTo>
                  <a:pt x="65014" y="4025822"/>
                </a:lnTo>
                <a:cubicBezTo>
                  <a:pt x="64348" y="4027533"/>
                  <a:pt x="64348" y="4027533"/>
                  <a:pt x="64348" y="4027533"/>
                </a:cubicBezTo>
                <a:lnTo>
                  <a:pt x="61525" y="4021134"/>
                </a:lnTo>
                <a:lnTo>
                  <a:pt x="53659" y="4025597"/>
                </a:lnTo>
                <a:lnTo>
                  <a:pt x="56329" y="4009362"/>
                </a:lnTo>
                <a:lnTo>
                  <a:pt x="51775" y="3999042"/>
                </a:lnTo>
                <a:cubicBezTo>
                  <a:pt x="57086" y="3985355"/>
                  <a:pt x="57086" y="3985355"/>
                  <a:pt x="57086" y="3985355"/>
                </a:cubicBezTo>
                <a:cubicBezTo>
                  <a:pt x="57086" y="3985355"/>
                  <a:pt x="57086" y="3985355"/>
                  <a:pt x="58274" y="3984828"/>
                </a:cubicBezTo>
                <a:lnTo>
                  <a:pt x="60529" y="3983834"/>
                </a:lnTo>
                <a:lnTo>
                  <a:pt x="62828" y="3969863"/>
                </a:lnTo>
                <a:lnTo>
                  <a:pt x="56248" y="3950091"/>
                </a:lnTo>
                <a:cubicBezTo>
                  <a:pt x="51574" y="3906947"/>
                  <a:pt x="62270" y="3829898"/>
                  <a:pt x="73595" y="3739805"/>
                </a:cubicBezTo>
                <a:cubicBezTo>
                  <a:pt x="88697" y="3619683"/>
                  <a:pt x="114418" y="3472184"/>
                  <a:pt x="129517" y="3352061"/>
                </a:cubicBezTo>
                <a:cubicBezTo>
                  <a:pt x="131758" y="3305691"/>
                  <a:pt x="138187" y="3268815"/>
                  <a:pt x="144617" y="3231939"/>
                </a:cubicBezTo>
                <a:cubicBezTo>
                  <a:pt x="170339" y="3084440"/>
                  <a:pt x="213943" y="2951736"/>
                  <a:pt x="248047" y="2823230"/>
                </a:cubicBezTo>
                <a:cubicBezTo>
                  <a:pt x="248606" y="2811638"/>
                  <a:pt x="248120" y="2797671"/>
                  <a:pt x="248816" y="2783181"/>
                </a:cubicBezTo>
                <a:lnTo>
                  <a:pt x="254678" y="2751132"/>
                </a:lnTo>
                <a:lnTo>
                  <a:pt x="255632" y="2750391"/>
                </a:lnTo>
                <a:cubicBezTo>
                  <a:pt x="257483" y="2748155"/>
                  <a:pt x="258811" y="2744733"/>
                  <a:pt x="256715" y="2739984"/>
                </a:cubicBezTo>
                <a:lnTo>
                  <a:pt x="254678" y="2751132"/>
                </a:lnTo>
                <a:lnTo>
                  <a:pt x="251404" y="2753673"/>
                </a:lnTo>
                <a:cubicBezTo>
                  <a:pt x="253499" y="2758421"/>
                  <a:pt x="252173" y="2761847"/>
                  <a:pt x="249802" y="2762892"/>
                </a:cubicBezTo>
                <a:lnTo>
                  <a:pt x="246382" y="2760717"/>
                </a:lnTo>
                <a:lnTo>
                  <a:pt x="363172" y="2348637"/>
                </a:lnTo>
                <a:lnTo>
                  <a:pt x="378028" y="2346074"/>
                </a:lnTo>
                <a:cubicBezTo>
                  <a:pt x="416323" y="2227064"/>
                  <a:pt x="442874" y="2158616"/>
                  <a:pt x="481169" y="2039606"/>
                </a:cubicBezTo>
                <a:cubicBezTo>
                  <a:pt x="501292" y="2008034"/>
                  <a:pt x="516106" y="1990151"/>
                  <a:pt x="526723" y="1962774"/>
                </a:cubicBezTo>
                <a:cubicBezTo>
                  <a:pt x="570329" y="1830071"/>
                  <a:pt x="623435" y="1693178"/>
                  <a:pt x="690233" y="1561589"/>
                </a:cubicBezTo>
                <a:cubicBezTo>
                  <a:pt x="718880" y="1497890"/>
                  <a:pt x="748577" y="1436565"/>
                  <a:pt x="776561" y="1374578"/>
                </a:cubicBezTo>
                <a:lnTo>
                  <a:pt x="847036" y="1197606"/>
                </a:lnTo>
                <a:lnTo>
                  <a:pt x="847310" y="1197278"/>
                </a:lnTo>
                <a:cubicBezTo>
                  <a:pt x="847310" y="1197278"/>
                  <a:pt x="847310" y="1197278"/>
                  <a:pt x="852622" y="1183587"/>
                </a:cubicBezTo>
                <a:lnTo>
                  <a:pt x="847036" y="1197606"/>
                </a:lnTo>
                <a:lnTo>
                  <a:pt x="832498" y="1215161"/>
                </a:lnTo>
                <a:cubicBezTo>
                  <a:pt x="828308" y="1205664"/>
                  <a:pt x="824116" y="1196169"/>
                  <a:pt x="838928" y="1178285"/>
                </a:cubicBezTo>
                <a:cubicBezTo>
                  <a:pt x="838928" y="1178285"/>
                  <a:pt x="844240" y="1164594"/>
                  <a:pt x="844240" y="1164594"/>
                </a:cubicBezTo>
                <a:cubicBezTo>
                  <a:pt x="840050" y="1155098"/>
                  <a:pt x="830546" y="1159292"/>
                  <a:pt x="834739" y="1168788"/>
                </a:cubicBezTo>
                <a:cubicBezTo>
                  <a:pt x="783872" y="1259310"/>
                  <a:pt x="734956" y="1405701"/>
                  <a:pt x="669278" y="1514108"/>
                </a:cubicBezTo>
                <a:cubicBezTo>
                  <a:pt x="646087" y="1512995"/>
                  <a:pt x="640775" y="1526684"/>
                  <a:pt x="647206" y="1489808"/>
                </a:cubicBezTo>
                <a:cubicBezTo>
                  <a:pt x="666206" y="1481423"/>
                  <a:pt x="682141" y="1440354"/>
                  <a:pt x="698071" y="1399286"/>
                </a:cubicBezTo>
                <a:cubicBezTo>
                  <a:pt x="670687" y="1388678"/>
                  <a:pt x="739438" y="1312958"/>
                  <a:pt x="770180" y="1254008"/>
                </a:cubicBezTo>
                <a:cubicBezTo>
                  <a:pt x="847600" y="1095041"/>
                  <a:pt x="916636" y="917075"/>
                  <a:pt x="1017248" y="759218"/>
                </a:cubicBezTo>
                <a:cubicBezTo>
                  <a:pt x="1032058" y="741336"/>
                  <a:pt x="1041560" y="737144"/>
                  <a:pt x="1056373" y="719261"/>
                </a:cubicBezTo>
                <a:cubicBezTo>
                  <a:pt x="1091308" y="669806"/>
                  <a:pt x="1143295" y="556101"/>
                  <a:pt x="1177109" y="529832"/>
                </a:cubicBezTo>
                <a:cubicBezTo>
                  <a:pt x="1163416" y="524528"/>
                  <a:pt x="1159226" y="515031"/>
                  <a:pt x="1183537" y="492956"/>
                </a:cubicBezTo>
                <a:cubicBezTo>
                  <a:pt x="1188850" y="479267"/>
                  <a:pt x="1252286" y="417234"/>
                  <a:pt x="1248095" y="407736"/>
                </a:cubicBezTo>
                <a:cubicBezTo>
                  <a:pt x="1242784" y="421427"/>
                  <a:pt x="1238594" y="411930"/>
                  <a:pt x="1229092" y="416123"/>
                </a:cubicBezTo>
                <a:cubicBezTo>
                  <a:pt x="1284149" y="335099"/>
                  <a:pt x="1323278" y="295140"/>
                  <a:pt x="1382525" y="223613"/>
                </a:cubicBezTo>
                <a:cubicBezTo>
                  <a:pt x="1408789" y="257405"/>
                  <a:pt x="1330538" y="337317"/>
                  <a:pt x="1286102" y="390965"/>
                </a:cubicBezTo>
                <a:cubicBezTo>
                  <a:pt x="1269610" y="443627"/>
                  <a:pt x="1240474" y="493356"/>
                  <a:pt x="1208299" y="545849"/>
                </a:cubicBezTo>
                <a:lnTo>
                  <a:pt x="1127428" y="690221"/>
                </a:lnTo>
                <a:lnTo>
                  <a:pt x="1108069" y="707793"/>
                </a:lnTo>
                <a:cubicBezTo>
                  <a:pt x="1108069" y="707793"/>
                  <a:pt x="1108069" y="707793"/>
                  <a:pt x="1112260" y="717290"/>
                </a:cubicBezTo>
                <a:lnTo>
                  <a:pt x="1127428" y="690221"/>
                </a:lnTo>
                <a:lnTo>
                  <a:pt x="1132385" y="685718"/>
                </a:lnTo>
                <a:cubicBezTo>
                  <a:pt x="1146076" y="691020"/>
                  <a:pt x="1140766" y="704711"/>
                  <a:pt x="1131265" y="708903"/>
                </a:cubicBezTo>
                <a:cubicBezTo>
                  <a:pt x="1135454" y="718400"/>
                  <a:pt x="1135454" y="718400"/>
                  <a:pt x="1135454" y="718400"/>
                </a:cubicBezTo>
                <a:cubicBezTo>
                  <a:pt x="1175140" y="666849"/>
                  <a:pt x="1217480" y="608454"/>
                  <a:pt x="1256921" y="549921"/>
                </a:cubicBezTo>
                <a:lnTo>
                  <a:pt x="1309982" y="467855"/>
                </a:lnTo>
                <a:lnTo>
                  <a:pt x="1323848" y="443909"/>
                </a:lnTo>
                <a:lnTo>
                  <a:pt x="1324727" y="443033"/>
                </a:lnTo>
                <a:lnTo>
                  <a:pt x="1360994" y="380607"/>
                </a:lnTo>
                <a:lnTo>
                  <a:pt x="1424365" y="313029"/>
                </a:lnTo>
                <a:lnTo>
                  <a:pt x="1496720" y="196157"/>
                </a:lnTo>
                <a:cubicBezTo>
                  <a:pt x="1536966" y="135848"/>
                  <a:pt x="1580024" y="76266"/>
                  <a:pt x="1626158" y="18683"/>
                </a:cubicBezTo>
                <a:close/>
              </a:path>
            </a:pathLst>
          </a:custGeom>
          <a:solidFill>
            <a:schemeClr val="bg1">
              <a:lumMod val="95000"/>
            </a:schemeClr>
          </a:solidFill>
          <a:ln w="25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558320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21" Type="http://schemas.openxmlformats.org/officeDocument/2006/relationships/theme" Target="../theme/theme2.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slideLayout" Target="../slideLayouts/slideLayout2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75" r:id="rId4"/>
    <p:sldLayoutId id="2147483676" r:id="rId5"/>
    <p:sldLayoutId id="2147483690" r:id="rId6"/>
    <p:sldLayoutId id="2147483678" r:id="rId7"/>
    <p:sldLayoutId id="2147483679" r:id="rId8"/>
    <p:sldLayoutId id="2147483680" r:id="rId9"/>
    <p:sldLayoutId id="2147483691" r:id="rId10"/>
    <p:sldLayoutId id="2147483682" r:id="rId11"/>
    <p:sldLayoutId id="2147483683" r:id="rId12"/>
    <p:sldLayoutId id="2147483684" r:id="rId13"/>
    <p:sldLayoutId id="2147483685" r:id="rId14"/>
    <p:sldLayoutId id="2147483686" r:id="rId15"/>
    <p:sldLayoutId id="2147483689" r:id="rId16"/>
    <p:sldLayoutId id="2147483687" r:id="rId17"/>
    <p:sldLayoutId id="2147483688" r:id="rId18"/>
    <p:sldLayoutId id="2147483671" r:id="rId19"/>
    <p:sldLayoutId id="2147483672" r:id="rId2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fif"/><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Espace réservé pour une image  2"/>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l="20099" r="20099"/>
          <a:stretch>
            <a:fillRect/>
          </a:stretch>
        </p:blipFill>
        <p:spPr/>
      </p:pic>
      <p:pic>
        <p:nvPicPr>
          <p:cNvPr id="4" name="Image 3"/>
          <p:cNvPicPr>
            <a:picLocks noChangeAspect="1"/>
          </p:cNvPicPr>
          <p:nvPr/>
        </p:nvPicPr>
        <p:blipFill>
          <a:blip r:embed="rId3"/>
          <a:stretch>
            <a:fillRect/>
          </a:stretch>
        </p:blipFill>
        <p:spPr>
          <a:xfrm>
            <a:off x="164652" y="-96591"/>
            <a:ext cx="5293217" cy="1120462"/>
          </a:xfrm>
          <a:prstGeom prst="rect">
            <a:avLst/>
          </a:prstGeom>
        </p:spPr>
      </p:pic>
      <p:sp>
        <p:nvSpPr>
          <p:cNvPr id="5" name="Rectangle 4"/>
          <p:cNvSpPr/>
          <p:nvPr/>
        </p:nvSpPr>
        <p:spPr>
          <a:xfrm>
            <a:off x="123242" y="1197736"/>
            <a:ext cx="5622521" cy="984885"/>
          </a:xfrm>
          <a:prstGeom prst="rect">
            <a:avLst/>
          </a:prstGeom>
        </p:spPr>
        <p:txBody>
          <a:bodyPr wrap="square">
            <a:spAutoFit/>
          </a:bodyPr>
          <a:lstStyle/>
          <a:p>
            <a:pPr algn="ctr"/>
            <a:r>
              <a:rPr lang="es-ES" sz="2000" b="1" dirty="0"/>
              <a:t>Administración de Sistemas y </a:t>
            </a:r>
            <a:r>
              <a:rPr lang="es-ES" sz="2000" b="1" dirty="0" smtClean="0"/>
              <a:t>Seguridad</a:t>
            </a:r>
          </a:p>
          <a:p>
            <a:pPr algn="ctr"/>
            <a:r>
              <a:rPr lang="en-US" b="1" dirty="0"/>
              <a:t>Máster en Ingeniería Informática</a:t>
            </a:r>
            <a:endParaRPr lang="fr-FR" dirty="0"/>
          </a:p>
          <a:p>
            <a:pPr algn="ctr"/>
            <a:endParaRPr lang="es-ES" sz="2000" b="1" dirty="0"/>
          </a:p>
        </p:txBody>
      </p:sp>
      <p:sp>
        <p:nvSpPr>
          <p:cNvPr id="6" name="ZoneTexte 5"/>
          <p:cNvSpPr txBox="1"/>
          <p:nvPr/>
        </p:nvSpPr>
        <p:spPr>
          <a:xfrm>
            <a:off x="-639385" y="2202598"/>
            <a:ext cx="7147774" cy="1323439"/>
          </a:xfrm>
          <a:prstGeom prst="rect">
            <a:avLst/>
          </a:prstGeom>
          <a:noFill/>
        </p:spPr>
        <p:txBody>
          <a:bodyPr wrap="square" rtlCol="0">
            <a:spAutoFit/>
          </a:bodyPr>
          <a:lstStyle/>
          <a:p>
            <a:pPr algn="ctr"/>
            <a:r>
              <a:rPr lang="fr-FR" sz="4000" b="1" dirty="0"/>
              <a:t>Security in cloud </a:t>
            </a:r>
            <a:r>
              <a:rPr lang="fr-FR" sz="4000" b="1" dirty="0" smtClean="0"/>
              <a:t>environements</a:t>
            </a:r>
            <a:endParaRPr lang="fr-FR" sz="4000" b="1" dirty="0"/>
          </a:p>
        </p:txBody>
      </p:sp>
      <p:sp>
        <p:nvSpPr>
          <p:cNvPr id="7" name="ZoneTexte 6"/>
          <p:cNvSpPr txBox="1"/>
          <p:nvPr/>
        </p:nvSpPr>
        <p:spPr>
          <a:xfrm>
            <a:off x="1042894" y="4130789"/>
            <a:ext cx="3698448" cy="646331"/>
          </a:xfrm>
          <a:prstGeom prst="rect">
            <a:avLst/>
          </a:prstGeom>
          <a:noFill/>
        </p:spPr>
        <p:txBody>
          <a:bodyPr wrap="none" rtlCol="0">
            <a:spAutoFit/>
          </a:bodyPr>
          <a:lstStyle/>
          <a:p>
            <a:r>
              <a:rPr lang="fr-FR" dirty="0" smtClean="0"/>
              <a:t>Saidani </a:t>
            </a:r>
            <a:r>
              <a:rPr lang="fr-FR" dirty="0"/>
              <a:t>K</a:t>
            </a:r>
            <a:r>
              <a:rPr lang="fr-FR" dirty="0" smtClean="0"/>
              <a:t>haled </a:t>
            </a:r>
            <a:r>
              <a:rPr lang="fr-FR" dirty="0"/>
              <a:t>M</a:t>
            </a:r>
            <a:r>
              <a:rPr lang="fr-FR" dirty="0" smtClean="0"/>
              <a:t>ohamed </a:t>
            </a:r>
            <a:r>
              <a:rPr lang="fr-FR" dirty="0"/>
              <a:t>E</a:t>
            </a:r>
            <a:r>
              <a:rPr lang="fr-FR" dirty="0" smtClean="0"/>
              <a:t>lamine</a:t>
            </a:r>
          </a:p>
          <a:p>
            <a:r>
              <a:rPr lang="fr-FR" dirty="0" smtClean="0"/>
              <a:t>Hamada </a:t>
            </a:r>
            <a:r>
              <a:rPr lang="fr-FR" dirty="0"/>
              <a:t>B</a:t>
            </a:r>
            <a:r>
              <a:rPr lang="fr-FR" dirty="0" smtClean="0"/>
              <a:t>ouhacida </a:t>
            </a:r>
            <a:endParaRPr lang="fr-FR" dirty="0"/>
          </a:p>
        </p:txBody>
      </p:sp>
      <p:sp>
        <p:nvSpPr>
          <p:cNvPr id="8" name="ZoneTexte 7"/>
          <p:cNvSpPr txBox="1"/>
          <p:nvPr/>
        </p:nvSpPr>
        <p:spPr>
          <a:xfrm>
            <a:off x="1519707" y="5728635"/>
            <a:ext cx="1659429" cy="646331"/>
          </a:xfrm>
          <a:prstGeom prst="rect">
            <a:avLst/>
          </a:prstGeom>
          <a:noFill/>
        </p:spPr>
        <p:txBody>
          <a:bodyPr wrap="none" rtlCol="0">
            <a:spAutoFit/>
          </a:bodyPr>
          <a:lstStyle/>
          <a:p>
            <a:pPr algn="ctr"/>
            <a:r>
              <a:rPr lang="fr-FR" dirty="0" smtClean="0"/>
              <a:t>Granada 2021</a:t>
            </a:r>
          </a:p>
          <a:p>
            <a:endParaRPr lang="fr-FR" dirty="0"/>
          </a:p>
        </p:txBody>
      </p:sp>
    </p:spTree>
    <p:extLst>
      <p:ext uri="{BB962C8B-B14F-4D97-AF65-F5344CB8AC3E}">
        <p14:creationId xmlns:p14="http://schemas.microsoft.com/office/powerpoint/2010/main" val="38907219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smtClean="0">
                <a:solidFill>
                  <a:schemeClr val="accent1">
                    <a:lumMod val="75000"/>
                  </a:schemeClr>
                </a:solidFill>
              </a:rPr>
              <a:t>05. Examples </a:t>
            </a:r>
            <a:r>
              <a:rPr lang="en-US" dirty="0">
                <a:solidFill>
                  <a:schemeClr val="accent1">
                    <a:lumMod val="75000"/>
                  </a:schemeClr>
                </a:solidFill>
              </a:rPr>
              <a:t>of attacks</a:t>
            </a:r>
            <a:endParaRPr lang="en-US" dirty="0">
              <a:solidFill>
                <a:schemeClr val="accent1">
                  <a:lumMod val="75000"/>
                </a:schemeClr>
              </a:solidFill>
            </a:endParaRPr>
          </a:p>
        </p:txBody>
      </p:sp>
      <p:sp>
        <p:nvSpPr>
          <p:cNvPr id="3" name="Rounded Rectangle 6">
            <a:extLst>
              <a:ext uri="{FF2B5EF4-FFF2-40B4-BE49-F238E27FC236}">
                <a16:creationId xmlns:a16="http://schemas.microsoft.com/office/drawing/2014/main" id="{0C4CEE0C-93ED-4725-8B34-B7E3B991A535}"/>
              </a:ext>
            </a:extLst>
          </p:cNvPr>
          <p:cNvSpPr/>
          <p:nvPr/>
        </p:nvSpPr>
        <p:spPr>
          <a:xfrm rot="18900000">
            <a:off x="4523118" y="2331631"/>
            <a:ext cx="3145764" cy="3145764"/>
          </a:xfrm>
          <a:prstGeom prst="roundRect">
            <a:avLst>
              <a:gd name="adj" fmla="val 724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4" name="Group 3">
            <a:extLst>
              <a:ext uri="{FF2B5EF4-FFF2-40B4-BE49-F238E27FC236}">
                <a16:creationId xmlns:a16="http://schemas.microsoft.com/office/drawing/2014/main" id="{E11B377E-1902-4ECE-B53A-0AB1C7229FE9}"/>
              </a:ext>
            </a:extLst>
          </p:cNvPr>
          <p:cNvGrpSpPr/>
          <p:nvPr/>
        </p:nvGrpSpPr>
        <p:grpSpPr>
          <a:xfrm>
            <a:off x="1719347" y="2581782"/>
            <a:ext cx="8812996" cy="3652679"/>
            <a:chOff x="328417" y="2906424"/>
            <a:chExt cx="8087878" cy="3352143"/>
          </a:xfrm>
        </p:grpSpPr>
        <p:sp>
          <p:nvSpPr>
            <p:cNvPr id="5" name="Rounded Rectangle 30">
              <a:extLst>
                <a:ext uri="{FF2B5EF4-FFF2-40B4-BE49-F238E27FC236}">
                  <a16:creationId xmlns:a16="http://schemas.microsoft.com/office/drawing/2014/main" id="{DA615EF3-43BA-4AFA-A4C6-C7E16CDB7276}"/>
                </a:ext>
              </a:extLst>
            </p:cNvPr>
            <p:cNvSpPr/>
            <p:nvPr/>
          </p:nvSpPr>
          <p:spPr>
            <a:xfrm>
              <a:off x="7041527" y="2906424"/>
              <a:ext cx="1374768" cy="1374768"/>
            </a:xfrm>
            <a:prstGeom prst="roundRect">
              <a:avLst>
                <a:gd name="adj" fmla="val 7849"/>
              </a:avLst>
            </a:prstGeom>
            <a:solidFill>
              <a:schemeClr val="accent4"/>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6" name="Rounded Rectangle 31">
              <a:extLst>
                <a:ext uri="{FF2B5EF4-FFF2-40B4-BE49-F238E27FC236}">
                  <a16:creationId xmlns:a16="http://schemas.microsoft.com/office/drawing/2014/main" id="{D519D155-3A58-4BF6-8241-D9B601996CBC}"/>
                </a:ext>
              </a:extLst>
            </p:cNvPr>
            <p:cNvSpPr/>
            <p:nvPr/>
          </p:nvSpPr>
          <p:spPr>
            <a:xfrm>
              <a:off x="6986748" y="4883799"/>
              <a:ext cx="1374768" cy="1374768"/>
            </a:xfrm>
            <a:prstGeom prst="roundRect">
              <a:avLst>
                <a:gd name="adj" fmla="val 7849"/>
              </a:avLst>
            </a:prstGeom>
            <a:solidFill>
              <a:schemeClr val="accent3"/>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 name="Rounded Rectangle 32">
              <a:extLst>
                <a:ext uri="{FF2B5EF4-FFF2-40B4-BE49-F238E27FC236}">
                  <a16:creationId xmlns:a16="http://schemas.microsoft.com/office/drawing/2014/main" id="{A86810B7-D83C-4A23-8F77-F8D4EA55D23E}"/>
                </a:ext>
              </a:extLst>
            </p:cNvPr>
            <p:cNvSpPr/>
            <p:nvPr/>
          </p:nvSpPr>
          <p:spPr>
            <a:xfrm>
              <a:off x="367720" y="2906424"/>
              <a:ext cx="1374768" cy="1374768"/>
            </a:xfrm>
            <a:prstGeom prst="roundRect">
              <a:avLst>
                <a:gd name="adj" fmla="val 7849"/>
              </a:avLst>
            </a:prstGeom>
            <a:solidFill>
              <a:schemeClr val="accent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8" name="Rounded Rectangle 33">
              <a:extLst>
                <a:ext uri="{FF2B5EF4-FFF2-40B4-BE49-F238E27FC236}">
                  <a16:creationId xmlns:a16="http://schemas.microsoft.com/office/drawing/2014/main" id="{1AEAC356-8C36-4A24-BD4E-ABE865716F2C}"/>
                </a:ext>
              </a:extLst>
            </p:cNvPr>
            <p:cNvSpPr/>
            <p:nvPr/>
          </p:nvSpPr>
          <p:spPr>
            <a:xfrm>
              <a:off x="328417" y="4864344"/>
              <a:ext cx="1374768" cy="1374768"/>
            </a:xfrm>
            <a:prstGeom prst="roundRect">
              <a:avLst>
                <a:gd name="adj" fmla="val 7849"/>
              </a:avLst>
            </a:prstGeom>
            <a:solidFill>
              <a:schemeClr val="accent2"/>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9" name="Group 8">
            <a:extLst>
              <a:ext uri="{FF2B5EF4-FFF2-40B4-BE49-F238E27FC236}">
                <a16:creationId xmlns:a16="http://schemas.microsoft.com/office/drawing/2014/main" id="{22BC364F-DC51-41E1-B9EC-DDC69EA7DC88}"/>
              </a:ext>
            </a:extLst>
          </p:cNvPr>
          <p:cNvGrpSpPr/>
          <p:nvPr/>
        </p:nvGrpSpPr>
        <p:grpSpPr>
          <a:xfrm>
            <a:off x="8297284" y="2164423"/>
            <a:ext cx="2980057" cy="761891"/>
            <a:chOff x="539552" y="2708920"/>
            <a:chExt cx="1872208" cy="761891"/>
          </a:xfrm>
        </p:grpSpPr>
        <p:sp>
          <p:nvSpPr>
            <p:cNvPr id="10" name="Rounded Rectangle 41">
              <a:extLst>
                <a:ext uri="{FF2B5EF4-FFF2-40B4-BE49-F238E27FC236}">
                  <a16:creationId xmlns:a16="http://schemas.microsoft.com/office/drawing/2014/main" id="{F6AFDE57-EE74-4409-A3EE-FE4CDC10DAEB}"/>
                </a:ext>
              </a:extLst>
            </p:cNvPr>
            <p:cNvSpPr/>
            <p:nvPr/>
          </p:nvSpPr>
          <p:spPr>
            <a:xfrm>
              <a:off x="611560" y="2708920"/>
              <a:ext cx="1728192" cy="379785"/>
            </a:xfrm>
            <a:prstGeom prst="roundRect">
              <a:avLst>
                <a:gd name="adj" fmla="val 50000"/>
              </a:avLst>
            </a:prstGeom>
            <a:solidFill>
              <a:schemeClr val="accent4"/>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1" name="TextBox 10">
              <a:extLst>
                <a:ext uri="{FF2B5EF4-FFF2-40B4-BE49-F238E27FC236}">
                  <a16:creationId xmlns:a16="http://schemas.microsoft.com/office/drawing/2014/main" id="{C629EB42-4BC5-44B8-AFB4-8BB302E3B8CC}"/>
                </a:ext>
              </a:extLst>
            </p:cNvPr>
            <p:cNvSpPr txBox="1"/>
            <p:nvPr/>
          </p:nvSpPr>
          <p:spPr>
            <a:xfrm>
              <a:off x="539552" y="3193812"/>
              <a:ext cx="1872208" cy="276999"/>
            </a:xfrm>
            <a:prstGeom prst="rect">
              <a:avLst/>
            </a:prstGeom>
            <a:noFill/>
          </p:spPr>
          <p:txBody>
            <a:bodyPr wrap="square" rtlCol="0">
              <a:spAutoFit/>
            </a:bodyPr>
            <a:lstStyle/>
            <a:p>
              <a:endParaRPr lang="ko-KR" altLang="en-US" sz="1200" dirty="0">
                <a:solidFill>
                  <a:schemeClr val="tx1">
                    <a:lumMod val="75000"/>
                    <a:lumOff val="25000"/>
                  </a:schemeClr>
                </a:solidFill>
                <a:cs typeface="Arial" pitchFamily="34" charset="0"/>
              </a:endParaRPr>
            </a:p>
          </p:txBody>
        </p:sp>
        <p:sp>
          <p:nvSpPr>
            <p:cNvPr id="12" name="TextBox 11">
              <a:extLst>
                <a:ext uri="{FF2B5EF4-FFF2-40B4-BE49-F238E27FC236}">
                  <a16:creationId xmlns:a16="http://schemas.microsoft.com/office/drawing/2014/main" id="{65D5EC27-0395-4EDE-945A-B19B1D919D3E}"/>
                </a:ext>
              </a:extLst>
            </p:cNvPr>
            <p:cNvSpPr txBox="1"/>
            <p:nvPr/>
          </p:nvSpPr>
          <p:spPr>
            <a:xfrm>
              <a:off x="665833" y="2744923"/>
              <a:ext cx="1619647" cy="307777"/>
            </a:xfrm>
            <a:prstGeom prst="rect">
              <a:avLst/>
            </a:prstGeom>
            <a:noFill/>
          </p:spPr>
          <p:txBody>
            <a:bodyPr wrap="square" rtlCol="0">
              <a:spAutoFit/>
            </a:bodyPr>
            <a:lstStyle/>
            <a:p>
              <a:pPr algn="ctr"/>
              <a:r>
                <a:rPr lang="fr-FR" altLang="ko-KR" sz="1400" b="1" dirty="0" smtClean="0">
                  <a:solidFill>
                    <a:schemeClr val="bg1"/>
                  </a:solidFill>
                  <a:cs typeface="Arial" pitchFamily="34" charset="0"/>
                </a:rPr>
                <a:t>Tesla</a:t>
              </a:r>
              <a:endParaRPr lang="ko-KR" altLang="en-US" sz="1400" b="1" dirty="0">
                <a:solidFill>
                  <a:schemeClr val="bg1"/>
                </a:solidFill>
                <a:cs typeface="Arial" pitchFamily="34" charset="0"/>
              </a:endParaRPr>
            </a:p>
          </p:txBody>
        </p:sp>
      </p:grpSp>
      <p:grpSp>
        <p:nvGrpSpPr>
          <p:cNvPr id="13" name="Group 12">
            <a:extLst>
              <a:ext uri="{FF2B5EF4-FFF2-40B4-BE49-F238E27FC236}">
                <a16:creationId xmlns:a16="http://schemas.microsoft.com/office/drawing/2014/main" id="{C7E71499-F772-4D0D-AC5C-2A8B6D3BDC69}"/>
              </a:ext>
            </a:extLst>
          </p:cNvPr>
          <p:cNvGrpSpPr/>
          <p:nvPr/>
        </p:nvGrpSpPr>
        <p:grpSpPr>
          <a:xfrm>
            <a:off x="8297284" y="4229803"/>
            <a:ext cx="2980057" cy="761891"/>
            <a:chOff x="539552" y="2708920"/>
            <a:chExt cx="1872208" cy="761891"/>
          </a:xfrm>
        </p:grpSpPr>
        <p:sp>
          <p:nvSpPr>
            <p:cNvPr id="14" name="Rounded Rectangle 45">
              <a:extLst>
                <a:ext uri="{FF2B5EF4-FFF2-40B4-BE49-F238E27FC236}">
                  <a16:creationId xmlns:a16="http://schemas.microsoft.com/office/drawing/2014/main" id="{F3431D64-94A2-4BD7-8AAA-D31F6146DA7A}"/>
                </a:ext>
              </a:extLst>
            </p:cNvPr>
            <p:cNvSpPr/>
            <p:nvPr/>
          </p:nvSpPr>
          <p:spPr>
            <a:xfrm>
              <a:off x="611560" y="2708920"/>
              <a:ext cx="1728192" cy="379785"/>
            </a:xfrm>
            <a:prstGeom prst="roundRect">
              <a:avLst>
                <a:gd name="adj" fmla="val 50000"/>
              </a:avLst>
            </a:prstGeom>
            <a:solidFill>
              <a:schemeClr val="accent3"/>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5" name="TextBox 14">
              <a:extLst>
                <a:ext uri="{FF2B5EF4-FFF2-40B4-BE49-F238E27FC236}">
                  <a16:creationId xmlns:a16="http://schemas.microsoft.com/office/drawing/2014/main" id="{0EEBDD50-EF01-4C03-AF26-4CFE4E752590}"/>
                </a:ext>
              </a:extLst>
            </p:cNvPr>
            <p:cNvSpPr txBox="1"/>
            <p:nvPr/>
          </p:nvSpPr>
          <p:spPr>
            <a:xfrm>
              <a:off x="539552" y="3193812"/>
              <a:ext cx="1872208" cy="276999"/>
            </a:xfrm>
            <a:prstGeom prst="rect">
              <a:avLst/>
            </a:prstGeom>
            <a:noFill/>
          </p:spPr>
          <p:txBody>
            <a:bodyPr wrap="square" rtlCol="0">
              <a:spAutoFit/>
            </a:bodyPr>
            <a:lstStyle/>
            <a:p>
              <a:endParaRPr lang="ko-KR" altLang="en-US" sz="1200" dirty="0">
                <a:solidFill>
                  <a:schemeClr val="tx1">
                    <a:lumMod val="75000"/>
                    <a:lumOff val="25000"/>
                  </a:schemeClr>
                </a:solidFill>
                <a:cs typeface="Arial" pitchFamily="34" charset="0"/>
              </a:endParaRPr>
            </a:p>
          </p:txBody>
        </p:sp>
        <p:sp>
          <p:nvSpPr>
            <p:cNvPr id="16" name="TextBox 15">
              <a:extLst>
                <a:ext uri="{FF2B5EF4-FFF2-40B4-BE49-F238E27FC236}">
                  <a16:creationId xmlns:a16="http://schemas.microsoft.com/office/drawing/2014/main" id="{6D6380E8-5E2D-4CC1-B6E8-ABD7ACB9DC2C}"/>
                </a:ext>
              </a:extLst>
            </p:cNvPr>
            <p:cNvSpPr txBox="1"/>
            <p:nvPr/>
          </p:nvSpPr>
          <p:spPr>
            <a:xfrm>
              <a:off x="665833" y="2744923"/>
              <a:ext cx="1619647" cy="307777"/>
            </a:xfrm>
            <a:prstGeom prst="rect">
              <a:avLst/>
            </a:prstGeom>
            <a:noFill/>
          </p:spPr>
          <p:txBody>
            <a:bodyPr wrap="square" rtlCol="0">
              <a:spAutoFit/>
            </a:bodyPr>
            <a:lstStyle/>
            <a:p>
              <a:pPr algn="ctr"/>
              <a:r>
                <a:rPr lang="fr-FR" altLang="ko-KR" sz="1400" b="1" dirty="0" smtClean="0">
                  <a:solidFill>
                    <a:schemeClr val="bg1"/>
                  </a:solidFill>
                  <a:cs typeface="Arial" pitchFamily="34" charset="0"/>
                </a:rPr>
                <a:t>Dyn</a:t>
              </a:r>
              <a:endParaRPr lang="ko-KR" altLang="en-US" sz="1400" b="1" dirty="0">
                <a:solidFill>
                  <a:schemeClr val="bg1"/>
                </a:solidFill>
                <a:cs typeface="Arial" pitchFamily="34" charset="0"/>
              </a:endParaRPr>
            </a:p>
          </p:txBody>
        </p:sp>
      </p:grpSp>
      <p:grpSp>
        <p:nvGrpSpPr>
          <p:cNvPr id="17" name="Group 16">
            <a:extLst>
              <a:ext uri="{FF2B5EF4-FFF2-40B4-BE49-F238E27FC236}">
                <a16:creationId xmlns:a16="http://schemas.microsoft.com/office/drawing/2014/main" id="{C7C117EF-3B5C-41BF-91D6-2AB073CCD0D1}"/>
              </a:ext>
            </a:extLst>
          </p:cNvPr>
          <p:cNvGrpSpPr/>
          <p:nvPr/>
        </p:nvGrpSpPr>
        <p:grpSpPr>
          <a:xfrm>
            <a:off x="891551" y="2161316"/>
            <a:ext cx="2980057" cy="761891"/>
            <a:chOff x="539552" y="2708920"/>
            <a:chExt cx="1872208" cy="761891"/>
          </a:xfrm>
        </p:grpSpPr>
        <p:sp>
          <p:nvSpPr>
            <p:cNvPr id="18" name="Rounded Rectangle 51">
              <a:extLst>
                <a:ext uri="{FF2B5EF4-FFF2-40B4-BE49-F238E27FC236}">
                  <a16:creationId xmlns:a16="http://schemas.microsoft.com/office/drawing/2014/main" id="{9F90CD16-3CFE-44D7-8EB8-14B5F1B63278}"/>
                </a:ext>
              </a:extLst>
            </p:cNvPr>
            <p:cNvSpPr/>
            <p:nvPr/>
          </p:nvSpPr>
          <p:spPr>
            <a:xfrm>
              <a:off x="611560" y="2708920"/>
              <a:ext cx="1728192" cy="379785"/>
            </a:xfrm>
            <a:prstGeom prst="roundRect">
              <a:avLst>
                <a:gd name="adj" fmla="val 50000"/>
              </a:avLst>
            </a:prstGeom>
            <a:solidFill>
              <a:schemeClr val="accent1"/>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9" name="TextBox 18">
              <a:extLst>
                <a:ext uri="{FF2B5EF4-FFF2-40B4-BE49-F238E27FC236}">
                  <a16:creationId xmlns:a16="http://schemas.microsoft.com/office/drawing/2014/main" id="{37E02F0B-8C76-401D-91BA-E33235039285}"/>
                </a:ext>
              </a:extLst>
            </p:cNvPr>
            <p:cNvSpPr txBox="1"/>
            <p:nvPr/>
          </p:nvSpPr>
          <p:spPr>
            <a:xfrm>
              <a:off x="539552" y="3193812"/>
              <a:ext cx="1872208" cy="276999"/>
            </a:xfrm>
            <a:prstGeom prst="rect">
              <a:avLst/>
            </a:prstGeom>
            <a:noFill/>
          </p:spPr>
          <p:txBody>
            <a:bodyPr wrap="square" rtlCol="0">
              <a:spAutoFit/>
            </a:bodyPr>
            <a:lstStyle/>
            <a:p>
              <a:endParaRPr lang="ko-KR" altLang="en-US" sz="1200" dirty="0">
                <a:solidFill>
                  <a:schemeClr val="tx1">
                    <a:lumMod val="75000"/>
                    <a:lumOff val="25000"/>
                  </a:schemeClr>
                </a:solidFill>
                <a:cs typeface="Arial" pitchFamily="34" charset="0"/>
              </a:endParaRPr>
            </a:p>
          </p:txBody>
        </p:sp>
        <p:sp>
          <p:nvSpPr>
            <p:cNvPr id="20" name="TextBox 19">
              <a:extLst>
                <a:ext uri="{FF2B5EF4-FFF2-40B4-BE49-F238E27FC236}">
                  <a16:creationId xmlns:a16="http://schemas.microsoft.com/office/drawing/2014/main" id="{B8862DD9-5FEB-4C64-9985-34C534EDCE12}"/>
                </a:ext>
              </a:extLst>
            </p:cNvPr>
            <p:cNvSpPr txBox="1"/>
            <p:nvPr/>
          </p:nvSpPr>
          <p:spPr>
            <a:xfrm>
              <a:off x="665833" y="2744923"/>
              <a:ext cx="1619647" cy="307777"/>
            </a:xfrm>
            <a:prstGeom prst="rect">
              <a:avLst/>
            </a:prstGeom>
            <a:noFill/>
          </p:spPr>
          <p:txBody>
            <a:bodyPr wrap="square" rtlCol="0">
              <a:spAutoFit/>
            </a:bodyPr>
            <a:lstStyle/>
            <a:p>
              <a:pPr algn="ctr"/>
              <a:r>
                <a:rPr lang="en-US" altLang="ko-KR" sz="1400" b="1" dirty="0" smtClean="0">
                  <a:solidFill>
                    <a:schemeClr val="bg1"/>
                  </a:solidFill>
                  <a:cs typeface="Arial" pitchFamily="34" charset="0"/>
                </a:rPr>
                <a:t>Dropbox</a:t>
              </a:r>
              <a:endParaRPr lang="ko-KR" altLang="en-US" sz="1400" b="1" dirty="0">
                <a:solidFill>
                  <a:schemeClr val="bg1"/>
                </a:solidFill>
                <a:cs typeface="Arial" pitchFamily="34" charset="0"/>
              </a:endParaRPr>
            </a:p>
          </p:txBody>
        </p:sp>
      </p:grpSp>
      <p:grpSp>
        <p:nvGrpSpPr>
          <p:cNvPr id="21" name="Group 20">
            <a:extLst>
              <a:ext uri="{FF2B5EF4-FFF2-40B4-BE49-F238E27FC236}">
                <a16:creationId xmlns:a16="http://schemas.microsoft.com/office/drawing/2014/main" id="{33993EA4-14B5-4BA6-B68C-53118E1B3281}"/>
              </a:ext>
            </a:extLst>
          </p:cNvPr>
          <p:cNvGrpSpPr/>
          <p:nvPr/>
        </p:nvGrpSpPr>
        <p:grpSpPr>
          <a:xfrm>
            <a:off x="891551" y="4226696"/>
            <a:ext cx="2980057" cy="761891"/>
            <a:chOff x="539552" y="2708920"/>
            <a:chExt cx="1872208" cy="761891"/>
          </a:xfrm>
        </p:grpSpPr>
        <p:sp>
          <p:nvSpPr>
            <p:cNvPr id="22" name="Rounded Rectangle 56">
              <a:extLst>
                <a:ext uri="{FF2B5EF4-FFF2-40B4-BE49-F238E27FC236}">
                  <a16:creationId xmlns:a16="http://schemas.microsoft.com/office/drawing/2014/main" id="{349AC657-B8FA-48EB-9F6C-4B815FF464E3}"/>
                </a:ext>
              </a:extLst>
            </p:cNvPr>
            <p:cNvSpPr/>
            <p:nvPr/>
          </p:nvSpPr>
          <p:spPr>
            <a:xfrm>
              <a:off x="611560" y="2708920"/>
              <a:ext cx="1728192" cy="379785"/>
            </a:xfrm>
            <a:prstGeom prst="roundRect">
              <a:avLst>
                <a:gd name="adj" fmla="val 50000"/>
              </a:avLst>
            </a:prstGeom>
            <a:solidFill>
              <a:schemeClr val="accent2"/>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3" name="TextBox 22">
              <a:extLst>
                <a:ext uri="{FF2B5EF4-FFF2-40B4-BE49-F238E27FC236}">
                  <a16:creationId xmlns:a16="http://schemas.microsoft.com/office/drawing/2014/main" id="{56916CC8-54EC-4977-9C94-4006C3CC5F45}"/>
                </a:ext>
              </a:extLst>
            </p:cNvPr>
            <p:cNvSpPr txBox="1"/>
            <p:nvPr/>
          </p:nvSpPr>
          <p:spPr>
            <a:xfrm>
              <a:off x="539552" y="3193812"/>
              <a:ext cx="1872208" cy="276999"/>
            </a:xfrm>
            <a:prstGeom prst="rect">
              <a:avLst/>
            </a:prstGeom>
            <a:noFill/>
          </p:spPr>
          <p:txBody>
            <a:bodyPr wrap="square" rtlCol="0">
              <a:spAutoFit/>
            </a:bodyPr>
            <a:lstStyle/>
            <a:p>
              <a:endParaRPr lang="ko-KR" altLang="en-US" sz="1200" dirty="0">
                <a:solidFill>
                  <a:schemeClr val="tx1">
                    <a:lumMod val="75000"/>
                    <a:lumOff val="25000"/>
                  </a:schemeClr>
                </a:solidFill>
                <a:cs typeface="Arial" pitchFamily="34" charset="0"/>
              </a:endParaRPr>
            </a:p>
          </p:txBody>
        </p:sp>
        <p:sp>
          <p:nvSpPr>
            <p:cNvPr id="24" name="TextBox 23">
              <a:extLst>
                <a:ext uri="{FF2B5EF4-FFF2-40B4-BE49-F238E27FC236}">
                  <a16:creationId xmlns:a16="http://schemas.microsoft.com/office/drawing/2014/main" id="{29BA9113-4EE8-47BF-A91D-5CDDCDB9DF1E}"/>
                </a:ext>
              </a:extLst>
            </p:cNvPr>
            <p:cNvSpPr txBox="1"/>
            <p:nvPr/>
          </p:nvSpPr>
          <p:spPr>
            <a:xfrm>
              <a:off x="665833" y="2744923"/>
              <a:ext cx="1619647" cy="307777"/>
            </a:xfrm>
            <a:prstGeom prst="rect">
              <a:avLst/>
            </a:prstGeom>
            <a:noFill/>
          </p:spPr>
          <p:txBody>
            <a:bodyPr wrap="square" rtlCol="0">
              <a:spAutoFit/>
            </a:bodyPr>
            <a:lstStyle/>
            <a:p>
              <a:pPr algn="ctr"/>
              <a:r>
                <a:rPr lang="fr-FR" altLang="ko-KR" sz="1400" b="1" dirty="0" smtClean="0">
                  <a:solidFill>
                    <a:schemeClr val="bg1"/>
                  </a:solidFill>
                  <a:cs typeface="Arial" pitchFamily="34" charset="0"/>
                </a:rPr>
                <a:t>OneDrive</a:t>
              </a:r>
              <a:endParaRPr lang="ko-KR" altLang="en-US" sz="1400" b="1" dirty="0">
                <a:solidFill>
                  <a:schemeClr val="bg1"/>
                </a:solidFill>
                <a:cs typeface="Arial" pitchFamily="34" charset="0"/>
              </a:endParaRPr>
            </a:p>
          </p:txBody>
        </p:sp>
      </p:grpSp>
      <p:pic>
        <p:nvPicPr>
          <p:cNvPr id="25" name="Image 24"/>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985239" y="2869445"/>
            <a:ext cx="1043295" cy="970331"/>
          </a:xfrm>
          <a:prstGeom prst="rect">
            <a:avLst/>
          </a:prstGeom>
        </p:spPr>
      </p:pic>
      <p:pic>
        <p:nvPicPr>
          <p:cNvPr id="26" name="Imag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8160" y="4935297"/>
            <a:ext cx="2280395" cy="932889"/>
          </a:xfrm>
          <a:prstGeom prst="rect">
            <a:avLst/>
          </a:prstGeom>
        </p:spPr>
      </p:pic>
      <p:pic>
        <p:nvPicPr>
          <p:cNvPr id="27" name="Imag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9093808" y="2698113"/>
            <a:ext cx="1363282" cy="1036385"/>
          </a:xfrm>
          <a:prstGeom prst="rect">
            <a:avLst/>
          </a:prstGeom>
        </p:spPr>
      </p:pic>
      <p:pic>
        <p:nvPicPr>
          <p:cNvPr id="28" name="Image 27"/>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9093807" y="3719247"/>
            <a:ext cx="1363283" cy="328370"/>
          </a:xfrm>
          <a:prstGeom prst="rect">
            <a:avLst/>
          </a:prstGeom>
        </p:spPr>
      </p:pic>
      <p:pic>
        <p:nvPicPr>
          <p:cNvPr id="29" name="Image 2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72586" y="5063781"/>
            <a:ext cx="1368404" cy="717833"/>
          </a:xfrm>
          <a:prstGeom prst="rect">
            <a:avLst/>
          </a:prstGeom>
        </p:spPr>
      </p:pic>
      <p:pic>
        <p:nvPicPr>
          <p:cNvPr id="31" name="Image 30"/>
          <p:cNvPicPr>
            <a:picLocks noChangeAspect="1"/>
          </p:cNvPicPr>
          <p:nvPr/>
        </p:nvPicPr>
        <p:blipFill>
          <a:blip r:embed="rId7"/>
          <a:stretch>
            <a:fillRect/>
          </a:stretch>
        </p:blipFill>
        <p:spPr>
          <a:xfrm>
            <a:off x="4273972" y="2176067"/>
            <a:ext cx="3846909" cy="3237257"/>
          </a:xfrm>
          <a:prstGeom prst="rect">
            <a:avLst/>
          </a:prstGeom>
        </p:spPr>
      </p:pic>
    </p:spTree>
    <p:extLst>
      <p:ext uri="{BB962C8B-B14F-4D97-AF65-F5344CB8AC3E}">
        <p14:creationId xmlns:p14="http://schemas.microsoft.com/office/powerpoint/2010/main" val="34280282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18">
            <a:extLst>
              <a:ext uri="{FF2B5EF4-FFF2-40B4-BE49-F238E27FC236}">
                <a16:creationId xmlns:a16="http://schemas.microsoft.com/office/drawing/2014/main" id="{5970F8E2-B875-4D3F-9F44-B4BE6F90B38C}"/>
              </a:ext>
            </a:extLst>
          </p:cNvPr>
          <p:cNvGrpSpPr/>
          <p:nvPr/>
        </p:nvGrpSpPr>
        <p:grpSpPr>
          <a:xfrm>
            <a:off x="4129202" y="869527"/>
            <a:ext cx="7398113" cy="860304"/>
            <a:chOff x="4776895" y="1916832"/>
            <a:chExt cx="3467513" cy="860304"/>
          </a:xfrm>
        </p:grpSpPr>
        <p:sp>
          <p:nvSpPr>
            <p:cNvPr id="6" name="Text Placeholder 10">
              <a:extLst>
                <a:ext uri="{FF2B5EF4-FFF2-40B4-BE49-F238E27FC236}">
                  <a16:creationId xmlns:a16="http://schemas.microsoft.com/office/drawing/2014/main" id="{E24AEAE7-AFF4-463C-B459-833BC1723A0A}"/>
                </a:ext>
              </a:extLst>
            </p:cNvPr>
            <p:cNvSpPr txBox="1">
              <a:spLocks/>
            </p:cNvSpPr>
            <p:nvPr/>
          </p:nvSpPr>
          <p:spPr>
            <a:xfrm>
              <a:off x="4822352" y="1916832"/>
              <a:ext cx="3422056" cy="360040"/>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altLang="ko-KR" sz="6000" b="1" dirty="0" smtClean="0">
                  <a:solidFill>
                    <a:schemeClr val="accent1"/>
                  </a:solidFill>
                  <a:cs typeface="Arial" pitchFamily="34" charset="0"/>
                </a:rPr>
                <a:t>06.Security </a:t>
              </a:r>
              <a:r>
                <a:rPr lang="en-US" altLang="ko-KR" sz="6000" b="1" dirty="0">
                  <a:solidFill>
                    <a:schemeClr val="accent1"/>
                  </a:solidFill>
                  <a:cs typeface="Arial" pitchFamily="34" charset="0"/>
                </a:rPr>
                <a:t>tools</a:t>
              </a:r>
              <a:endParaRPr lang="en-US" altLang="ko-KR" sz="6000" b="1" dirty="0">
                <a:solidFill>
                  <a:schemeClr val="accent1"/>
                </a:solidFill>
                <a:cs typeface="Arial" pitchFamily="34" charset="0"/>
              </a:endParaRPr>
            </a:p>
          </p:txBody>
        </p:sp>
        <p:sp>
          <p:nvSpPr>
            <p:cNvPr id="7" name="TextBox 6">
              <a:extLst>
                <a:ext uri="{FF2B5EF4-FFF2-40B4-BE49-F238E27FC236}">
                  <a16:creationId xmlns:a16="http://schemas.microsoft.com/office/drawing/2014/main" id="{DDD6E539-2D6C-45A8-89D5-254344A591EA}"/>
                </a:ext>
              </a:extLst>
            </p:cNvPr>
            <p:cNvSpPr txBox="1"/>
            <p:nvPr/>
          </p:nvSpPr>
          <p:spPr>
            <a:xfrm>
              <a:off x="4776895" y="2500137"/>
              <a:ext cx="3422056" cy="276999"/>
            </a:xfrm>
            <a:prstGeom prst="rect">
              <a:avLst/>
            </a:prstGeom>
            <a:noFill/>
          </p:spPr>
          <p:txBody>
            <a:bodyPr wrap="square" rtlCol="0">
              <a:spAutoFit/>
            </a:bodyPr>
            <a:lstStyle/>
            <a:p>
              <a:endParaRPr lang="ko-KR" altLang="en-US" sz="1200" dirty="0">
                <a:solidFill>
                  <a:schemeClr val="tx1">
                    <a:lumMod val="85000"/>
                    <a:lumOff val="15000"/>
                  </a:schemeClr>
                </a:solidFill>
                <a:cs typeface="Arial" pitchFamily="34" charset="0"/>
              </a:endParaRPr>
            </a:p>
          </p:txBody>
        </p:sp>
      </p:grpSp>
      <p:pic>
        <p:nvPicPr>
          <p:cNvPr id="17" name="Espace réservé pour une image  16"/>
          <p:cNvPicPr>
            <a:picLocks noGrp="1" noChangeAspect="1"/>
          </p:cNvPicPr>
          <p:nvPr>
            <p:ph type="pic" idx="15"/>
          </p:nvPr>
        </p:nvPicPr>
        <p:blipFill>
          <a:blip r:embed="rId2">
            <a:extLst>
              <a:ext uri="{28A0092B-C50C-407E-A947-70E740481C1C}">
                <a14:useLocalDpi xmlns:a14="http://schemas.microsoft.com/office/drawing/2010/main" val="0"/>
              </a:ext>
            </a:extLst>
          </a:blip>
          <a:srcRect l="13740" r="13740"/>
          <a:stretch>
            <a:fillRect/>
          </a:stretch>
        </p:blipFill>
        <p:spPr/>
      </p:pic>
      <p:pic>
        <p:nvPicPr>
          <p:cNvPr id="18" name="Espace réservé pour une image  17"/>
          <p:cNvPicPr>
            <a:picLocks noGrp="1" noChangeAspect="1"/>
          </p:cNvPicPr>
          <p:nvPr>
            <p:ph type="pic" idx="14"/>
          </p:nvPr>
        </p:nvPicPr>
        <p:blipFill>
          <a:blip r:embed="rId3">
            <a:extLst>
              <a:ext uri="{28A0092B-C50C-407E-A947-70E740481C1C}">
                <a14:useLocalDpi xmlns:a14="http://schemas.microsoft.com/office/drawing/2010/main" val="0"/>
              </a:ext>
            </a:extLst>
          </a:blip>
          <a:srcRect l="1014" r="1014"/>
          <a:stretch>
            <a:fillRect/>
          </a:stretch>
        </p:blipFill>
        <p:spPr/>
      </p:pic>
      <p:grpSp>
        <p:nvGrpSpPr>
          <p:cNvPr id="8" name="Graphic 21">
            <a:extLst>
              <a:ext uri="{FF2B5EF4-FFF2-40B4-BE49-F238E27FC236}">
                <a16:creationId xmlns:a16="http://schemas.microsoft.com/office/drawing/2014/main" id="{ED78BAFA-AFCC-4AC7-8D83-5362F294F0F6}"/>
              </a:ext>
            </a:extLst>
          </p:cNvPr>
          <p:cNvGrpSpPr/>
          <p:nvPr/>
        </p:nvGrpSpPr>
        <p:grpSpPr>
          <a:xfrm>
            <a:off x="10636638" y="477799"/>
            <a:ext cx="890677" cy="1143496"/>
            <a:chOff x="3425127" y="0"/>
            <a:chExt cx="5341746" cy="6858000"/>
          </a:xfrm>
        </p:grpSpPr>
        <p:sp>
          <p:nvSpPr>
            <p:cNvPr id="9" name="Freeform: Shape 66">
              <a:extLst>
                <a:ext uri="{FF2B5EF4-FFF2-40B4-BE49-F238E27FC236}">
                  <a16:creationId xmlns:a16="http://schemas.microsoft.com/office/drawing/2014/main" id="{2417BCE7-E9BA-442E-84D2-00DCDF929912}"/>
                </a:ext>
              </a:extLst>
            </p:cNvPr>
            <p:cNvSpPr/>
            <p:nvPr/>
          </p:nvSpPr>
          <p:spPr>
            <a:xfrm>
              <a:off x="3425013" y="0"/>
              <a:ext cx="5341478" cy="6856954"/>
            </a:xfrm>
            <a:custGeom>
              <a:avLst/>
              <a:gdLst>
                <a:gd name="connsiteX0" fmla="*/ 2688415 w 5341478"/>
                <a:gd name="connsiteY0" fmla="*/ 0 h 6856954"/>
                <a:gd name="connsiteX1" fmla="*/ 25123 w 5341478"/>
                <a:gd name="connsiteY1" fmla="*/ 1019550 h 6856954"/>
                <a:gd name="connsiteX2" fmla="*/ 25123 w 5341478"/>
                <a:gd name="connsiteY2" fmla="*/ 3846231 h 6856954"/>
                <a:gd name="connsiteX3" fmla="*/ 2642056 w 5341478"/>
                <a:gd name="connsiteY3" fmla="*/ 6856955 h 6856954"/>
                <a:gd name="connsiteX4" fmla="*/ 5338636 w 5341478"/>
                <a:gd name="connsiteY4" fmla="*/ 3952543 h 6856954"/>
                <a:gd name="connsiteX5" fmla="*/ 5338636 w 5341478"/>
                <a:gd name="connsiteY5" fmla="*/ 1048917 h 6856954"/>
                <a:gd name="connsiteX6" fmla="*/ 2688415 w 5341478"/>
                <a:gd name="connsiteY6" fmla="*/ 0 h 6856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41478" h="6856954">
                  <a:moveTo>
                    <a:pt x="2688415" y="0"/>
                  </a:moveTo>
                  <a:cubicBezTo>
                    <a:pt x="2688415" y="0"/>
                    <a:pt x="956487" y="1166644"/>
                    <a:pt x="25123" y="1019550"/>
                  </a:cubicBezTo>
                  <a:cubicBezTo>
                    <a:pt x="-26116" y="2058707"/>
                    <a:pt x="15276" y="3058651"/>
                    <a:pt x="25123" y="3846231"/>
                  </a:cubicBezTo>
                  <a:cubicBezTo>
                    <a:pt x="54577" y="5744861"/>
                    <a:pt x="2642056" y="6856955"/>
                    <a:pt x="2642056" y="6856955"/>
                  </a:cubicBezTo>
                  <a:cubicBezTo>
                    <a:pt x="2642056" y="6856955"/>
                    <a:pt x="5064141" y="5921234"/>
                    <a:pt x="5338636" y="3952543"/>
                  </a:cubicBezTo>
                  <a:cubicBezTo>
                    <a:pt x="5328789" y="2980224"/>
                    <a:pt x="5348483" y="1950827"/>
                    <a:pt x="5338636" y="1048917"/>
                  </a:cubicBezTo>
                  <a:cubicBezTo>
                    <a:pt x="3593636" y="764663"/>
                    <a:pt x="2688415" y="0"/>
                    <a:pt x="2688415" y="0"/>
                  </a:cubicBezTo>
                  <a:close/>
                </a:path>
              </a:pathLst>
            </a:custGeom>
            <a:noFill/>
            <a:ln w="31750" cap="flat">
              <a:solidFill>
                <a:schemeClr val="accent1"/>
              </a:solidFill>
              <a:prstDash val="solid"/>
              <a:miter/>
            </a:ln>
          </p:spPr>
          <p:txBody>
            <a:bodyPr rtlCol="0" anchor="ctr"/>
            <a:lstStyle/>
            <a:p>
              <a:endParaRPr lang="en-US"/>
            </a:p>
          </p:txBody>
        </p:sp>
        <p:sp>
          <p:nvSpPr>
            <p:cNvPr id="11" name="Freeform: Shape 67">
              <a:extLst>
                <a:ext uri="{FF2B5EF4-FFF2-40B4-BE49-F238E27FC236}">
                  <a16:creationId xmlns:a16="http://schemas.microsoft.com/office/drawing/2014/main" id="{06D8EFC8-B8DF-4EA9-81C9-2DAA67CCE9FF}"/>
                </a:ext>
              </a:extLst>
            </p:cNvPr>
            <p:cNvSpPr/>
            <p:nvPr/>
          </p:nvSpPr>
          <p:spPr>
            <a:xfrm>
              <a:off x="3692070" y="321376"/>
              <a:ext cx="4817313" cy="6184138"/>
            </a:xfrm>
            <a:custGeom>
              <a:avLst/>
              <a:gdLst>
                <a:gd name="connsiteX0" fmla="*/ 2424582 w 4817313"/>
                <a:gd name="connsiteY0" fmla="*/ 0 h 6184138"/>
                <a:gd name="connsiteX1" fmla="*/ 22626 w 4817313"/>
                <a:gd name="connsiteY1" fmla="*/ 919512 h 6184138"/>
                <a:gd name="connsiteX2" fmla="*/ 22626 w 4817313"/>
                <a:gd name="connsiteY2" fmla="*/ 3468824 h 6184138"/>
                <a:gd name="connsiteX3" fmla="*/ 2382841 w 4817313"/>
                <a:gd name="connsiteY3" fmla="*/ 6184138 h 6184138"/>
                <a:gd name="connsiteX4" fmla="*/ 4814773 w 4817313"/>
                <a:gd name="connsiteY4" fmla="*/ 3564766 h 6184138"/>
                <a:gd name="connsiteX5" fmla="*/ 4814773 w 4817313"/>
                <a:gd name="connsiteY5" fmla="*/ 946003 h 6184138"/>
                <a:gd name="connsiteX6" fmla="*/ 2424582 w 4817313"/>
                <a:gd name="connsiteY6" fmla="*/ 0 h 6184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7313" h="6184138">
                  <a:moveTo>
                    <a:pt x="2424582" y="0"/>
                  </a:moveTo>
                  <a:cubicBezTo>
                    <a:pt x="2424582" y="0"/>
                    <a:pt x="862578" y="1052141"/>
                    <a:pt x="22626" y="919512"/>
                  </a:cubicBezTo>
                  <a:cubicBezTo>
                    <a:pt x="-23559" y="1856714"/>
                    <a:pt x="13825" y="2758537"/>
                    <a:pt x="22626" y="3468824"/>
                  </a:cubicBezTo>
                  <a:cubicBezTo>
                    <a:pt x="49117" y="5181145"/>
                    <a:pt x="2382841" y="6184138"/>
                    <a:pt x="2382841" y="6184138"/>
                  </a:cubicBezTo>
                  <a:cubicBezTo>
                    <a:pt x="2382841" y="6184138"/>
                    <a:pt x="4567206" y="5340265"/>
                    <a:pt x="4814773" y="3564766"/>
                  </a:cubicBezTo>
                  <a:cubicBezTo>
                    <a:pt x="4805973" y="2687778"/>
                    <a:pt x="4823575" y="1759465"/>
                    <a:pt x="4814773" y="946003"/>
                  </a:cubicBezTo>
                  <a:cubicBezTo>
                    <a:pt x="3240919" y="689634"/>
                    <a:pt x="2424582" y="0"/>
                    <a:pt x="2424582" y="0"/>
                  </a:cubicBezTo>
                  <a:close/>
                </a:path>
              </a:pathLst>
            </a:custGeom>
            <a:solidFill>
              <a:schemeClr val="accent1"/>
            </a:solidFill>
            <a:ln w="8701" cap="flat">
              <a:noFill/>
              <a:prstDash val="solid"/>
              <a:miter/>
            </a:ln>
          </p:spPr>
          <p:txBody>
            <a:bodyPr rtlCol="0" anchor="ctr"/>
            <a:lstStyle/>
            <a:p>
              <a:endParaRPr lang="en-US"/>
            </a:p>
          </p:txBody>
        </p:sp>
        <p:sp>
          <p:nvSpPr>
            <p:cNvPr id="12" name="Freeform: Shape 68">
              <a:extLst>
                <a:ext uri="{FF2B5EF4-FFF2-40B4-BE49-F238E27FC236}">
                  <a16:creationId xmlns:a16="http://schemas.microsoft.com/office/drawing/2014/main" id="{7E5D7F69-7103-44F1-8F3A-6EF473226496}"/>
                </a:ext>
              </a:extLst>
            </p:cNvPr>
            <p:cNvSpPr/>
            <p:nvPr/>
          </p:nvSpPr>
          <p:spPr>
            <a:xfrm>
              <a:off x="5077582" y="3107623"/>
              <a:ext cx="1971904" cy="1813799"/>
            </a:xfrm>
            <a:custGeom>
              <a:avLst/>
              <a:gdLst>
                <a:gd name="connsiteX0" fmla="*/ 1970433 w 1971904"/>
                <a:gd name="connsiteY0" fmla="*/ 1441139 h 1813799"/>
                <a:gd name="connsiteX1" fmla="*/ 0 w 1971904"/>
                <a:gd name="connsiteY1" fmla="*/ 1441139 h 1813799"/>
                <a:gd name="connsiteX2" fmla="*/ 0 w 1971904"/>
                <a:gd name="connsiteY2" fmla="*/ 0 h 1813799"/>
                <a:gd name="connsiteX3" fmla="*/ 1970433 w 1971904"/>
                <a:gd name="connsiteY3" fmla="*/ 0 h 1813799"/>
                <a:gd name="connsiteX4" fmla="*/ 1970433 w 1971904"/>
                <a:gd name="connsiteY4" fmla="*/ 1441139 h 1813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1904" h="1813799">
                  <a:moveTo>
                    <a:pt x="1970433" y="1441139"/>
                  </a:moveTo>
                  <a:cubicBezTo>
                    <a:pt x="1467194" y="1954225"/>
                    <a:pt x="555524" y="1921547"/>
                    <a:pt x="0" y="1441139"/>
                  </a:cubicBezTo>
                  <a:cubicBezTo>
                    <a:pt x="0" y="1079329"/>
                    <a:pt x="0" y="0"/>
                    <a:pt x="0" y="0"/>
                  </a:cubicBezTo>
                  <a:lnTo>
                    <a:pt x="1970433" y="0"/>
                  </a:lnTo>
                  <a:cubicBezTo>
                    <a:pt x="1970433" y="87"/>
                    <a:pt x="1973745" y="1079329"/>
                    <a:pt x="1970433" y="1441139"/>
                  </a:cubicBezTo>
                  <a:close/>
                </a:path>
              </a:pathLst>
            </a:custGeom>
            <a:solidFill>
              <a:srgbClr val="FFFFFF"/>
            </a:solidFill>
            <a:ln w="8701" cap="flat">
              <a:noFill/>
              <a:prstDash val="solid"/>
              <a:miter/>
            </a:ln>
          </p:spPr>
          <p:txBody>
            <a:bodyPr rtlCol="0" anchor="ctr"/>
            <a:lstStyle/>
            <a:p>
              <a:endParaRPr lang="en-US"/>
            </a:p>
          </p:txBody>
        </p:sp>
        <p:sp>
          <p:nvSpPr>
            <p:cNvPr id="13" name="Freeform: Shape 69">
              <a:extLst>
                <a:ext uri="{FF2B5EF4-FFF2-40B4-BE49-F238E27FC236}">
                  <a16:creationId xmlns:a16="http://schemas.microsoft.com/office/drawing/2014/main" id="{CEAA564A-A32C-4C6C-B97C-65E1EA3C1A11}"/>
                </a:ext>
              </a:extLst>
            </p:cNvPr>
            <p:cNvSpPr/>
            <p:nvPr/>
          </p:nvSpPr>
          <p:spPr>
            <a:xfrm>
              <a:off x="5332382" y="1718072"/>
              <a:ext cx="1483576" cy="1261366"/>
            </a:xfrm>
            <a:custGeom>
              <a:avLst/>
              <a:gdLst>
                <a:gd name="connsiteX0" fmla="*/ 741832 w 1483576"/>
                <a:gd name="connsiteY0" fmla="*/ 0 h 1261366"/>
                <a:gd name="connsiteX1" fmla="*/ 741832 w 1483576"/>
                <a:gd name="connsiteY1" fmla="*/ 0 h 1261366"/>
                <a:gd name="connsiteX2" fmla="*/ 0 w 1483576"/>
                <a:gd name="connsiteY2" fmla="*/ 741745 h 1261366"/>
                <a:gd name="connsiteX3" fmla="*/ 0 w 1483576"/>
                <a:gd name="connsiteY3" fmla="*/ 1261367 h 1261366"/>
                <a:gd name="connsiteX4" fmla="*/ 292445 w 1483576"/>
                <a:gd name="connsiteY4" fmla="*/ 1261367 h 1261366"/>
                <a:gd name="connsiteX5" fmla="*/ 292445 w 1483576"/>
                <a:gd name="connsiteY5" fmla="*/ 735209 h 1261366"/>
                <a:gd name="connsiteX6" fmla="*/ 719698 w 1483576"/>
                <a:gd name="connsiteY6" fmla="*/ 307956 h 1261366"/>
                <a:gd name="connsiteX7" fmla="*/ 719698 w 1483576"/>
                <a:gd name="connsiteY7" fmla="*/ 307956 h 1261366"/>
                <a:gd name="connsiteX8" fmla="*/ 1146950 w 1483576"/>
                <a:gd name="connsiteY8" fmla="*/ 735209 h 1261366"/>
                <a:gd name="connsiteX9" fmla="*/ 1146950 w 1483576"/>
                <a:gd name="connsiteY9" fmla="*/ 1261367 h 1261366"/>
                <a:gd name="connsiteX10" fmla="*/ 1483576 w 1483576"/>
                <a:gd name="connsiteY10" fmla="*/ 1261367 h 1261366"/>
                <a:gd name="connsiteX11" fmla="*/ 1483576 w 1483576"/>
                <a:gd name="connsiteY11" fmla="*/ 741745 h 1261366"/>
                <a:gd name="connsiteX12" fmla="*/ 741832 w 1483576"/>
                <a:gd name="connsiteY12" fmla="*/ 0 h 1261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83576" h="1261366">
                  <a:moveTo>
                    <a:pt x="741832" y="0"/>
                  </a:moveTo>
                  <a:lnTo>
                    <a:pt x="741832" y="0"/>
                  </a:lnTo>
                  <a:cubicBezTo>
                    <a:pt x="332182" y="0"/>
                    <a:pt x="0" y="332095"/>
                    <a:pt x="0" y="741745"/>
                  </a:cubicBezTo>
                  <a:lnTo>
                    <a:pt x="0" y="1261367"/>
                  </a:lnTo>
                  <a:lnTo>
                    <a:pt x="292445" y="1261367"/>
                  </a:lnTo>
                  <a:lnTo>
                    <a:pt x="292445" y="735209"/>
                  </a:lnTo>
                  <a:cubicBezTo>
                    <a:pt x="292445" y="499231"/>
                    <a:pt x="483720" y="307956"/>
                    <a:pt x="719698" y="307956"/>
                  </a:cubicBezTo>
                  <a:lnTo>
                    <a:pt x="719698" y="307956"/>
                  </a:lnTo>
                  <a:cubicBezTo>
                    <a:pt x="955676" y="307956"/>
                    <a:pt x="1146950" y="499231"/>
                    <a:pt x="1146950" y="735209"/>
                  </a:cubicBezTo>
                  <a:lnTo>
                    <a:pt x="1146950" y="1261367"/>
                  </a:lnTo>
                  <a:lnTo>
                    <a:pt x="1483576" y="1261367"/>
                  </a:lnTo>
                  <a:lnTo>
                    <a:pt x="1483576" y="741745"/>
                  </a:lnTo>
                  <a:cubicBezTo>
                    <a:pt x="1483664" y="332095"/>
                    <a:pt x="1151569" y="0"/>
                    <a:pt x="741832" y="0"/>
                  </a:cubicBezTo>
                  <a:close/>
                </a:path>
              </a:pathLst>
            </a:custGeom>
            <a:solidFill>
              <a:srgbClr val="FFFFFF"/>
            </a:solidFill>
            <a:ln w="8701" cap="flat">
              <a:noFill/>
              <a:prstDash val="solid"/>
              <a:miter/>
            </a:ln>
          </p:spPr>
          <p:txBody>
            <a:bodyPr rtlCol="0" anchor="ctr"/>
            <a:lstStyle/>
            <a:p>
              <a:endParaRPr lang="en-US"/>
            </a:p>
          </p:txBody>
        </p:sp>
        <p:sp>
          <p:nvSpPr>
            <p:cNvPr id="14" name="Freeform: Shape 70">
              <a:extLst>
                <a:ext uri="{FF2B5EF4-FFF2-40B4-BE49-F238E27FC236}">
                  <a16:creationId xmlns:a16="http://schemas.microsoft.com/office/drawing/2014/main" id="{92B8D752-6D88-459D-BAB5-2169FA614A95}"/>
                </a:ext>
              </a:extLst>
            </p:cNvPr>
            <p:cNvSpPr/>
            <p:nvPr/>
          </p:nvSpPr>
          <p:spPr>
            <a:xfrm>
              <a:off x="5864640" y="3547424"/>
              <a:ext cx="405205" cy="796469"/>
            </a:xfrm>
            <a:custGeom>
              <a:avLst/>
              <a:gdLst>
                <a:gd name="connsiteX0" fmla="*/ 353618 w 405205"/>
                <a:gd name="connsiteY0" fmla="*/ 639528 h 796469"/>
                <a:gd name="connsiteX1" fmla="*/ 310135 w 405205"/>
                <a:gd name="connsiteY1" fmla="*/ 639528 h 796469"/>
                <a:gd name="connsiteX2" fmla="*/ 311529 w 405205"/>
                <a:gd name="connsiteY2" fmla="*/ 628026 h 796469"/>
                <a:gd name="connsiteX3" fmla="*/ 311529 w 405205"/>
                <a:gd name="connsiteY3" fmla="*/ 570861 h 796469"/>
                <a:gd name="connsiteX4" fmla="*/ 261685 w 405205"/>
                <a:gd name="connsiteY4" fmla="*/ 521016 h 796469"/>
                <a:gd name="connsiteX5" fmla="*/ 261423 w 405205"/>
                <a:gd name="connsiteY5" fmla="*/ 521016 h 796469"/>
                <a:gd name="connsiteX6" fmla="*/ 261423 w 405205"/>
                <a:gd name="connsiteY6" fmla="*/ 396492 h 796469"/>
                <a:gd name="connsiteX7" fmla="*/ 405206 w 405205"/>
                <a:gd name="connsiteY7" fmla="*/ 202603 h 796469"/>
                <a:gd name="connsiteX8" fmla="*/ 202603 w 405205"/>
                <a:gd name="connsiteY8" fmla="*/ 0 h 796469"/>
                <a:gd name="connsiteX9" fmla="*/ 0 w 405205"/>
                <a:gd name="connsiteY9" fmla="*/ 202603 h 796469"/>
                <a:gd name="connsiteX10" fmla="*/ 143783 w 405205"/>
                <a:gd name="connsiteY10" fmla="*/ 396492 h 796469"/>
                <a:gd name="connsiteX11" fmla="*/ 143783 w 405205"/>
                <a:gd name="connsiteY11" fmla="*/ 521016 h 796469"/>
                <a:gd name="connsiteX12" fmla="*/ 143521 w 405205"/>
                <a:gd name="connsiteY12" fmla="*/ 521016 h 796469"/>
                <a:gd name="connsiteX13" fmla="*/ 93677 w 405205"/>
                <a:gd name="connsiteY13" fmla="*/ 570861 h 796469"/>
                <a:gd name="connsiteX14" fmla="*/ 93677 w 405205"/>
                <a:gd name="connsiteY14" fmla="*/ 628026 h 796469"/>
                <a:gd name="connsiteX15" fmla="*/ 95071 w 405205"/>
                <a:gd name="connsiteY15" fmla="*/ 639528 h 796469"/>
                <a:gd name="connsiteX16" fmla="*/ 51587 w 405205"/>
                <a:gd name="connsiteY16" fmla="*/ 639528 h 796469"/>
                <a:gd name="connsiteX17" fmla="*/ 21785 w 405205"/>
                <a:gd name="connsiteY17" fmla="*/ 669330 h 796469"/>
                <a:gd name="connsiteX18" fmla="*/ 21785 w 405205"/>
                <a:gd name="connsiteY18" fmla="*/ 766667 h 796469"/>
                <a:gd name="connsiteX19" fmla="*/ 51587 w 405205"/>
                <a:gd name="connsiteY19" fmla="*/ 796469 h 796469"/>
                <a:gd name="connsiteX20" fmla="*/ 353705 w 405205"/>
                <a:gd name="connsiteY20" fmla="*/ 796469 h 796469"/>
                <a:gd name="connsiteX21" fmla="*/ 383508 w 405205"/>
                <a:gd name="connsiteY21" fmla="*/ 766667 h 796469"/>
                <a:gd name="connsiteX22" fmla="*/ 383508 w 405205"/>
                <a:gd name="connsiteY22" fmla="*/ 669330 h 796469"/>
                <a:gd name="connsiteX23" fmla="*/ 353618 w 405205"/>
                <a:gd name="connsiteY23" fmla="*/ 639528 h 796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05205" h="796469">
                  <a:moveTo>
                    <a:pt x="353618" y="639528"/>
                  </a:moveTo>
                  <a:lnTo>
                    <a:pt x="310135" y="639528"/>
                  </a:lnTo>
                  <a:cubicBezTo>
                    <a:pt x="311006" y="635781"/>
                    <a:pt x="311529" y="631947"/>
                    <a:pt x="311529" y="628026"/>
                  </a:cubicBezTo>
                  <a:lnTo>
                    <a:pt x="311529" y="570861"/>
                  </a:lnTo>
                  <a:cubicBezTo>
                    <a:pt x="311529" y="543324"/>
                    <a:pt x="289221" y="521016"/>
                    <a:pt x="261685" y="521016"/>
                  </a:cubicBezTo>
                  <a:lnTo>
                    <a:pt x="261423" y="521016"/>
                  </a:lnTo>
                  <a:lnTo>
                    <a:pt x="261423" y="396492"/>
                  </a:lnTo>
                  <a:cubicBezTo>
                    <a:pt x="344643" y="371308"/>
                    <a:pt x="405206" y="294014"/>
                    <a:pt x="405206" y="202603"/>
                  </a:cubicBezTo>
                  <a:cubicBezTo>
                    <a:pt x="405206" y="90714"/>
                    <a:pt x="314492" y="0"/>
                    <a:pt x="202603" y="0"/>
                  </a:cubicBezTo>
                  <a:cubicBezTo>
                    <a:pt x="90714" y="0"/>
                    <a:pt x="0" y="90714"/>
                    <a:pt x="0" y="202603"/>
                  </a:cubicBezTo>
                  <a:cubicBezTo>
                    <a:pt x="0" y="294014"/>
                    <a:pt x="60563" y="371308"/>
                    <a:pt x="143783" y="396492"/>
                  </a:cubicBezTo>
                  <a:lnTo>
                    <a:pt x="143783" y="521016"/>
                  </a:lnTo>
                  <a:lnTo>
                    <a:pt x="143521" y="521016"/>
                  </a:lnTo>
                  <a:cubicBezTo>
                    <a:pt x="115985" y="521016"/>
                    <a:pt x="93677" y="543324"/>
                    <a:pt x="93677" y="570861"/>
                  </a:cubicBezTo>
                  <a:lnTo>
                    <a:pt x="93677" y="628026"/>
                  </a:lnTo>
                  <a:cubicBezTo>
                    <a:pt x="93677" y="632034"/>
                    <a:pt x="94199" y="635868"/>
                    <a:pt x="95071" y="639528"/>
                  </a:cubicBezTo>
                  <a:lnTo>
                    <a:pt x="51587" y="639528"/>
                  </a:lnTo>
                  <a:cubicBezTo>
                    <a:pt x="35118" y="639528"/>
                    <a:pt x="21785" y="652861"/>
                    <a:pt x="21785" y="669330"/>
                  </a:cubicBezTo>
                  <a:lnTo>
                    <a:pt x="21785" y="766667"/>
                  </a:lnTo>
                  <a:cubicBezTo>
                    <a:pt x="21785" y="783137"/>
                    <a:pt x="35118" y="796469"/>
                    <a:pt x="51587" y="796469"/>
                  </a:cubicBezTo>
                  <a:lnTo>
                    <a:pt x="353705" y="796469"/>
                  </a:lnTo>
                  <a:cubicBezTo>
                    <a:pt x="370175" y="796469"/>
                    <a:pt x="383508" y="783137"/>
                    <a:pt x="383508" y="766667"/>
                  </a:cubicBezTo>
                  <a:lnTo>
                    <a:pt x="383508" y="669330"/>
                  </a:lnTo>
                  <a:cubicBezTo>
                    <a:pt x="383333" y="652861"/>
                    <a:pt x="370001" y="639528"/>
                    <a:pt x="353618" y="639528"/>
                  </a:cubicBezTo>
                  <a:close/>
                </a:path>
              </a:pathLst>
            </a:custGeom>
            <a:solidFill>
              <a:schemeClr val="accent1"/>
            </a:solidFill>
            <a:ln w="8701" cap="flat">
              <a:noFill/>
              <a:prstDash val="solid"/>
              <a:miter/>
            </a:ln>
          </p:spPr>
          <p:txBody>
            <a:bodyPr rtlCol="0" anchor="ctr"/>
            <a:lstStyle/>
            <a:p>
              <a:endParaRPr lang="en-US"/>
            </a:p>
          </p:txBody>
        </p:sp>
      </p:grpSp>
    </p:spTree>
    <p:extLst>
      <p:ext uri="{BB962C8B-B14F-4D97-AF65-F5344CB8AC3E}">
        <p14:creationId xmlns:p14="http://schemas.microsoft.com/office/powerpoint/2010/main" val="32236654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0"/>
          </p:nvPr>
        </p:nvSpPr>
        <p:spPr/>
        <p:style>
          <a:lnRef idx="1">
            <a:schemeClr val="accent2"/>
          </a:lnRef>
          <a:fillRef idx="2">
            <a:schemeClr val="accent2"/>
          </a:fillRef>
          <a:effectRef idx="1">
            <a:schemeClr val="accent2"/>
          </a:effectRef>
          <a:fontRef idx="minor">
            <a:schemeClr val="dk1"/>
          </a:fontRef>
        </p:style>
        <p:txBody>
          <a:bodyPr/>
          <a:lstStyle/>
          <a:p>
            <a:r>
              <a:rPr lang="fr-FR" dirty="0"/>
              <a:t>CloudGuard Dome9</a:t>
            </a:r>
          </a:p>
        </p:txBody>
      </p:sp>
      <p:pic>
        <p:nvPicPr>
          <p:cNvPr id="6" name="Image 5"/>
          <p:cNvPicPr>
            <a:picLocks noChangeAspect="1"/>
          </p:cNvPicPr>
          <p:nvPr/>
        </p:nvPicPr>
        <p:blipFill>
          <a:blip r:embed="rId2"/>
          <a:stretch>
            <a:fillRect/>
          </a:stretch>
        </p:blipFill>
        <p:spPr>
          <a:xfrm>
            <a:off x="1972849" y="2866135"/>
            <a:ext cx="3487793" cy="2582852"/>
          </a:xfrm>
          <a:prstGeom prst="rect">
            <a:avLst/>
          </a:prstGeom>
        </p:spPr>
      </p:pic>
      <p:sp>
        <p:nvSpPr>
          <p:cNvPr id="8" name="ZoneTexte 7"/>
          <p:cNvSpPr txBox="1"/>
          <p:nvPr/>
        </p:nvSpPr>
        <p:spPr>
          <a:xfrm>
            <a:off x="6671256" y="2733315"/>
            <a:ext cx="5225470" cy="2308324"/>
          </a:xfrm>
          <a:prstGeom prst="rect">
            <a:avLst/>
          </a:prstGeom>
          <a:noFill/>
        </p:spPr>
        <p:txBody>
          <a:bodyPr wrap="square" rtlCol="0">
            <a:spAutoFit/>
          </a:bodyPr>
          <a:lstStyle/>
          <a:p>
            <a:r>
              <a:rPr lang="en-US" dirty="0" smtClean="0"/>
              <a:t>- Configuration</a:t>
            </a:r>
            <a:r>
              <a:rPr lang="en-US" dirty="0"/>
              <a:t>, good practices in legislation and security.</a:t>
            </a:r>
          </a:p>
          <a:p>
            <a:r>
              <a:rPr lang="en-US" dirty="0" smtClean="0"/>
              <a:t>- Protection </a:t>
            </a:r>
            <a:r>
              <a:rPr lang="en-US" dirty="0"/>
              <a:t>against theft of credentials and data.</a:t>
            </a:r>
          </a:p>
          <a:p>
            <a:r>
              <a:rPr lang="en-US" dirty="0" smtClean="0"/>
              <a:t>- Contextual </a:t>
            </a:r>
            <a:r>
              <a:rPr lang="en-US" dirty="0"/>
              <a:t>intelligence.</a:t>
            </a:r>
          </a:p>
          <a:p>
            <a:r>
              <a:rPr lang="en-US" dirty="0" smtClean="0"/>
              <a:t>	- Threat </a:t>
            </a:r>
            <a:r>
              <a:rPr lang="en-US" dirty="0"/>
              <a:t>information.</a:t>
            </a:r>
          </a:p>
          <a:p>
            <a:r>
              <a:rPr lang="en-US" dirty="0" smtClean="0"/>
              <a:t>	- Improved </a:t>
            </a:r>
            <a:r>
              <a:rPr lang="en-US" dirty="0"/>
              <a:t>detection.</a:t>
            </a:r>
          </a:p>
          <a:p>
            <a:r>
              <a:rPr lang="en-US" dirty="0" smtClean="0"/>
              <a:t>- Payment </a:t>
            </a:r>
            <a:r>
              <a:rPr lang="en-US" dirty="0"/>
              <a:t>tool.</a:t>
            </a:r>
          </a:p>
          <a:p>
            <a:r>
              <a:rPr lang="en-US" dirty="0" smtClean="0"/>
              <a:t>- AWS</a:t>
            </a:r>
            <a:r>
              <a:rPr lang="en-US" dirty="0"/>
              <a:t>, Azure and Google Cloud</a:t>
            </a:r>
            <a:endParaRPr lang="fr-FR" dirty="0"/>
          </a:p>
        </p:txBody>
      </p:sp>
    </p:spTree>
    <p:extLst>
      <p:ext uri="{BB962C8B-B14F-4D97-AF65-F5344CB8AC3E}">
        <p14:creationId xmlns:p14="http://schemas.microsoft.com/office/powerpoint/2010/main" val="31488037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0"/>
          </p:nvPr>
        </p:nvSpPr>
        <p:spPr/>
        <p:style>
          <a:lnRef idx="1">
            <a:schemeClr val="accent2"/>
          </a:lnRef>
          <a:fillRef idx="2">
            <a:schemeClr val="accent2"/>
          </a:fillRef>
          <a:effectRef idx="1">
            <a:schemeClr val="accent2"/>
          </a:effectRef>
          <a:fontRef idx="minor">
            <a:schemeClr val="dk1"/>
          </a:fontRef>
        </p:style>
        <p:txBody>
          <a:bodyPr/>
          <a:lstStyle/>
          <a:p>
            <a:r>
              <a:rPr lang="es" dirty="0">
                <a:solidFill>
                  <a:schemeClr val="tx1"/>
                </a:solidFill>
              </a:rPr>
              <a:t>Panther</a:t>
            </a:r>
            <a:endParaRPr lang="fr-FR" dirty="0">
              <a:solidFill>
                <a:schemeClr val="tx1"/>
              </a:solidFill>
            </a:endParaRPr>
          </a:p>
        </p:txBody>
      </p:sp>
      <p:pic>
        <p:nvPicPr>
          <p:cNvPr id="4" name="Google Shape;227;p43"/>
          <p:cNvPicPr preferRelativeResize="0"/>
          <p:nvPr/>
        </p:nvPicPr>
        <p:blipFill>
          <a:blip r:embed="rId2">
            <a:alphaModFix/>
          </a:blip>
          <a:stretch>
            <a:fillRect/>
          </a:stretch>
        </p:blipFill>
        <p:spPr>
          <a:xfrm>
            <a:off x="1762587" y="3669386"/>
            <a:ext cx="4084422" cy="967009"/>
          </a:xfrm>
          <a:prstGeom prst="rect">
            <a:avLst/>
          </a:prstGeom>
          <a:noFill/>
          <a:ln>
            <a:noFill/>
          </a:ln>
        </p:spPr>
      </p:pic>
      <p:sp>
        <p:nvSpPr>
          <p:cNvPr id="2" name="ZoneTexte 1"/>
          <p:cNvSpPr txBox="1"/>
          <p:nvPr/>
        </p:nvSpPr>
        <p:spPr>
          <a:xfrm>
            <a:off x="6709893" y="2369713"/>
            <a:ext cx="5482107" cy="2031325"/>
          </a:xfrm>
          <a:prstGeom prst="rect">
            <a:avLst/>
          </a:prstGeom>
          <a:noFill/>
        </p:spPr>
        <p:txBody>
          <a:bodyPr wrap="square" rtlCol="0">
            <a:spAutoFit/>
          </a:bodyPr>
          <a:lstStyle/>
          <a:p>
            <a:r>
              <a:rPr lang="en-US" dirty="0" smtClean="0"/>
              <a:t>- Open </a:t>
            </a:r>
            <a:r>
              <a:rPr lang="en-US" dirty="0"/>
              <a:t>source.</a:t>
            </a:r>
          </a:p>
          <a:p>
            <a:r>
              <a:rPr lang="en-US" dirty="0" smtClean="0"/>
              <a:t>- AWS </a:t>
            </a:r>
            <a:r>
              <a:rPr lang="en-US" dirty="0" err="1"/>
              <a:t>CloudFormation</a:t>
            </a:r>
            <a:r>
              <a:rPr lang="en-US" dirty="0"/>
              <a:t>.</a:t>
            </a:r>
          </a:p>
          <a:p>
            <a:r>
              <a:rPr lang="en-US" dirty="0" smtClean="0"/>
              <a:t>- Threat </a:t>
            </a:r>
            <a:r>
              <a:rPr lang="en-US" dirty="0"/>
              <a:t>detection with deterministic rules.</a:t>
            </a:r>
          </a:p>
          <a:p>
            <a:r>
              <a:rPr lang="en-US" dirty="0" smtClean="0"/>
              <a:t>- Log </a:t>
            </a:r>
            <a:r>
              <a:rPr lang="en-US" dirty="0"/>
              <a:t>analysis to detect unauthorized access and suspicious behavior.</a:t>
            </a:r>
          </a:p>
          <a:p>
            <a:r>
              <a:rPr lang="en-US" dirty="0" smtClean="0"/>
              <a:t>- Automatic </a:t>
            </a:r>
            <a:r>
              <a:rPr lang="en-US" dirty="0"/>
              <a:t>correction of vulnerabilities in the configuration.</a:t>
            </a:r>
            <a:endParaRPr lang="fr-FR" dirty="0"/>
          </a:p>
        </p:txBody>
      </p:sp>
    </p:spTree>
    <p:extLst>
      <p:ext uri="{BB962C8B-B14F-4D97-AF65-F5344CB8AC3E}">
        <p14:creationId xmlns:p14="http://schemas.microsoft.com/office/powerpoint/2010/main" val="29565563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0"/>
          </p:nvPr>
        </p:nvSpPr>
        <p:spPr/>
        <p:style>
          <a:lnRef idx="1">
            <a:schemeClr val="accent2"/>
          </a:lnRef>
          <a:fillRef idx="2">
            <a:schemeClr val="accent2"/>
          </a:fillRef>
          <a:effectRef idx="1">
            <a:schemeClr val="accent2"/>
          </a:effectRef>
          <a:fontRef idx="minor">
            <a:schemeClr val="dk1"/>
          </a:fontRef>
        </p:style>
        <p:txBody>
          <a:bodyPr/>
          <a:lstStyle/>
          <a:p>
            <a:r>
              <a:rPr lang="fr-FR" dirty="0" smtClean="0"/>
              <a:t>ZeeK</a:t>
            </a:r>
            <a:endParaRPr lang="fr-FR" dirty="0"/>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3137" y="3255970"/>
            <a:ext cx="4132692" cy="1367546"/>
          </a:xfrm>
          <a:prstGeom prst="rect">
            <a:avLst/>
          </a:prstGeom>
        </p:spPr>
      </p:pic>
      <p:sp>
        <p:nvSpPr>
          <p:cNvPr id="4" name="ZoneTexte 3"/>
          <p:cNvSpPr txBox="1"/>
          <p:nvPr/>
        </p:nvSpPr>
        <p:spPr>
          <a:xfrm>
            <a:off x="6800046" y="2627291"/>
            <a:ext cx="4829577" cy="1754326"/>
          </a:xfrm>
          <a:prstGeom prst="rect">
            <a:avLst/>
          </a:prstGeom>
          <a:noFill/>
        </p:spPr>
        <p:txBody>
          <a:bodyPr wrap="square" rtlCol="0">
            <a:spAutoFit/>
          </a:bodyPr>
          <a:lstStyle/>
          <a:p>
            <a:r>
              <a:rPr lang="en-US" dirty="0" smtClean="0"/>
              <a:t>- Open </a:t>
            </a:r>
            <a:r>
              <a:rPr lang="en-US" dirty="0"/>
              <a:t>source.</a:t>
            </a:r>
          </a:p>
          <a:p>
            <a:r>
              <a:rPr lang="en-US" dirty="0" smtClean="0"/>
              <a:t>- Intrusion </a:t>
            </a:r>
            <a:r>
              <a:rPr lang="en-US" dirty="0"/>
              <a:t>detection and prevention.</a:t>
            </a:r>
          </a:p>
          <a:p>
            <a:r>
              <a:rPr lang="en-US" dirty="0" smtClean="0"/>
              <a:t>- Network </a:t>
            </a:r>
            <a:r>
              <a:rPr lang="en-US" dirty="0"/>
              <a:t>monitoring.</a:t>
            </a:r>
          </a:p>
          <a:p>
            <a:r>
              <a:rPr lang="en-US" dirty="0" smtClean="0"/>
              <a:t>- Adaptation </a:t>
            </a:r>
            <a:r>
              <a:rPr lang="en-US" dirty="0"/>
              <a:t>to the context of the network.</a:t>
            </a:r>
          </a:p>
          <a:p>
            <a:r>
              <a:rPr lang="en-US" dirty="0" smtClean="0"/>
              <a:t>- Customize </a:t>
            </a:r>
            <a:r>
              <a:rPr lang="en-US" dirty="0"/>
              <a:t>their behavior through scripts.</a:t>
            </a:r>
          </a:p>
          <a:p>
            <a:r>
              <a:rPr lang="en-US" dirty="0" smtClean="0"/>
              <a:t>- Forensic </a:t>
            </a:r>
            <a:r>
              <a:rPr lang="en-US" dirty="0"/>
              <a:t>services.</a:t>
            </a:r>
            <a:endParaRPr lang="fr-FR" dirty="0"/>
          </a:p>
        </p:txBody>
      </p:sp>
    </p:spTree>
    <p:extLst>
      <p:ext uri="{BB962C8B-B14F-4D97-AF65-F5344CB8AC3E}">
        <p14:creationId xmlns:p14="http://schemas.microsoft.com/office/powerpoint/2010/main" val="7536275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0"/>
          </p:nvPr>
        </p:nvSpPr>
        <p:spPr/>
        <p:style>
          <a:lnRef idx="1">
            <a:schemeClr val="accent2"/>
          </a:lnRef>
          <a:fillRef idx="2">
            <a:schemeClr val="accent2"/>
          </a:fillRef>
          <a:effectRef idx="1">
            <a:schemeClr val="accent2"/>
          </a:effectRef>
          <a:fontRef idx="minor">
            <a:schemeClr val="dk1"/>
          </a:fontRef>
        </p:style>
        <p:txBody>
          <a:bodyPr/>
          <a:lstStyle/>
          <a:p>
            <a:r>
              <a:rPr lang="fr-FR" dirty="0" smtClean="0"/>
              <a:t>okta</a:t>
            </a:r>
            <a:endParaRPr lang="fr-FR" dirty="0"/>
          </a:p>
        </p:txBody>
      </p:sp>
      <p:pic>
        <p:nvPicPr>
          <p:cNvPr id="2" name="Image 1"/>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984904" y="3444491"/>
            <a:ext cx="3462860" cy="1169062"/>
          </a:xfrm>
          <a:prstGeom prst="rect">
            <a:avLst/>
          </a:prstGeom>
        </p:spPr>
      </p:pic>
      <p:sp>
        <p:nvSpPr>
          <p:cNvPr id="4" name="ZoneTexte 3"/>
          <p:cNvSpPr txBox="1"/>
          <p:nvPr/>
        </p:nvSpPr>
        <p:spPr>
          <a:xfrm>
            <a:off x="6671256" y="2704563"/>
            <a:ext cx="5795495" cy="2308324"/>
          </a:xfrm>
          <a:prstGeom prst="rect">
            <a:avLst/>
          </a:prstGeom>
          <a:noFill/>
        </p:spPr>
        <p:txBody>
          <a:bodyPr wrap="square" rtlCol="0">
            <a:spAutoFit/>
          </a:bodyPr>
          <a:lstStyle/>
          <a:p>
            <a:r>
              <a:rPr lang="en-US" dirty="0" smtClean="0"/>
              <a:t>- Payment </a:t>
            </a:r>
            <a:r>
              <a:rPr lang="en-US" dirty="0"/>
              <a:t>tool.</a:t>
            </a:r>
          </a:p>
          <a:p>
            <a:r>
              <a:rPr lang="en-US" dirty="0" smtClean="0"/>
              <a:t>- Network </a:t>
            </a:r>
            <a:r>
              <a:rPr lang="en-US" dirty="0"/>
              <a:t>protection.</a:t>
            </a:r>
          </a:p>
          <a:p>
            <a:r>
              <a:rPr lang="en-US" dirty="0" smtClean="0"/>
              <a:t>- Monitoring </a:t>
            </a:r>
            <a:r>
              <a:rPr lang="en-US" dirty="0"/>
              <a:t>and control of user and </a:t>
            </a:r>
            <a:r>
              <a:rPr lang="en-US" dirty="0" smtClean="0"/>
              <a:t>employee                          access</a:t>
            </a:r>
            <a:r>
              <a:rPr lang="en-US" dirty="0"/>
              <a:t>.</a:t>
            </a:r>
          </a:p>
          <a:p>
            <a:r>
              <a:rPr lang="en-US" dirty="0" smtClean="0"/>
              <a:t>- Multi-device</a:t>
            </a:r>
            <a:r>
              <a:rPr lang="en-US" dirty="0"/>
              <a:t>.</a:t>
            </a:r>
          </a:p>
          <a:p>
            <a:r>
              <a:rPr lang="en-US" dirty="0" smtClean="0"/>
              <a:t>- Management </a:t>
            </a:r>
            <a:r>
              <a:rPr lang="en-US" dirty="0"/>
              <a:t>of particular privileges </a:t>
            </a:r>
            <a:r>
              <a:rPr lang="en-US" dirty="0" smtClean="0"/>
              <a:t>and authentication</a:t>
            </a:r>
            <a:r>
              <a:rPr lang="en-US" dirty="0"/>
              <a:t>.</a:t>
            </a:r>
          </a:p>
          <a:p>
            <a:r>
              <a:rPr lang="en-US" dirty="0" smtClean="0"/>
              <a:t>- Configurable </a:t>
            </a:r>
            <a:r>
              <a:rPr lang="en-US" dirty="0"/>
              <a:t>login.</a:t>
            </a:r>
            <a:endParaRPr lang="fr-FR" dirty="0"/>
          </a:p>
        </p:txBody>
      </p:sp>
    </p:spTree>
    <p:extLst>
      <p:ext uri="{BB962C8B-B14F-4D97-AF65-F5344CB8AC3E}">
        <p14:creationId xmlns:p14="http://schemas.microsoft.com/office/powerpoint/2010/main" val="27139465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Espace réservé pour une image  2"/>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3942" b="13942"/>
          <a:stretch>
            <a:fillRect/>
          </a:stretch>
        </p:blipFill>
        <p:spPr/>
      </p:pic>
      <p:sp>
        <p:nvSpPr>
          <p:cNvPr id="4" name="ZoneTexte 3"/>
          <p:cNvSpPr txBox="1"/>
          <p:nvPr/>
        </p:nvSpPr>
        <p:spPr>
          <a:xfrm>
            <a:off x="2331076" y="5228823"/>
            <a:ext cx="6516710" cy="923330"/>
          </a:xfrm>
          <a:prstGeom prst="rect">
            <a:avLst/>
          </a:prstGeom>
          <a:noFill/>
        </p:spPr>
        <p:txBody>
          <a:bodyPr wrap="square" rtlCol="0">
            <a:spAutoFit/>
          </a:bodyPr>
          <a:lstStyle/>
          <a:p>
            <a:pPr algn="ctr"/>
            <a:r>
              <a:rPr lang="fr-FR" sz="5400" b="1" dirty="0"/>
              <a:t>Infection Monkey</a:t>
            </a:r>
          </a:p>
        </p:txBody>
      </p:sp>
    </p:spTree>
    <p:extLst>
      <p:ext uri="{BB962C8B-B14F-4D97-AF65-F5344CB8AC3E}">
        <p14:creationId xmlns:p14="http://schemas.microsoft.com/office/powerpoint/2010/main" val="11784019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pour une image  3"/>
          <p:cNvPicPr>
            <a:picLocks noGrp="1" noChangeAspect="1"/>
          </p:cNvPicPr>
          <p:nvPr>
            <p:ph type="pic" idx="11"/>
          </p:nvPr>
        </p:nvPicPr>
        <p:blipFill>
          <a:blip r:embed="rId2"/>
          <a:srcRect l="2746" r="2746"/>
          <a:stretch>
            <a:fillRect/>
          </a:stretch>
        </p:blipFill>
        <p:spPr>
          <a:prstGeom prst="rect">
            <a:avLst/>
          </a:prstGeom>
        </p:spPr>
      </p:pic>
      <p:sp>
        <p:nvSpPr>
          <p:cNvPr id="3" name="Espace réservé du texte 2"/>
          <p:cNvSpPr>
            <a:spLocks noGrp="1"/>
          </p:cNvSpPr>
          <p:nvPr>
            <p:ph type="body" sz="quarter" idx="10"/>
          </p:nvPr>
        </p:nvSpPr>
        <p:spPr/>
        <p:style>
          <a:lnRef idx="1">
            <a:schemeClr val="accent2"/>
          </a:lnRef>
          <a:fillRef idx="3">
            <a:schemeClr val="accent2"/>
          </a:fillRef>
          <a:effectRef idx="2">
            <a:schemeClr val="accent2"/>
          </a:effectRef>
          <a:fontRef idx="minor">
            <a:schemeClr val="lt1"/>
          </a:fontRef>
        </p:style>
        <p:txBody>
          <a:bodyPr/>
          <a:lstStyle/>
          <a:p>
            <a:r>
              <a:rPr lang="es" dirty="0"/>
              <a:t>Infection Monkey</a:t>
            </a:r>
            <a:endParaRPr lang="fr-FR" dirty="0"/>
          </a:p>
        </p:txBody>
      </p:sp>
      <p:sp>
        <p:nvSpPr>
          <p:cNvPr id="5" name="ZoneTexte 4"/>
          <p:cNvSpPr txBox="1"/>
          <p:nvPr/>
        </p:nvSpPr>
        <p:spPr>
          <a:xfrm>
            <a:off x="6413679" y="1880315"/>
            <a:ext cx="5483047" cy="3416320"/>
          </a:xfrm>
          <a:prstGeom prst="rect">
            <a:avLst/>
          </a:prstGeom>
          <a:noFill/>
        </p:spPr>
        <p:txBody>
          <a:bodyPr wrap="square" rtlCol="0">
            <a:spAutoFit/>
          </a:bodyPr>
          <a:lstStyle/>
          <a:p>
            <a:r>
              <a:rPr lang="en-US" sz="2400" dirty="0" smtClean="0"/>
              <a:t>- Open </a:t>
            </a:r>
            <a:r>
              <a:rPr lang="en-US" sz="2400" dirty="0"/>
              <a:t>source.</a:t>
            </a:r>
          </a:p>
          <a:p>
            <a:r>
              <a:rPr lang="en-US" sz="2400" dirty="0" smtClean="0"/>
              <a:t>- Analyze </a:t>
            </a:r>
            <a:r>
              <a:rPr lang="en-US" sz="2400" dirty="0"/>
              <a:t>public and private cloud </a:t>
            </a:r>
            <a:r>
              <a:rPr lang="en-US" sz="2400" dirty="0" smtClean="0"/>
              <a:t>     systems </a:t>
            </a:r>
            <a:r>
              <a:rPr lang="en-US" sz="2400" dirty="0"/>
              <a:t>and network configuration.</a:t>
            </a:r>
          </a:p>
          <a:p>
            <a:pPr marL="342900" indent="-342900">
              <a:buFontTx/>
              <a:buChar char="-"/>
            </a:pPr>
            <a:r>
              <a:rPr lang="en-US" sz="2400" dirty="0" smtClean="0"/>
              <a:t>Source</a:t>
            </a:r>
            <a:r>
              <a:rPr lang="en-US" sz="2400" dirty="0"/>
              <a:t>: </a:t>
            </a:r>
            <a:r>
              <a:rPr lang="en-US" sz="2400" dirty="0" err="1"/>
              <a:t>Guardicore</a:t>
            </a:r>
            <a:r>
              <a:rPr lang="en-US" sz="2400" dirty="0"/>
              <a:t> </a:t>
            </a:r>
            <a:r>
              <a:rPr lang="en-US" sz="2400" dirty="0" err="1"/>
              <a:t>Centra</a:t>
            </a:r>
            <a:r>
              <a:rPr lang="en-US" sz="2400" dirty="0"/>
              <a:t> Security </a:t>
            </a:r>
            <a:r>
              <a:rPr lang="en-US" sz="2400" dirty="0" smtClean="0"/>
              <a:t>    Platform.</a:t>
            </a:r>
          </a:p>
          <a:p>
            <a:pPr marL="342900" indent="-342900">
              <a:buFontTx/>
              <a:buChar char="-"/>
            </a:pPr>
            <a:r>
              <a:rPr lang="en-US" sz="2400" dirty="0"/>
              <a:t>Hybrid environments, VMs, containers, etc.</a:t>
            </a:r>
          </a:p>
          <a:p>
            <a:pPr marL="342900" indent="-342900">
              <a:buFontTx/>
              <a:buChar char="-"/>
            </a:pPr>
            <a:r>
              <a:rPr lang="en-US" sz="2400" dirty="0"/>
              <a:t>Contextualize the data to generate a representative map of the </a:t>
            </a:r>
            <a:r>
              <a:rPr lang="en-US" sz="2400" dirty="0" smtClean="0"/>
              <a:t>network.</a:t>
            </a:r>
            <a:endParaRPr lang="fr-FR" sz="2400" dirty="0"/>
          </a:p>
        </p:txBody>
      </p:sp>
    </p:spTree>
    <p:extLst>
      <p:ext uri="{BB962C8B-B14F-4D97-AF65-F5344CB8AC3E}">
        <p14:creationId xmlns:p14="http://schemas.microsoft.com/office/powerpoint/2010/main" val="4176139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0"/>
          </p:nvPr>
        </p:nvSpPr>
        <p:spPr/>
        <p:style>
          <a:lnRef idx="1">
            <a:schemeClr val="accent2"/>
          </a:lnRef>
          <a:fillRef idx="3">
            <a:schemeClr val="accent2"/>
          </a:fillRef>
          <a:effectRef idx="2">
            <a:schemeClr val="accent2"/>
          </a:effectRef>
          <a:fontRef idx="minor">
            <a:schemeClr val="lt1"/>
          </a:fontRef>
        </p:style>
        <p:txBody>
          <a:bodyPr/>
          <a:lstStyle/>
          <a:p>
            <a:r>
              <a:rPr lang="fr-FR" dirty="0"/>
              <a:t>Characteristics and limitations</a:t>
            </a:r>
          </a:p>
        </p:txBody>
      </p:sp>
      <p:sp>
        <p:nvSpPr>
          <p:cNvPr id="3" name="ZoneTexte 2"/>
          <p:cNvSpPr txBox="1"/>
          <p:nvPr/>
        </p:nvSpPr>
        <p:spPr>
          <a:xfrm>
            <a:off x="618186" y="1790163"/>
            <a:ext cx="11062952" cy="3416320"/>
          </a:xfrm>
          <a:prstGeom prst="rect">
            <a:avLst/>
          </a:prstGeom>
          <a:noFill/>
        </p:spPr>
        <p:txBody>
          <a:bodyPr wrap="square" rtlCol="0">
            <a:spAutoFit/>
          </a:bodyPr>
          <a:lstStyle/>
          <a:p>
            <a:r>
              <a:rPr lang="en-US" sz="2400" dirty="0" smtClean="0"/>
              <a:t>-Multi platform.</a:t>
            </a:r>
          </a:p>
          <a:p>
            <a:r>
              <a:rPr lang="en-US" sz="2400" dirty="0" smtClean="0"/>
              <a:t>-Programmed in Python.</a:t>
            </a:r>
          </a:p>
          <a:p>
            <a:r>
              <a:rPr lang="en-US" sz="2400" dirty="0" smtClean="0"/>
              <a:t>-Single or joint systems.</a:t>
            </a:r>
          </a:p>
          <a:p>
            <a:r>
              <a:rPr lang="en-US" sz="2400" dirty="0" smtClean="0"/>
              <a:t>-Real attacks, they are not simulations.</a:t>
            </a:r>
          </a:p>
          <a:p>
            <a:r>
              <a:rPr lang="en-US" sz="2400" dirty="0" smtClean="0"/>
              <a:t>-It does not affect performance.</a:t>
            </a:r>
          </a:p>
          <a:p>
            <a:r>
              <a:rPr lang="en-US" sz="2400" dirty="0" smtClean="0"/>
              <a:t>-Reports with different levels of detail.</a:t>
            </a:r>
          </a:p>
          <a:p>
            <a:r>
              <a:rPr lang="en-US" sz="2400" dirty="0" smtClean="0"/>
              <a:t>-It proposes solutions to the incidents found.</a:t>
            </a:r>
          </a:p>
          <a:p>
            <a:r>
              <a:rPr lang="en-US" sz="2400" dirty="0" smtClean="0"/>
              <a:t>-Cyber-collection</a:t>
            </a:r>
            <a:r>
              <a:rPr lang="en-US" sz="2400" dirty="0"/>
              <a:t>: injection of malware to filter sensitive information (espionage).</a:t>
            </a:r>
          </a:p>
          <a:p>
            <a:r>
              <a:rPr lang="en-US" sz="2400" dirty="0" smtClean="0"/>
              <a:t>-Data </a:t>
            </a:r>
            <a:r>
              <a:rPr lang="en-US" sz="2400" dirty="0"/>
              <a:t>leakage.</a:t>
            </a:r>
            <a:endParaRPr lang="fr-FR" sz="2400" dirty="0"/>
          </a:p>
        </p:txBody>
      </p:sp>
    </p:spTree>
    <p:extLst>
      <p:ext uri="{BB962C8B-B14F-4D97-AF65-F5344CB8AC3E}">
        <p14:creationId xmlns:p14="http://schemas.microsoft.com/office/powerpoint/2010/main" val="38462996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0"/>
          </p:nvPr>
        </p:nvSpPr>
        <p:spPr/>
        <p:style>
          <a:lnRef idx="1">
            <a:schemeClr val="accent2"/>
          </a:lnRef>
          <a:fillRef idx="3">
            <a:schemeClr val="accent2"/>
          </a:fillRef>
          <a:effectRef idx="2">
            <a:schemeClr val="accent2"/>
          </a:effectRef>
          <a:fontRef idx="minor">
            <a:schemeClr val="lt1"/>
          </a:fontRef>
        </p:style>
        <p:txBody>
          <a:bodyPr/>
          <a:lstStyle/>
          <a:p>
            <a:r>
              <a:rPr lang="fr-FR" dirty="0"/>
              <a:t>Available exploits and </a:t>
            </a:r>
            <a:r>
              <a:rPr lang="fr-FR" dirty="0" smtClean="0"/>
              <a:t>attacks</a:t>
            </a:r>
            <a:endParaRPr lang="fr-FR" dirty="0"/>
          </a:p>
        </p:txBody>
      </p:sp>
      <p:sp>
        <p:nvSpPr>
          <p:cNvPr id="3" name="ZoneTexte 2"/>
          <p:cNvSpPr txBox="1"/>
          <p:nvPr/>
        </p:nvSpPr>
        <p:spPr>
          <a:xfrm>
            <a:off x="6273568" y="1792173"/>
            <a:ext cx="5756855" cy="375487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fr-FR" sz="2000" dirty="0" err="1"/>
              <a:t>Sambacry</a:t>
            </a:r>
            <a:r>
              <a:rPr lang="fr-FR" sz="2000" dirty="0"/>
              <a:t>.</a:t>
            </a:r>
          </a:p>
          <a:p>
            <a:r>
              <a:rPr lang="fr-FR" sz="2000" dirty="0" err="1"/>
              <a:t>Shellshock</a:t>
            </a:r>
            <a:r>
              <a:rPr lang="fr-FR" sz="2000" dirty="0"/>
              <a:t>.</a:t>
            </a:r>
          </a:p>
          <a:p>
            <a:r>
              <a:rPr lang="fr-FR" sz="2000" dirty="0" err="1"/>
              <a:t>ElasticGroovy</a:t>
            </a:r>
            <a:r>
              <a:rPr lang="fr-FR" sz="2000" dirty="0"/>
              <a:t>.</a:t>
            </a:r>
          </a:p>
          <a:p>
            <a:r>
              <a:rPr lang="fr-FR" sz="2000" dirty="0"/>
              <a:t>Struts2.</a:t>
            </a:r>
          </a:p>
          <a:p>
            <a:r>
              <a:rPr lang="fr-FR" sz="2000" dirty="0" err="1"/>
              <a:t>Weblogic</a:t>
            </a:r>
            <a:r>
              <a:rPr lang="fr-FR" sz="2000" dirty="0"/>
              <a:t>.</a:t>
            </a:r>
          </a:p>
          <a:p>
            <a:r>
              <a:rPr lang="fr-FR" sz="2000" dirty="0"/>
              <a:t>Theft of </a:t>
            </a:r>
            <a:r>
              <a:rPr lang="fr-FR" sz="2000" dirty="0" err="1"/>
              <a:t>credentials</a:t>
            </a:r>
            <a:r>
              <a:rPr lang="fr-FR" sz="2000" dirty="0"/>
              <a:t>.</a:t>
            </a:r>
          </a:p>
          <a:p>
            <a:r>
              <a:rPr lang="fr-FR" sz="2000" dirty="0" err="1"/>
              <a:t>Hadoop</a:t>
            </a:r>
            <a:r>
              <a:rPr lang="fr-FR" sz="2000" dirty="0"/>
              <a:t>.</a:t>
            </a:r>
          </a:p>
          <a:p>
            <a:r>
              <a:rPr lang="fr-FR" sz="2000" dirty="0"/>
              <a:t>Brute force intrusion.</a:t>
            </a:r>
          </a:p>
          <a:p>
            <a:r>
              <a:rPr lang="fr-FR" sz="2000" dirty="0"/>
              <a:t> </a:t>
            </a:r>
            <a:r>
              <a:rPr lang="fr-FR" sz="2000" dirty="0" smtClean="0"/>
              <a:t>  SSH</a:t>
            </a:r>
            <a:r>
              <a:rPr lang="fr-FR" sz="2000" dirty="0"/>
              <a:t>.</a:t>
            </a:r>
          </a:p>
          <a:p>
            <a:r>
              <a:rPr lang="fr-FR" sz="2000" dirty="0"/>
              <a:t> </a:t>
            </a:r>
            <a:r>
              <a:rPr lang="fr-FR" sz="2000" dirty="0" smtClean="0"/>
              <a:t>  SMB </a:t>
            </a:r>
            <a:r>
              <a:rPr lang="fr-FR" sz="2000" dirty="0"/>
              <a:t>(Server Message Block).</a:t>
            </a:r>
          </a:p>
          <a:p>
            <a:r>
              <a:rPr lang="fr-FR" sz="2000" dirty="0"/>
              <a:t> </a:t>
            </a:r>
            <a:r>
              <a:rPr lang="fr-FR" sz="2000" dirty="0" smtClean="0"/>
              <a:t>  WMI </a:t>
            </a:r>
            <a:r>
              <a:rPr lang="fr-FR" sz="2000" dirty="0"/>
              <a:t>(Windows Management Instrumentation</a:t>
            </a:r>
            <a:r>
              <a:rPr lang="fr-FR" sz="2000" dirty="0" smtClean="0"/>
              <a:t>).</a:t>
            </a:r>
          </a:p>
          <a:p>
            <a:endParaRPr lang="fr-FR" dirty="0"/>
          </a:p>
        </p:txBody>
      </p:sp>
      <p:sp>
        <p:nvSpPr>
          <p:cNvPr id="4" name="ZoneTexte 3"/>
          <p:cNvSpPr txBox="1"/>
          <p:nvPr/>
        </p:nvSpPr>
        <p:spPr>
          <a:xfrm>
            <a:off x="323529" y="1792173"/>
            <a:ext cx="5950039" cy="344709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000" dirty="0" smtClean="0"/>
              <a:t>- Credential </a:t>
            </a:r>
            <a:r>
              <a:rPr lang="en-US" sz="2000" dirty="0"/>
              <a:t>analysis.</a:t>
            </a:r>
          </a:p>
          <a:p>
            <a:r>
              <a:rPr lang="en-US" sz="2000" dirty="0" smtClean="0"/>
              <a:t>     Caches </a:t>
            </a:r>
            <a:r>
              <a:rPr lang="en-US" sz="2000" dirty="0"/>
              <a:t>to obtain the key or its hash.</a:t>
            </a:r>
          </a:p>
          <a:p>
            <a:r>
              <a:rPr lang="en-US" sz="2000" dirty="0" smtClean="0"/>
              <a:t>     Passwords </a:t>
            </a:r>
            <a:r>
              <a:rPr lang="en-US" sz="2000" dirty="0"/>
              <a:t>similar to domain and username.</a:t>
            </a:r>
          </a:p>
          <a:p>
            <a:r>
              <a:rPr lang="en-US" sz="2000" dirty="0" smtClean="0"/>
              <a:t>     Mimikatz </a:t>
            </a:r>
            <a:r>
              <a:rPr lang="en-US" sz="2000" dirty="0"/>
              <a:t>Framework.</a:t>
            </a:r>
          </a:p>
          <a:p>
            <a:r>
              <a:rPr lang="en-US" sz="2000" dirty="0"/>
              <a:t>Network segmentation.</a:t>
            </a:r>
          </a:p>
          <a:p>
            <a:r>
              <a:rPr lang="en-US" sz="2000" dirty="0" smtClean="0"/>
              <a:t>     It </a:t>
            </a:r>
            <a:r>
              <a:rPr lang="en-US" sz="2000" dirty="0"/>
              <a:t>infects systems on a subnet.</a:t>
            </a:r>
          </a:p>
          <a:p>
            <a:r>
              <a:rPr lang="en-US" sz="2000" dirty="0" smtClean="0"/>
              <a:t>     Spread </a:t>
            </a:r>
            <a:r>
              <a:rPr lang="en-US" sz="2000" dirty="0"/>
              <a:t>the infection to the rest of the segments.</a:t>
            </a:r>
          </a:p>
          <a:p>
            <a:r>
              <a:rPr lang="en-US" sz="2000" dirty="0"/>
              <a:t>Tunneling.</a:t>
            </a:r>
          </a:p>
          <a:p>
            <a:r>
              <a:rPr lang="en-US" sz="2000" dirty="0" smtClean="0"/>
              <a:t>    Verify </a:t>
            </a:r>
            <a:r>
              <a:rPr lang="en-US" sz="2000" dirty="0"/>
              <a:t>the origin of the requests.</a:t>
            </a:r>
          </a:p>
          <a:p>
            <a:r>
              <a:rPr lang="en-US" sz="2000" dirty="0" smtClean="0"/>
              <a:t>    Serve </a:t>
            </a:r>
            <a:r>
              <a:rPr lang="en-US" sz="2000" dirty="0"/>
              <a:t>malicious machines.</a:t>
            </a:r>
            <a:endParaRPr lang="fr-FR" sz="2000" dirty="0"/>
          </a:p>
          <a:p>
            <a:endParaRPr lang="fr-FR" dirty="0"/>
          </a:p>
        </p:txBody>
      </p:sp>
    </p:spTree>
    <p:extLst>
      <p:ext uri="{BB962C8B-B14F-4D97-AF65-F5344CB8AC3E}">
        <p14:creationId xmlns:p14="http://schemas.microsoft.com/office/powerpoint/2010/main" val="25099005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A4BDA0-C270-4764-9C18-A593BCE2C965}"/>
              </a:ext>
            </a:extLst>
          </p:cNvPr>
          <p:cNvSpPr txBox="1"/>
          <p:nvPr/>
        </p:nvSpPr>
        <p:spPr>
          <a:xfrm>
            <a:off x="775063" y="871012"/>
            <a:ext cx="2719767" cy="923330"/>
          </a:xfrm>
          <a:prstGeom prst="rect">
            <a:avLst/>
          </a:prstGeom>
          <a:noFill/>
        </p:spPr>
        <p:txBody>
          <a:bodyPr wrap="square" rtlCol="0" anchor="ctr">
            <a:spAutoFit/>
          </a:bodyPr>
          <a:lstStyle/>
          <a:p>
            <a:r>
              <a:rPr lang="fr-FR" altLang="ko-KR" sz="5400" dirty="0" smtClean="0">
                <a:solidFill>
                  <a:schemeClr val="bg1"/>
                </a:solidFill>
                <a:cs typeface="Arial" pitchFamily="34" charset="0"/>
              </a:rPr>
              <a:t>INDEX</a:t>
            </a:r>
            <a:endParaRPr lang="ko-KR" altLang="en-US" sz="5400" dirty="0">
              <a:solidFill>
                <a:schemeClr val="bg1"/>
              </a:solidFill>
              <a:cs typeface="Arial" pitchFamily="34" charset="0"/>
            </a:endParaRPr>
          </a:p>
        </p:txBody>
      </p:sp>
      <p:sp>
        <p:nvSpPr>
          <p:cNvPr id="8" name="TextBox 7">
            <a:extLst>
              <a:ext uri="{FF2B5EF4-FFF2-40B4-BE49-F238E27FC236}">
                <a16:creationId xmlns:a16="http://schemas.microsoft.com/office/drawing/2014/main" id="{ABEF3D05-DBED-477E-AB55-60CAC33E919F}"/>
              </a:ext>
            </a:extLst>
          </p:cNvPr>
          <p:cNvSpPr txBox="1"/>
          <p:nvPr/>
        </p:nvSpPr>
        <p:spPr>
          <a:xfrm>
            <a:off x="5756855" y="1163400"/>
            <a:ext cx="5550795" cy="6155531"/>
          </a:xfrm>
          <a:prstGeom prst="rect">
            <a:avLst/>
          </a:prstGeom>
          <a:noFill/>
        </p:spPr>
        <p:txBody>
          <a:bodyPr wrap="square" lIns="108000" rIns="108000" rtlCol="0">
            <a:spAutoFit/>
          </a:bodyPr>
          <a:lstStyle/>
          <a:p>
            <a:r>
              <a:rPr lang="en-GB" altLang="ko-KR" sz="2000" b="1" dirty="0" smtClean="0">
                <a:solidFill>
                  <a:schemeClr val="bg1"/>
                </a:solidFill>
                <a:cs typeface="Arial" pitchFamily="34" charset="0"/>
              </a:rPr>
              <a:t>01. Introduction to cloud environments</a:t>
            </a:r>
          </a:p>
          <a:p>
            <a:endParaRPr lang="en-GB" altLang="ko-KR" sz="2000" b="1" dirty="0">
              <a:solidFill>
                <a:schemeClr val="bg1"/>
              </a:solidFill>
              <a:cs typeface="Arial" pitchFamily="34" charset="0"/>
            </a:endParaRPr>
          </a:p>
          <a:p>
            <a:r>
              <a:rPr lang="en-GB" altLang="ko-KR" sz="2000" b="1" dirty="0" smtClean="0">
                <a:solidFill>
                  <a:schemeClr val="bg1"/>
                </a:solidFill>
                <a:cs typeface="Arial" pitchFamily="34" charset="0"/>
              </a:rPr>
              <a:t>02. History </a:t>
            </a:r>
            <a:r>
              <a:rPr lang="en-GB" altLang="ko-KR" sz="2000" b="1" dirty="0">
                <a:solidFill>
                  <a:schemeClr val="bg1"/>
                </a:solidFill>
                <a:cs typeface="Arial" pitchFamily="34" charset="0"/>
              </a:rPr>
              <a:t>and </a:t>
            </a:r>
            <a:r>
              <a:rPr lang="en-GB" altLang="ko-KR" sz="2000" b="1" dirty="0" smtClean="0">
                <a:solidFill>
                  <a:schemeClr val="bg1"/>
                </a:solidFill>
                <a:cs typeface="Arial" pitchFamily="34" charset="0"/>
              </a:rPr>
              <a:t>evolution</a:t>
            </a:r>
          </a:p>
          <a:p>
            <a:endParaRPr lang="en-GB" altLang="ko-KR" sz="2000" b="1" dirty="0">
              <a:solidFill>
                <a:schemeClr val="bg1"/>
              </a:solidFill>
              <a:cs typeface="Arial" pitchFamily="34" charset="0"/>
            </a:endParaRPr>
          </a:p>
          <a:p>
            <a:r>
              <a:rPr lang="en-US" altLang="ko-KR" sz="2000" b="1" dirty="0" smtClean="0">
                <a:solidFill>
                  <a:schemeClr val="bg1"/>
                </a:solidFill>
                <a:cs typeface="Arial" pitchFamily="34" charset="0"/>
              </a:rPr>
              <a:t>03. Why </a:t>
            </a:r>
            <a:r>
              <a:rPr lang="en-US" altLang="ko-KR" sz="2000" b="1" dirty="0">
                <a:solidFill>
                  <a:schemeClr val="bg1"/>
                </a:solidFill>
                <a:cs typeface="Arial" pitchFamily="34" charset="0"/>
              </a:rPr>
              <a:t>do they need security</a:t>
            </a:r>
            <a:r>
              <a:rPr lang="en-US" altLang="ko-KR" sz="2000" b="1" dirty="0" smtClean="0">
                <a:solidFill>
                  <a:schemeClr val="bg1"/>
                </a:solidFill>
                <a:cs typeface="Arial" pitchFamily="34" charset="0"/>
              </a:rPr>
              <a:t>?</a:t>
            </a:r>
            <a:endParaRPr lang="en-GB" altLang="ko-KR" sz="2000" b="1" dirty="0" smtClean="0">
              <a:solidFill>
                <a:schemeClr val="bg1"/>
              </a:solidFill>
              <a:cs typeface="Arial" pitchFamily="34" charset="0"/>
            </a:endParaRPr>
          </a:p>
          <a:p>
            <a:endParaRPr lang="en-US" altLang="ko-KR" sz="2000" b="1" dirty="0" smtClean="0">
              <a:solidFill>
                <a:schemeClr val="bg1"/>
              </a:solidFill>
              <a:cs typeface="Arial" pitchFamily="34" charset="0"/>
            </a:endParaRPr>
          </a:p>
          <a:p>
            <a:r>
              <a:rPr lang="en-US" altLang="ko-KR" sz="2000" b="1" dirty="0" smtClean="0">
                <a:solidFill>
                  <a:schemeClr val="bg1"/>
                </a:solidFill>
                <a:cs typeface="Arial" pitchFamily="34" charset="0"/>
              </a:rPr>
              <a:t>04. Security </a:t>
            </a:r>
            <a:r>
              <a:rPr lang="en-US" altLang="ko-KR" sz="2000" b="1" dirty="0">
                <a:solidFill>
                  <a:schemeClr val="bg1"/>
                </a:solidFill>
                <a:cs typeface="Arial" pitchFamily="34" charset="0"/>
              </a:rPr>
              <a:t>flaws</a:t>
            </a:r>
          </a:p>
          <a:p>
            <a:endParaRPr lang="en-US" altLang="ko-KR" sz="2000" b="1" dirty="0">
              <a:solidFill>
                <a:schemeClr val="bg1"/>
              </a:solidFill>
              <a:cs typeface="Arial" pitchFamily="34" charset="0"/>
            </a:endParaRPr>
          </a:p>
          <a:p>
            <a:r>
              <a:rPr lang="en-US" altLang="ko-KR" sz="2000" b="1" dirty="0" smtClean="0">
                <a:solidFill>
                  <a:schemeClr val="bg1"/>
                </a:solidFill>
                <a:cs typeface="Arial" pitchFamily="34" charset="0"/>
              </a:rPr>
              <a:t>05. Examples </a:t>
            </a:r>
            <a:r>
              <a:rPr lang="en-US" altLang="ko-KR" sz="2000" b="1" dirty="0">
                <a:solidFill>
                  <a:schemeClr val="bg1"/>
                </a:solidFill>
                <a:cs typeface="Arial" pitchFamily="34" charset="0"/>
              </a:rPr>
              <a:t>of famous cloud attacks</a:t>
            </a:r>
          </a:p>
          <a:p>
            <a:endParaRPr lang="en-GB" altLang="ko-KR" b="1" dirty="0" smtClean="0">
              <a:solidFill>
                <a:schemeClr val="bg1"/>
              </a:solidFill>
              <a:cs typeface="Arial" pitchFamily="34" charset="0"/>
            </a:endParaRPr>
          </a:p>
          <a:p>
            <a:r>
              <a:rPr lang="en-US" altLang="ko-KR" sz="2000" b="1" dirty="0">
                <a:solidFill>
                  <a:schemeClr val="bg1"/>
                </a:solidFill>
                <a:cs typeface="Arial" pitchFamily="34" charset="0"/>
              </a:rPr>
              <a:t>06</a:t>
            </a:r>
            <a:r>
              <a:rPr lang="en-US" altLang="ko-KR" sz="2000" b="1" dirty="0" smtClean="0">
                <a:solidFill>
                  <a:schemeClr val="bg1"/>
                </a:solidFill>
                <a:cs typeface="Arial" pitchFamily="34" charset="0"/>
              </a:rPr>
              <a:t>. Security </a:t>
            </a:r>
            <a:r>
              <a:rPr lang="en-US" altLang="ko-KR" sz="2000" b="1" dirty="0">
                <a:solidFill>
                  <a:schemeClr val="bg1"/>
                </a:solidFill>
                <a:cs typeface="Arial" pitchFamily="34" charset="0"/>
              </a:rPr>
              <a:t>tools</a:t>
            </a:r>
          </a:p>
          <a:p>
            <a:endParaRPr lang="en-GB" altLang="ko-KR" b="1" dirty="0">
              <a:solidFill>
                <a:schemeClr val="bg1"/>
              </a:solidFill>
              <a:cs typeface="Arial" pitchFamily="34" charset="0"/>
            </a:endParaRPr>
          </a:p>
          <a:p>
            <a:endParaRPr lang="en-GB" altLang="ko-KR" sz="1600" b="1" dirty="0" smtClean="0">
              <a:solidFill>
                <a:schemeClr val="bg1"/>
              </a:solidFill>
              <a:cs typeface="Arial" pitchFamily="34" charset="0"/>
            </a:endParaRPr>
          </a:p>
          <a:p>
            <a:endParaRPr lang="en-GB" altLang="ko-KR" sz="1600" b="1" dirty="0">
              <a:solidFill>
                <a:schemeClr val="bg1"/>
              </a:solidFill>
              <a:cs typeface="Arial" pitchFamily="34" charset="0"/>
            </a:endParaRPr>
          </a:p>
          <a:p>
            <a:endParaRPr lang="en-GB" altLang="ko-KR" sz="1600" b="1" dirty="0" smtClean="0">
              <a:solidFill>
                <a:schemeClr val="bg1"/>
              </a:solidFill>
              <a:cs typeface="Arial" pitchFamily="34" charset="0"/>
            </a:endParaRPr>
          </a:p>
          <a:p>
            <a:endParaRPr lang="en-GB" altLang="ko-KR" sz="1600" b="1" dirty="0">
              <a:solidFill>
                <a:schemeClr val="bg1"/>
              </a:solidFill>
              <a:cs typeface="Arial" pitchFamily="34" charset="0"/>
            </a:endParaRPr>
          </a:p>
          <a:p>
            <a:endParaRPr lang="en-GB" altLang="ko-KR" sz="1600" b="1" dirty="0" smtClean="0">
              <a:solidFill>
                <a:schemeClr val="bg1"/>
              </a:solidFill>
              <a:cs typeface="Arial" pitchFamily="34" charset="0"/>
            </a:endParaRPr>
          </a:p>
          <a:p>
            <a:endParaRPr lang="en-GB" altLang="ko-KR" sz="1600" b="1" dirty="0">
              <a:solidFill>
                <a:schemeClr val="bg1"/>
              </a:solidFill>
              <a:cs typeface="Arial" pitchFamily="34" charset="0"/>
            </a:endParaRPr>
          </a:p>
          <a:p>
            <a:endParaRPr lang="en-GB" altLang="ko-KR" sz="1600" b="1" dirty="0" smtClean="0">
              <a:solidFill>
                <a:schemeClr val="bg1"/>
              </a:solidFill>
              <a:cs typeface="Arial" pitchFamily="34" charset="0"/>
            </a:endParaRPr>
          </a:p>
          <a:p>
            <a:endParaRPr lang="en-GB" altLang="ko-KR" sz="1600" b="1" dirty="0">
              <a:solidFill>
                <a:schemeClr val="bg1"/>
              </a:solidFill>
              <a:cs typeface="Arial" pitchFamily="34" charset="0"/>
            </a:endParaRPr>
          </a:p>
          <a:p>
            <a:endParaRPr lang="en-GB" altLang="ko-KR" sz="1600" b="1" dirty="0" smtClean="0">
              <a:solidFill>
                <a:schemeClr val="bg1"/>
              </a:solidFill>
              <a:cs typeface="Arial" pitchFamily="34" charset="0"/>
            </a:endParaRPr>
          </a:p>
          <a:p>
            <a:endParaRPr lang="ko-KR" altLang="en-US" sz="1600" b="1" dirty="0">
              <a:solidFill>
                <a:schemeClr val="bg1"/>
              </a:solidFill>
              <a:cs typeface="Arial" pitchFamily="34" charset="0"/>
            </a:endParaRPr>
          </a:p>
        </p:txBody>
      </p:sp>
    </p:spTree>
    <p:extLst>
      <p:ext uri="{BB962C8B-B14F-4D97-AF65-F5344CB8AC3E}">
        <p14:creationId xmlns:p14="http://schemas.microsoft.com/office/powerpoint/2010/main" val="37849891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695459" y="1803042"/>
            <a:ext cx="10955628" cy="2677656"/>
          </a:xfrm>
          <a:prstGeom prst="rect">
            <a:avLst/>
          </a:prstGeom>
          <a:noFill/>
        </p:spPr>
        <p:txBody>
          <a:bodyPr wrap="square" rtlCol="0">
            <a:spAutoFit/>
          </a:bodyPr>
          <a:lstStyle/>
          <a:p>
            <a:r>
              <a:rPr lang="en-US" sz="2800" dirty="0" smtClean="0">
                <a:solidFill>
                  <a:schemeClr val="bg1"/>
                </a:solidFill>
              </a:rPr>
              <a:t>- Security </a:t>
            </a:r>
            <a:r>
              <a:rPr lang="en-US" sz="2800" dirty="0">
                <a:solidFill>
                  <a:schemeClr val="bg1"/>
                </a:solidFill>
              </a:rPr>
              <a:t>is an indispensable feature in the cloud.</a:t>
            </a:r>
          </a:p>
          <a:p>
            <a:r>
              <a:rPr lang="en-US" sz="2800" dirty="0" smtClean="0">
                <a:solidFill>
                  <a:schemeClr val="bg1"/>
                </a:solidFill>
              </a:rPr>
              <a:t>- Cloud </a:t>
            </a:r>
            <a:r>
              <a:rPr lang="en-US" sz="2800" dirty="0">
                <a:solidFill>
                  <a:schemeClr val="bg1"/>
                </a:solidFill>
              </a:rPr>
              <a:t>providers are responsible for implementing the necessary security measures in the systems, while users are responsible for their applications and data.</a:t>
            </a:r>
          </a:p>
          <a:p>
            <a:r>
              <a:rPr lang="en-US" sz="2800" dirty="0" smtClean="0">
                <a:solidFill>
                  <a:schemeClr val="bg1"/>
                </a:solidFill>
              </a:rPr>
              <a:t>- Availability </a:t>
            </a:r>
            <a:r>
              <a:rPr lang="en-US" sz="2800" dirty="0">
                <a:solidFill>
                  <a:schemeClr val="bg1"/>
                </a:solidFill>
              </a:rPr>
              <a:t>of various analysis and protection tools and As the cloud evolves, security policies must be updated.</a:t>
            </a:r>
            <a:endParaRPr lang="fr-FR" sz="2800" dirty="0">
              <a:solidFill>
                <a:schemeClr val="bg1"/>
              </a:solidFill>
            </a:endParaRPr>
          </a:p>
        </p:txBody>
      </p:sp>
      <p:sp>
        <p:nvSpPr>
          <p:cNvPr id="3" name="ZoneTexte 2"/>
          <p:cNvSpPr txBox="1"/>
          <p:nvPr/>
        </p:nvSpPr>
        <p:spPr>
          <a:xfrm>
            <a:off x="3545983" y="373487"/>
            <a:ext cx="5254580" cy="1015663"/>
          </a:xfrm>
          <a:prstGeom prst="rect">
            <a:avLst/>
          </a:prstGeom>
          <a:noFill/>
        </p:spPr>
        <p:txBody>
          <a:bodyPr wrap="square" rtlCol="0">
            <a:spAutoFit/>
          </a:bodyPr>
          <a:lstStyle/>
          <a:p>
            <a:pPr algn="ctr"/>
            <a:r>
              <a:rPr lang="fr-FR" sz="6000" dirty="0" smtClean="0">
                <a:solidFill>
                  <a:schemeClr val="bg1"/>
                </a:solidFill>
              </a:rPr>
              <a:t>Conclusion </a:t>
            </a:r>
            <a:endParaRPr lang="fr-FR" sz="6000" dirty="0">
              <a:solidFill>
                <a:schemeClr val="bg1"/>
              </a:solidFill>
            </a:endParaRPr>
          </a:p>
        </p:txBody>
      </p:sp>
    </p:spTree>
    <p:extLst>
      <p:ext uri="{BB962C8B-B14F-4D97-AF65-F5344CB8AC3E}">
        <p14:creationId xmlns:p14="http://schemas.microsoft.com/office/powerpoint/2010/main" val="33349544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F8EF26-7AD5-4E7F-95B3-9A57CF80C483}"/>
              </a:ext>
            </a:extLst>
          </p:cNvPr>
          <p:cNvSpPr txBox="1"/>
          <p:nvPr/>
        </p:nvSpPr>
        <p:spPr>
          <a:xfrm>
            <a:off x="103032" y="4353059"/>
            <a:ext cx="12191999"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spTree>
    <p:extLst>
      <p:ext uri="{BB962C8B-B14F-4D97-AF65-F5344CB8AC3E}">
        <p14:creationId xmlns:p14="http://schemas.microsoft.com/office/powerpoint/2010/main" val="8216565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Espace réservé pour une image  2"/>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0348" b="10348"/>
          <a:stretch>
            <a:fillRect/>
          </a:stretch>
        </p:blipFill>
        <p:spPr>
          <a:xfrm>
            <a:off x="0" y="0"/>
            <a:ext cx="12192000" cy="1365162"/>
          </a:xfrm>
        </p:spPr>
      </p:pic>
      <p:sp>
        <p:nvSpPr>
          <p:cNvPr id="4" name="ZoneTexte 3"/>
          <p:cNvSpPr txBox="1"/>
          <p:nvPr/>
        </p:nvSpPr>
        <p:spPr>
          <a:xfrm>
            <a:off x="4932607" y="2090326"/>
            <a:ext cx="6941713" cy="2308324"/>
          </a:xfrm>
          <a:prstGeom prst="rect">
            <a:avLst/>
          </a:prstGeom>
          <a:noFill/>
        </p:spPr>
        <p:txBody>
          <a:bodyPr wrap="square" rtlCol="0">
            <a:spAutoFit/>
          </a:bodyPr>
          <a:lstStyle/>
          <a:p>
            <a:r>
              <a:rPr lang="en-US" dirty="0"/>
              <a:t>The emergence of this term goes back to the sixties of the last century, when some companies began to think about the extent of the benefit that would be achieved by making computing a service and a utility tool provided to individuals over the Internet, and this term refers to the possibility of companies and individuals obtaining some services such as storage, databases, software and other various services Through the </a:t>
            </a:r>
            <a:r>
              <a:rPr lang="en-US" dirty="0" smtClean="0"/>
              <a:t>internet</a:t>
            </a:r>
            <a:r>
              <a:rPr lang="ar-DZ" dirty="0" smtClean="0"/>
              <a:t>.</a:t>
            </a:r>
            <a:endParaRPr lang="en-US" dirty="0"/>
          </a:p>
          <a:p>
            <a:endParaRPr lang="en-US" dirty="0"/>
          </a:p>
        </p:txBody>
      </p:sp>
      <p:sp>
        <p:nvSpPr>
          <p:cNvPr id="5" name="ZoneTexte 4"/>
          <p:cNvSpPr txBox="1"/>
          <p:nvPr/>
        </p:nvSpPr>
        <p:spPr>
          <a:xfrm>
            <a:off x="0" y="2451019"/>
            <a:ext cx="4809330" cy="861774"/>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none" rtlCol="0">
            <a:spAutoFit/>
          </a:bodyPr>
          <a:lstStyle/>
          <a:p>
            <a:r>
              <a:rPr lang="fr-FR" sz="5000" b="1" dirty="0" smtClean="0"/>
              <a:t>01.Introduction</a:t>
            </a:r>
            <a:endParaRPr lang="fr-FR" sz="5000" b="1" dirty="0"/>
          </a:p>
        </p:txBody>
      </p:sp>
      <p:sp>
        <p:nvSpPr>
          <p:cNvPr id="6" name="ZoneTexte 5"/>
          <p:cNvSpPr txBox="1"/>
          <p:nvPr/>
        </p:nvSpPr>
        <p:spPr>
          <a:xfrm>
            <a:off x="463640" y="4128193"/>
            <a:ext cx="10612191" cy="3139321"/>
          </a:xfrm>
          <a:prstGeom prst="rect">
            <a:avLst/>
          </a:prstGeom>
          <a:noFill/>
          <a:ln>
            <a:solidFill>
              <a:schemeClr val="bg1"/>
            </a:solidFill>
          </a:ln>
        </p:spPr>
        <p:txBody>
          <a:bodyPr wrap="square" rtlCol="0">
            <a:spAutoFit/>
          </a:bodyPr>
          <a:lstStyle/>
          <a:p>
            <a:r>
              <a:rPr lang="en-US" b="1" dirty="0">
                <a:solidFill>
                  <a:schemeClr val="accent1">
                    <a:lumMod val="75000"/>
                  </a:schemeClr>
                </a:solidFill>
              </a:rPr>
              <a:t>Advantages of Cloud Computing </a:t>
            </a:r>
            <a:r>
              <a:rPr lang="en-US" dirty="0"/>
              <a:t>There are many benefits that can be obtained from using </a:t>
            </a:r>
            <a:r>
              <a:rPr lang="en-US" dirty="0" smtClean="0"/>
              <a:t>cloud computing </a:t>
            </a:r>
            <a:r>
              <a:rPr lang="en-US" dirty="0"/>
              <a:t>services over the Internet, and the most prominent of these benefits and </a:t>
            </a:r>
            <a:r>
              <a:rPr lang="en-US" dirty="0" smtClean="0"/>
              <a:t>advantages </a:t>
            </a:r>
            <a:r>
              <a:rPr lang="en-US" dirty="0"/>
              <a:t>are the following</a:t>
            </a:r>
            <a:r>
              <a:rPr lang="en-US" dirty="0" smtClean="0"/>
              <a:t>:</a:t>
            </a:r>
          </a:p>
          <a:p>
            <a:r>
              <a:rPr lang="en-US" dirty="0"/>
              <a:t>1-Reducing cost.</a:t>
            </a:r>
          </a:p>
          <a:p>
            <a:r>
              <a:rPr lang="fr-FR" dirty="0" smtClean="0"/>
              <a:t>2-</a:t>
            </a:r>
            <a:r>
              <a:rPr lang="en-US" dirty="0" smtClean="0"/>
              <a:t>the </a:t>
            </a:r>
            <a:r>
              <a:rPr lang="en-US" dirty="0"/>
              <a:t>speed.</a:t>
            </a:r>
          </a:p>
          <a:p>
            <a:r>
              <a:rPr lang="en-US" dirty="0" smtClean="0"/>
              <a:t>3-Security</a:t>
            </a:r>
            <a:r>
              <a:rPr lang="en-US" dirty="0"/>
              <a:t>.</a:t>
            </a:r>
          </a:p>
          <a:p>
            <a:r>
              <a:rPr lang="en-US" dirty="0" smtClean="0"/>
              <a:t>4-Accessed </a:t>
            </a:r>
            <a:r>
              <a:rPr lang="en-US" dirty="0"/>
              <a:t>through the network</a:t>
            </a:r>
          </a:p>
          <a:p>
            <a:r>
              <a:rPr lang="en-US" dirty="0" smtClean="0"/>
              <a:t>5-Free </a:t>
            </a:r>
            <a:r>
              <a:rPr lang="en-US" dirty="0"/>
              <a:t>from customer maintenance.</a:t>
            </a:r>
          </a:p>
          <a:p>
            <a:r>
              <a:rPr lang="en-US" dirty="0" smtClean="0"/>
              <a:t>6-Flexible </a:t>
            </a:r>
            <a:r>
              <a:rPr lang="en-US" dirty="0"/>
              <a:t>scalability.</a:t>
            </a:r>
          </a:p>
          <a:p>
            <a:endParaRPr lang="en-US" dirty="0"/>
          </a:p>
          <a:p>
            <a:endParaRPr lang="fr-FR" dirty="0"/>
          </a:p>
        </p:txBody>
      </p:sp>
    </p:spTree>
    <p:extLst>
      <p:ext uri="{BB962C8B-B14F-4D97-AF65-F5344CB8AC3E}">
        <p14:creationId xmlns:p14="http://schemas.microsoft.com/office/powerpoint/2010/main" val="22547977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a:noFill/>
          <a:ln>
            <a:noFill/>
          </a:ln>
        </p:spPr>
        <p:style>
          <a:lnRef idx="0">
            <a:scrgbClr r="0" g="0" b="0"/>
          </a:lnRef>
          <a:fillRef idx="0">
            <a:scrgbClr r="0" g="0" b="0"/>
          </a:fillRef>
          <a:effectRef idx="0">
            <a:scrgbClr r="0" g="0" b="0"/>
          </a:effectRef>
          <a:fontRef idx="minor">
            <a:schemeClr val="accent1"/>
          </a:fontRef>
        </p:style>
        <p:txBody>
          <a:bodyPr/>
          <a:lstStyle/>
          <a:p>
            <a:r>
              <a:rPr lang="en-US" dirty="0">
                <a:solidFill>
                  <a:schemeClr val="accent1">
                    <a:lumMod val="60000"/>
                    <a:lumOff val="40000"/>
                  </a:schemeClr>
                </a:solidFill>
              </a:rPr>
              <a:t>02. History and evolution</a:t>
            </a:r>
          </a:p>
        </p:txBody>
      </p:sp>
      <p:sp>
        <p:nvSpPr>
          <p:cNvPr id="3" name="Rounded Rectangle 1">
            <a:extLst>
              <a:ext uri="{FF2B5EF4-FFF2-40B4-BE49-F238E27FC236}">
                <a16:creationId xmlns:a16="http://schemas.microsoft.com/office/drawing/2014/main" id="{C764B49E-C1B8-4637-A382-31B55D998655}"/>
              </a:ext>
            </a:extLst>
          </p:cNvPr>
          <p:cNvSpPr/>
          <p:nvPr/>
        </p:nvSpPr>
        <p:spPr>
          <a:xfrm>
            <a:off x="949611" y="3869228"/>
            <a:ext cx="10332000" cy="96391"/>
          </a:xfrm>
          <a:prstGeom prst="roundRect">
            <a:avLst>
              <a:gd name="adj" fmla="val 50000"/>
            </a:avLst>
          </a:prstGeom>
          <a:solidFill>
            <a:schemeClr val="tx1">
              <a:lumMod val="50000"/>
              <a:lumOff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4" name="Oval 3">
            <a:extLst>
              <a:ext uri="{FF2B5EF4-FFF2-40B4-BE49-F238E27FC236}">
                <a16:creationId xmlns:a16="http://schemas.microsoft.com/office/drawing/2014/main" id="{111150F9-7F06-4C77-8B30-44A86B25F715}"/>
              </a:ext>
            </a:extLst>
          </p:cNvPr>
          <p:cNvSpPr/>
          <p:nvPr/>
        </p:nvSpPr>
        <p:spPr>
          <a:xfrm flipH="1">
            <a:off x="1476455" y="3787396"/>
            <a:ext cx="261716" cy="261716"/>
          </a:xfrm>
          <a:prstGeom prst="ellipse">
            <a:avLst/>
          </a:prstGeom>
          <a:solidFill>
            <a:schemeClr val="accent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sp>
        <p:nvSpPr>
          <p:cNvPr id="5" name="Rounded Rectangle 8">
            <a:extLst>
              <a:ext uri="{FF2B5EF4-FFF2-40B4-BE49-F238E27FC236}">
                <a16:creationId xmlns:a16="http://schemas.microsoft.com/office/drawing/2014/main" id="{CE22BD83-6058-4EB4-A481-D2EFD59C8582}"/>
              </a:ext>
            </a:extLst>
          </p:cNvPr>
          <p:cNvSpPr/>
          <p:nvPr/>
        </p:nvSpPr>
        <p:spPr>
          <a:xfrm>
            <a:off x="949611" y="4209744"/>
            <a:ext cx="1260140" cy="1444715"/>
          </a:xfrm>
          <a:custGeom>
            <a:avLst/>
            <a:gdLst/>
            <a:ahLst/>
            <a:cxnLst/>
            <a:rect l="l" t="t" r="r" b="b"/>
            <a:pathLst>
              <a:path w="1260140" h="1872209">
                <a:moveTo>
                  <a:pt x="630071" y="0"/>
                </a:moveTo>
                <a:lnTo>
                  <a:pt x="799749" y="292548"/>
                </a:lnTo>
                <a:lnTo>
                  <a:pt x="1107260" y="292548"/>
                </a:lnTo>
                <a:cubicBezTo>
                  <a:pt x="1191693" y="292548"/>
                  <a:pt x="1260140" y="360995"/>
                  <a:pt x="1260140" y="445428"/>
                </a:cubicBezTo>
                <a:lnTo>
                  <a:pt x="1260140" y="1719329"/>
                </a:lnTo>
                <a:cubicBezTo>
                  <a:pt x="1260140" y="1803762"/>
                  <a:pt x="1191693" y="1872209"/>
                  <a:pt x="1107260" y="1872209"/>
                </a:cubicBezTo>
                <a:lnTo>
                  <a:pt x="152880" y="1872209"/>
                </a:lnTo>
                <a:cubicBezTo>
                  <a:pt x="68447" y="1872209"/>
                  <a:pt x="0" y="1803762"/>
                  <a:pt x="0" y="1719329"/>
                </a:cubicBezTo>
                <a:lnTo>
                  <a:pt x="0" y="445428"/>
                </a:lnTo>
                <a:cubicBezTo>
                  <a:pt x="0" y="360995"/>
                  <a:pt x="68447" y="292548"/>
                  <a:pt x="152880" y="292548"/>
                </a:cubicBezTo>
                <a:lnTo>
                  <a:pt x="460393" y="292548"/>
                </a:lnTo>
                <a:close/>
              </a:path>
            </a:pathLst>
          </a:custGeom>
          <a:solidFill>
            <a:schemeClr val="accent6"/>
          </a:solidFill>
          <a:ln w="12700">
            <a:gradFill flip="none" rotWithShape="1">
              <a:gsLst>
                <a:gs pos="0">
                  <a:schemeClr val="bg1"/>
                </a:gs>
                <a:gs pos="100000">
                  <a:schemeClr val="bg1">
                    <a:alpha val="98000"/>
                    <a:lumMod val="0"/>
                    <a:lumOff val="100000"/>
                  </a:schemeClr>
                </a:gs>
              </a:gsLst>
              <a:lin ang="81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 name="TextBox 6">
            <a:extLst>
              <a:ext uri="{FF2B5EF4-FFF2-40B4-BE49-F238E27FC236}">
                <a16:creationId xmlns:a16="http://schemas.microsoft.com/office/drawing/2014/main" id="{026F05CD-7226-4C62-A7AB-BA6F07FF54BB}"/>
              </a:ext>
            </a:extLst>
          </p:cNvPr>
          <p:cNvSpPr txBox="1"/>
          <p:nvPr/>
        </p:nvSpPr>
        <p:spPr>
          <a:xfrm>
            <a:off x="949611" y="4564854"/>
            <a:ext cx="1260140" cy="1169551"/>
          </a:xfrm>
          <a:prstGeom prst="rect">
            <a:avLst/>
          </a:prstGeom>
          <a:noFill/>
        </p:spPr>
        <p:txBody>
          <a:bodyPr wrap="square" rtlCol="0">
            <a:spAutoFit/>
          </a:bodyPr>
          <a:lstStyle/>
          <a:p>
            <a:pPr algn="ctr"/>
            <a:r>
              <a:rPr lang="en-US" altLang="ko-KR" sz="1400" b="1" dirty="0" err="1" smtClean="0">
                <a:solidFill>
                  <a:schemeClr val="bg1"/>
                </a:solidFill>
                <a:latin typeface="Calibri" pitchFamily="34" charset="0"/>
                <a:cs typeface="Calibri" pitchFamily="34" charset="0"/>
              </a:rPr>
              <a:t>JohnMcCarthy</a:t>
            </a:r>
            <a:endParaRPr lang="en-US" altLang="ko-KR" sz="1400" b="1" dirty="0" smtClean="0">
              <a:solidFill>
                <a:schemeClr val="bg1"/>
              </a:solidFill>
              <a:latin typeface="Calibri" pitchFamily="34" charset="0"/>
              <a:cs typeface="Calibri" pitchFamily="34" charset="0"/>
            </a:endParaRPr>
          </a:p>
          <a:p>
            <a:pPr algn="ctr"/>
            <a:r>
              <a:rPr lang="en-US" altLang="ko-KR" sz="1400" b="1" dirty="0" smtClean="0">
                <a:solidFill>
                  <a:schemeClr val="bg1"/>
                </a:solidFill>
                <a:latin typeface="Calibri" pitchFamily="34" charset="0"/>
                <a:cs typeface="Calibri" pitchFamily="34" charset="0"/>
              </a:rPr>
              <a:t>Introduces mainframe timesharing</a:t>
            </a:r>
            <a:endParaRPr lang="en-US" altLang="ko-KR" sz="1400" b="1" dirty="0">
              <a:solidFill>
                <a:schemeClr val="bg1"/>
              </a:solidFill>
              <a:latin typeface="Calibri" pitchFamily="34" charset="0"/>
              <a:cs typeface="Calibri" pitchFamily="34" charset="0"/>
            </a:endParaRPr>
          </a:p>
          <a:p>
            <a:pPr algn="ctr"/>
            <a:endParaRPr lang="en-US" altLang="ko-KR" sz="1400" b="1" dirty="0">
              <a:solidFill>
                <a:schemeClr val="bg1"/>
              </a:solidFill>
              <a:latin typeface="Calibri" pitchFamily="34" charset="0"/>
              <a:cs typeface="Calibri" pitchFamily="34" charset="0"/>
            </a:endParaRPr>
          </a:p>
        </p:txBody>
      </p:sp>
      <p:sp>
        <p:nvSpPr>
          <p:cNvPr id="9" name="TextBox 8">
            <a:extLst>
              <a:ext uri="{FF2B5EF4-FFF2-40B4-BE49-F238E27FC236}">
                <a16:creationId xmlns:a16="http://schemas.microsoft.com/office/drawing/2014/main" id="{8595513D-D3EA-4FB0-A4AE-FBF7343CDAFD}"/>
              </a:ext>
            </a:extLst>
          </p:cNvPr>
          <p:cNvSpPr txBox="1"/>
          <p:nvPr/>
        </p:nvSpPr>
        <p:spPr>
          <a:xfrm>
            <a:off x="977243" y="3321737"/>
            <a:ext cx="1260140" cy="338554"/>
          </a:xfrm>
          <a:prstGeom prst="rect">
            <a:avLst/>
          </a:prstGeom>
          <a:noFill/>
        </p:spPr>
        <p:txBody>
          <a:bodyPr wrap="square" rtlCol="0">
            <a:spAutoFit/>
          </a:bodyPr>
          <a:lstStyle/>
          <a:p>
            <a:pPr algn="ctr"/>
            <a:r>
              <a:rPr lang="en-US" altLang="ko-KR" sz="1600" b="1" dirty="0" smtClean="0">
                <a:solidFill>
                  <a:schemeClr val="tx1">
                    <a:lumMod val="65000"/>
                    <a:lumOff val="35000"/>
                  </a:schemeClr>
                </a:solidFill>
                <a:latin typeface="Calibri" pitchFamily="34" charset="0"/>
                <a:cs typeface="Calibri" pitchFamily="34" charset="0"/>
              </a:rPr>
              <a:t>1960</a:t>
            </a:r>
            <a:endParaRPr lang="ko-KR" altLang="en-US" sz="1600" b="1" dirty="0">
              <a:solidFill>
                <a:schemeClr val="tx1">
                  <a:lumMod val="65000"/>
                  <a:lumOff val="35000"/>
                </a:schemeClr>
              </a:solidFill>
              <a:latin typeface="Calibri" pitchFamily="34" charset="0"/>
              <a:cs typeface="Calibri" pitchFamily="34" charset="0"/>
            </a:endParaRPr>
          </a:p>
        </p:txBody>
      </p:sp>
      <p:sp>
        <p:nvSpPr>
          <p:cNvPr id="10" name="Oval 9">
            <a:extLst>
              <a:ext uri="{FF2B5EF4-FFF2-40B4-BE49-F238E27FC236}">
                <a16:creationId xmlns:a16="http://schemas.microsoft.com/office/drawing/2014/main" id="{03778983-9DCA-4F53-A3A1-11ACAAAB3451}"/>
              </a:ext>
            </a:extLst>
          </p:cNvPr>
          <p:cNvSpPr/>
          <p:nvPr/>
        </p:nvSpPr>
        <p:spPr>
          <a:xfrm flipH="1">
            <a:off x="5311444" y="3793970"/>
            <a:ext cx="261716" cy="261716"/>
          </a:xfrm>
          <a:prstGeom prst="ellipse">
            <a:avLst/>
          </a:prstGeom>
          <a:solidFill>
            <a:schemeClr val="accent2"/>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sp>
        <p:nvSpPr>
          <p:cNvPr id="11" name="Rounded Rectangle 8">
            <a:extLst>
              <a:ext uri="{FF2B5EF4-FFF2-40B4-BE49-F238E27FC236}">
                <a16:creationId xmlns:a16="http://schemas.microsoft.com/office/drawing/2014/main" id="{2CAC82EB-B75B-4C65-AE7F-21A40C72C56C}"/>
              </a:ext>
            </a:extLst>
          </p:cNvPr>
          <p:cNvSpPr/>
          <p:nvPr/>
        </p:nvSpPr>
        <p:spPr>
          <a:xfrm>
            <a:off x="4849987" y="4121580"/>
            <a:ext cx="1260140" cy="1532879"/>
          </a:xfrm>
          <a:custGeom>
            <a:avLst/>
            <a:gdLst/>
            <a:ahLst/>
            <a:cxnLst/>
            <a:rect l="l" t="t" r="r" b="b"/>
            <a:pathLst>
              <a:path w="1260140" h="1872209">
                <a:moveTo>
                  <a:pt x="630071" y="0"/>
                </a:moveTo>
                <a:lnTo>
                  <a:pt x="799749" y="292548"/>
                </a:lnTo>
                <a:lnTo>
                  <a:pt x="1107260" y="292548"/>
                </a:lnTo>
                <a:cubicBezTo>
                  <a:pt x="1191693" y="292548"/>
                  <a:pt x="1260140" y="360995"/>
                  <a:pt x="1260140" y="445428"/>
                </a:cubicBezTo>
                <a:lnTo>
                  <a:pt x="1260140" y="1719329"/>
                </a:lnTo>
                <a:cubicBezTo>
                  <a:pt x="1260140" y="1803762"/>
                  <a:pt x="1191693" y="1872209"/>
                  <a:pt x="1107260" y="1872209"/>
                </a:cubicBezTo>
                <a:lnTo>
                  <a:pt x="152880" y="1872209"/>
                </a:lnTo>
                <a:cubicBezTo>
                  <a:pt x="68447" y="1872209"/>
                  <a:pt x="0" y="1803762"/>
                  <a:pt x="0" y="1719329"/>
                </a:cubicBezTo>
                <a:lnTo>
                  <a:pt x="0" y="445428"/>
                </a:lnTo>
                <a:cubicBezTo>
                  <a:pt x="0" y="360995"/>
                  <a:pt x="68447" y="292548"/>
                  <a:pt x="152880" y="292548"/>
                </a:cubicBezTo>
                <a:lnTo>
                  <a:pt x="460393" y="292548"/>
                </a:lnTo>
                <a:close/>
              </a:path>
            </a:pathLst>
          </a:custGeom>
          <a:solidFill>
            <a:schemeClr val="accent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3" name="TextBox 12">
            <a:extLst>
              <a:ext uri="{FF2B5EF4-FFF2-40B4-BE49-F238E27FC236}">
                <a16:creationId xmlns:a16="http://schemas.microsoft.com/office/drawing/2014/main" id="{BDF17BBB-4ADB-452F-923D-01483892C64B}"/>
              </a:ext>
            </a:extLst>
          </p:cNvPr>
          <p:cNvSpPr txBox="1"/>
          <p:nvPr/>
        </p:nvSpPr>
        <p:spPr>
          <a:xfrm>
            <a:off x="4849987" y="4564854"/>
            <a:ext cx="1260140" cy="738664"/>
          </a:xfrm>
          <a:prstGeom prst="rect">
            <a:avLst/>
          </a:prstGeom>
          <a:noFill/>
        </p:spPr>
        <p:txBody>
          <a:bodyPr wrap="square" rtlCol="0">
            <a:spAutoFit/>
          </a:bodyPr>
          <a:lstStyle/>
          <a:p>
            <a:pPr algn="ctr"/>
            <a:r>
              <a:rPr lang="en-US" altLang="ko-KR" sz="1400" b="1" dirty="0" smtClean="0">
                <a:solidFill>
                  <a:schemeClr val="bg1"/>
                </a:solidFill>
                <a:latin typeface="Calibri" pitchFamily="34" charset="0"/>
                <a:cs typeface="Calibri" pitchFamily="34" charset="0"/>
              </a:rPr>
              <a:t>Virtualization</a:t>
            </a:r>
          </a:p>
          <a:p>
            <a:pPr algn="ctr"/>
            <a:r>
              <a:rPr lang="en-US" altLang="ko-KR" sz="1400" b="1" dirty="0" smtClean="0">
                <a:solidFill>
                  <a:schemeClr val="bg1"/>
                </a:solidFill>
                <a:latin typeface="Calibri" pitchFamily="34" charset="0"/>
                <a:cs typeface="Calibri" pitchFamily="34" charset="0"/>
              </a:rPr>
              <a:t>Software launched</a:t>
            </a:r>
            <a:endParaRPr lang="en-US" altLang="ko-KR" sz="1400" b="1" dirty="0">
              <a:solidFill>
                <a:schemeClr val="bg1"/>
              </a:solidFill>
              <a:latin typeface="Calibri" pitchFamily="34" charset="0"/>
              <a:cs typeface="Calibri" pitchFamily="34" charset="0"/>
            </a:endParaRPr>
          </a:p>
        </p:txBody>
      </p:sp>
      <p:sp>
        <p:nvSpPr>
          <p:cNvPr id="15" name="TextBox 14">
            <a:extLst>
              <a:ext uri="{FF2B5EF4-FFF2-40B4-BE49-F238E27FC236}">
                <a16:creationId xmlns:a16="http://schemas.microsoft.com/office/drawing/2014/main" id="{2479A752-0D5F-4169-943B-697ABBB10780}"/>
              </a:ext>
            </a:extLst>
          </p:cNvPr>
          <p:cNvSpPr txBox="1"/>
          <p:nvPr/>
        </p:nvSpPr>
        <p:spPr>
          <a:xfrm>
            <a:off x="4849987" y="3403876"/>
            <a:ext cx="1260140" cy="338554"/>
          </a:xfrm>
          <a:prstGeom prst="rect">
            <a:avLst/>
          </a:prstGeom>
          <a:noFill/>
        </p:spPr>
        <p:txBody>
          <a:bodyPr wrap="square" rtlCol="0">
            <a:spAutoFit/>
          </a:bodyPr>
          <a:lstStyle/>
          <a:p>
            <a:pPr algn="ctr"/>
            <a:r>
              <a:rPr lang="en-US" altLang="ko-KR" sz="1600" b="1" dirty="0" smtClean="0">
                <a:solidFill>
                  <a:schemeClr val="tx1">
                    <a:lumMod val="65000"/>
                    <a:lumOff val="35000"/>
                  </a:schemeClr>
                </a:solidFill>
                <a:latin typeface="Calibri" pitchFamily="34" charset="0"/>
                <a:cs typeface="Calibri" pitchFamily="34" charset="0"/>
              </a:rPr>
              <a:t>1970</a:t>
            </a:r>
            <a:endParaRPr lang="ko-KR" altLang="en-US" sz="1600" b="1" dirty="0">
              <a:solidFill>
                <a:schemeClr val="tx1">
                  <a:lumMod val="65000"/>
                  <a:lumOff val="35000"/>
                </a:schemeClr>
              </a:solidFill>
              <a:latin typeface="Calibri" pitchFamily="34" charset="0"/>
              <a:cs typeface="Calibri" pitchFamily="34" charset="0"/>
            </a:endParaRPr>
          </a:p>
        </p:txBody>
      </p:sp>
      <p:sp>
        <p:nvSpPr>
          <p:cNvPr id="16" name="Oval 15">
            <a:extLst>
              <a:ext uri="{FF2B5EF4-FFF2-40B4-BE49-F238E27FC236}">
                <a16:creationId xmlns:a16="http://schemas.microsoft.com/office/drawing/2014/main" id="{519F6B78-9CF0-4E2C-B385-C1EA691BE863}"/>
              </a:ext>
            </a:extLst>
          </p:cNvPr>
          <p:cNvSpPr/>
          <p:nvPr/>
        </p:nvSpPr>
        <p:spPr>
          <a:xfrm flipH="1">
            <a:off x="9146433" y="3766149"/>
            <a:ext cx="261716" cy="261716"/>
          </a:xfrm>
          <a:prstGeom prst="ellipse">
            <a:avLst/>
          </a:prstGeom>
          <a:solidFill>
            <a:schemeClr val="accent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sp>
        <p:nvSpPr>
          <p:cNvPr id="17" name="Rounded Rectangle 8">
            <a:extLst>
              <a:ext uri="{FF2B5EF4-FFF2-40B4-BE49-F238E27FC236}">
                <a16:creationId xmlns:a16="http://schemas.microsoft.com/office/drawing/2014/main" id="{7F113D51-73BE-4F3F-831B-32EBECB4F6EA}"/>
              </a:ext>
            </a:extLst>
          </p:cNvPr>
          <p:cNvSpPr/>
          <p:nvPr/>
        </p:nvSpPr>
        <p:spPr>
          <a:xfrm>
            <a:off x="8647221" y="4126549"/>
            <a:ext cx="1260140" cy="1527910"/>
          </a:xfrm>
          <a:custGeom>
            <a:avLst/>
            <a:gdLst/>
            <a:ahLst/>
            <a:cxnLst/>
            <a:rect l="l" t="t" r="r" b="b"/>
            <a:pathLst>
              <a:path w="1260140" h="1872209">
                <a:moveTo>
                  <a:pt x="630071" y="0"/>
                </a:moveTo>
                <a:lnTo>
                  <a:pt x="799749" y="292548"/>
                </a:lnTo>
                <a:lnTo>
                  <a:pt x="1107260" y="292548"/>
                </a:lnTo>
                <a:cubicBezTo>
                  <a:pt x="1191693" y="292548"/>
                  <a:pt x="1260140" y="360995"/>
                  <a:pt x="1260140" y="445428"/>
                </a:cubicBezTo>
                <a:lnTo>
                  <a:pt x="1260140" y="1719329"/>
                </a:lnTo>
                <a:cubicBezTo>
                  <a:pt x="1260140" y="1803762"/>
                  <a:pt x="1191693" y="1872209"/>
                  <a:pt x="1107260" y="1872209"/>
                </a:cubicBezTo>
                <a:lnTo>
                  <a:pt x="152880" y="1872209"/>
                </a:lnTo>
                <a:cubicBezTo>
                  <a:pt x="68447" y="1872209"/>
                  <a:pt x="0" y="1803762"/>
                  <a:pt x="0" y="1719329"/>
                </a:cubicBezTo>
                <a:lnTo>
                  <a:pt x="0" y="445428"/>
                </a:lnTo>
                <a:cubicBezTo>
                  <a:pt x="0" y="360995"/>
                  <a:pt x="68447" y="292548"/>
                  <a:pt x="152880" y="292548"/>
                </a:cubicBezTo>
                <a:lnTo>
                  <a:pt x="460393" y="292548"/>
                </a:lnTo>
                <a:close/>
              </a:path>
            </a:pathLst>
          </a:custGeom>
          <a:solidFill>
            <a:schemeClr val="accent4"/>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9" name="TextBox 18">
            <a:extLst>
              <a:ext uri="{FF2B5EF4-FFF2-40B4-BE49-F238E27FC236}">
                <a16:creationId xmlns:a16="http://schemas.microsoft.com/office/drawing/2014/main" id="{C277358F-8F24-45C3-9955-20886CB9EDE6}"/>
              </a:ext>
            </a:extLst>
          </p:cNvPr>
          <p:cNvSpPr txBox="1"/>
          <p:nvPr/>
        </p:nvSpPr>
        <p:spPr>
          <a:xfrm>
            <a:off x="8647221" y="4672576"/>
            <a:ext cx="1260140" cy="523220"/>
          </a:xfrm>
          <a:prstGeom prst="rect">
            <a:avLst/>
          </a:prstGeom>
          <a:noFill/>
        </p:spPr>
        <p:txBody>
          <a:bodyPr wrap="square" rtlCol="0">
            <a:spAutoFit/>
          </a:bodyPr>
          <a:lstStyle/>
          <a:p>
            <a:pPr algn="ctr"/>
            <a:r>
              <a:rPr lang="en-US" altLang="ko-KR" sz="1400" b="1" dirty="0">
                <a:solidFill>
                  <a:schemeClr val="bg1"/>
                </a:solidFill>
                <a:latin typeface="Calibri" pitchFamily="34" charset="0"/>
                <a:cs typeface="Calibri" pitchFamily="34" charset="0"/>
              </a:rPr>
              <a:t>Emergence of first solutions</a:t>
            </a:r>
            <a:endParaRPr lang="ko-KR" altLang="en-US" sz="1400" b="1" dirty="0">
              <a:solidFill>
                <a:schemeClr val="bg1"/>
              </a:solidFill>
              <a:latin typeface="Calibri" pitchFamily="34" charset="0"/>
              <a:cs typeface="Calibri" pitchFamily="34" charset="0"/>
            </a:endParaRPr>
          </a:p>
        </p:txBody>
      </p:sp>
      <p:sp>
        <p:nvSpPr>
          <p:cNvPr id="21" name="TextBox 20">
            <a:extLst>
              <a:ext uri="{FF2B5EF4-FFF2-40B4-BE49-F238E27FC236}">
                <a16:creationId xmlns:a16="http://schemas.microsoft.com/office/drawing/2014/main" id="{2FBC111F-A111-488E-8F1A-1853EDE45769}"/>
              </a:ext>
            </a:extLst>
          </p:cNvPr>
          <p:cNvSpPr txBox="1"/>
          <p:nvPr/>
        </p:nvSpPr>
        <p:spPr>
          <a:xfrm>
            <a:off x="8647221" y="3332715"/>
            <a:ext cx="1260140" cy="584775"/>
          </a:xfrm>
          <a:prstGeom prst="rect">
            <a:avLst/>
          </a:prstGeom>
          <a:noFill/>
        </p:spPr>
        <p:txBody>
          <a:bodyPr wrap="square" rtlCol="0">
            <a:spAutoFit/>
          </a:bodyPr>
          <a:lstStyle/>
          <a:p>
            <a:pPr algn="ctr"/>
            <a:r>
              <a:rPr lang="en-US" altLang="ko-KR" sz="1600" b="1" dirty="0" smtClean="0">
                <a:solidFill>
                  <a:schemeClr val="tx1">
                    <a:lumMod val="65000"/>
                    <a:lumOff val="35000"/>
                  </a:schemeClr>
                </a:solidFill>
                <a:latin typeface="Calibri" pitchFamily="34" charset="0"/>
                <a:cs typeface="Calibri" pitchFamily="34" charset="0"/>
              </a:rPr>
              <a:t>2000</a:t>
            </a:r>
          </a:p>
          <a:p>
            <a:pPr algn="ctr"/>
            <a:endParaRPr lang="ko-KR" altLang="en-US" sz="1600" b="1" dirty="0">
              <a:solidFill>
                <a:schemeClr val="tx1">
                  <a:lumMod val="65000"/>
                  <a:lumOff val="35000"/>
                </a:schemeClr>
              </a:solidFill>
              <a:latin typeface="Calibri" pitchFamily="34" charset="0"/>
              <a:cs typeface="Calibri" pitchFamily="34" charset="0"/>
            </a:endParaRPr>
          </a:p>
        </p:txBody>
      </p:sp>
      <p:sp>
        <p:nvSpPr>
          <p:cNvPr id="22" name="Oval 21">
            <a:extLst>
              <a:ext uri="{FF2B5EF4-FFF2-40B4-BE49-F238E27FC236}">
                <a16:creationId xmlns:a16="http://schemas.microsoft.com/office/drawing/2014/main" id="{AF7423F3-768C-4CD1-847E-79EED30FC91D}"/>
              </a:ext>
            </a:extLst>
          </p:cNvPr>
          <p:cNvSpPr/>
          <p:nvPr/>
        </p:nvSpPr>
        <p:spPr>
          <a:xfrm rot="10800000" flipH="1">
            <a:off x="3224589" y="3766148"/>
            <a:ext cx="261716" cy="261716"/>
          </a:xfrm>
          <a:prstGeom prst="ellipse">
            <a:avLst/>
          </a:prstGeom>
          <a:solidFill>
            <a:schemeClr val="accent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sp>
        <p:nvSpPr>
          <p:cNvPr id="23" name="Rounded Rectangle 8">
            <a:extLst>
              <a:ext uri="{FF2B5EF4-FFF2-40B4-BE49-F238E27FC236}">
                <a16:creationId xmlns:a16="http://schemas.microsoft.com/office/drawing/2014/main" id="{E48DF0E8-2FAA-4CD9-A4CB-00963E468BEC}"/>
              </a:ext>
            </a:extLst>
          </p:cNvPr>
          <p:cNvSpPr/>
          <p:nvPr/>
        </p:nvSpPr>
        <p:spPr>
          <a:xfrm rot="10800000">
            <a:off x="2743253" y="2123635"/>
            <a:ext cx="1260140" cy="1555544"/>
          </a:xfrm>
          <a:custGeom>
            <a:avLst/>
            <a:gdLst/>
            <a:ahLst/>
            <a:cxnLst/>
            <a:rect l="l" t="t" r="r" b="b"/>
            <a:pathLst>
              <a:path w="1260140" h="1872209">
                <a:moveTo>
                  <a:pt x="630071" y="0"/>
                </a:moveTo>
                <a:lnTo>
                  <a:pt x="799749" y="292548"/>
                </a:lnTo>
                <a:lnTo>
                  <a:pt x="1107260" y="292548"/>
                </a:lnTo>
                <a:cubicBezTo>
                  <a:pt x="1191693" y="292548"/>
                  <a:pt x="1260140" y="360995"/>
                  <a:pt x="1260140" y="445428"/>
                </a:cubicBezTo>
                <a:lnTo>
                  <a:pt x="1260140" y="1719329"/>
                </a:lnTo>
                <a:cubicBezTo>
                  <a:pt x="1260140" y="1803762"/>
                  <a:pt x="1191693" y="1872209"/>
                  <a:pt x="1107260" y="1872209"/>
                </a:cubicBezTo>
                <a:lnTo>
                  <a:pt x="152880" y="1872209"/>
                </a:lnTo>
                <a:cubicBezTo>
                  <a:pt x="68447" y="1872209"/>
                  <a:pt x="0" y="1803762"/>
                  <a:pt x="0" y="1719329"/>
                </a:cubicBezTo>
                <a:lnTo>
                  <a:pt x="0" y="445428"/>
                </a:lnTo>
                <a:cubicBezTo>
                  <a:pt x="0" y="360995"/>
                  <a:pt x="68447" y="292548"/>
                  <a:pt x="152880" y="292548"/>
                </a:cubicBezTo>
                <a:lnTo>
                  <a:pt x="460393" y="292548"/>
                </a:lnTo>
                <a:close/>
              </a:path>
            </a:pathLst>
          </a:custGeom>
          <a:solidFill>
            <a:schemeClr val="accent1"/>
          </a:solidFill>
          <a:ln w="12700">
            <a:gradFill flip="none" rotWithShape="1">
              <a:gsLst>
                <a:gs pos="0">
                  <a:schemeClr val="bg1">
                    <a:alpha val="0"/>
                  </a:schemeClr>
                </a:gs>
                <a:gs pos="100000">
                  <a:schemeClr val="bg1">
                    <a:lumMod val="0"/>
                    <a:lumOff val="100000"/>
                  </a:schemeClr>
                </a:gs>
              </a:gsLst>
              <a:lin ang="81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 name="TextBox 24">
            <a:extLst>
              <a:ext uri="{FF2B5EF4-FFF2-40B4-BE49-F238E27FC236}">
                <a16:creationId xmlns:a16="http://schemas.microsoft.com/office/drawing/2014/main" id="{FA2069DF-F57E-4A9F-A9B7-0E4196569E00}"/>
              </a:ext>
            </a:extLst>
          </p:cNvPr>
          <p:cNvSpPr txBox="1"/>
          <p:nvPr/>
        </p:nvSpPr>
        <p:spPr>
          <a:xfrm>
            <a:off x="2757958" y="2302975"/>
            <a:ext cx="1260140" cy="954107"/>
          </a:xfrm>
          <a:prstGeom prst="rect">
            <a:avLst/>
          </a:prstGeom>
          <a:noFill/>
        </p:spPr>
        <p:txBody>
          <a:bodyPr wrap="square" rtlCol="0">
            <a:spAutoFit/>
          </a:bodyPr>
          <a:lstStyle/>
          <a:p>
            <a:pPr algn="ctr"/>
            <a:r>
              <a:rPr lang="en-US" altLang="ko-KR" sz="1400" b="1" dirty="0" smtClean="0">
                <a:solidFill>
                  <a:schemeClr val="bg1"/>
                </a:solidFill>
                <a:latin typeface="Calibri" pitchFamily="34" charset="0"/>
                <a:cs typeface="Calibri" pitchFamily="34" charset="0"/>
              </a:rPr>
              <a:t>ARPANET</a:t>
            </a:r>
          </a:p>
          <a:p>
            <a:pPr algn="ctr"/>
            <a:r>
              <a:rPr lang="en-US" altLang="ko-KR" sz="1400" b="1" dirty="0">
                <a:solidFill>
                  <a:schemeClr val="bg1"/>
                </a:solidFill>
                <a:latin typeface="Calibri" pitchFamily="34" charset="0"/>
                <a:cs typeface="Calibri" pitchFamily="34" charset="0"/>
              </a:rPr>
              <a:t>By J.C.R.Licklider</a:t>
            </a:r>
          </a:p>
          <a:p>
            <a:pPr algn="ctr"/>
            <a:endParaRPr lang="ko-KR" altLang="en-US" sz="1400" b="1" dirty="0">
              <a:solidFill>
                <a:schemeClr val="bg1"/>
              </a:solidFill>
              <a:latin typeface="Calibri" pitchFamily="34" charset="0"/>
              <a:cs typeface="Calibri" pitchFamily="34" charset="0"/>
            </a:endParaRPr>
          </a:p>
        </p:txBody>
      </p:sp>
      <p:sp>
        <p:nvSpPr>
          <p:cNvPr id="27" name="TextBox 26">
            <a:extLst>
              <a:ext uri="{FF2B5EF4-FFF2-40B4-BE49-F238E27FC236}">
                <a16:creationId xmlns:a16="http://schemas.microsoft.com/office/drawing/2014/main" id="{ABF4984A-621C-451A-A9CD-8DA45C12E22F}"/>
              </a:ext>
            </a:extLst>
          </p:cNvPr>
          <p:cNvSpPr txBox="1"/>
          <p:nvPr/>
        </p:nvSpPr>
        <p:spPr>
          <a:xfrm>
            <a:off x="2725376" y="4155668"/>
            <a:ext cx="1260140" cy="338554"/>
          </a:xfrm>
          <a:prstGeom prst="rect">
            <a:avLst/>
          </a:prstGeom>
          <a:noFill/>
        </p:spPr>
        <p:txBody>
          <a:bodyPr wrap="square" rtlCol="0">
            <a:spAutoFit/>
          </a:bodyPr>
          <a:lstStyle/>
          <a:p>
            <a:pPr algn="ctr"/>
            <a:r>
              <a:rPr lang="en-US" altLang="ko-KR" sz="1600" b="1" dirty="0" smtClean="0">
                <a:solidFill>
                  <a:schemeClr val="tx1">
                    <a:lumMod val="65000"/>
                    <a:lumOff val="35000"/>
                  </a:schemeClr>
                </a:solidFill>
                <a:latin typeface="Calibri" pitchFamily="34" charset="0"/>
                <a:cs typeface="Calibri" pitchFamily="34" charset="0"/>
              </a:rPr>
              <a:t>1969</a:t>
            </a:r>
            <a:endParaRPr lang="ko-KR" altLang="en-US" sz="1600" b="1" dirty="0">
              <a:solidFill>
                <a:schemeClr val="tx1">
                  <a:lumMod val="65000"/>
                  <a:lumOff val="35000"/>
                </a:schemeClr>
              </a:solidFill>
              <a:latin typeface="Calibri" pitchFamily="34" charset="0"/>
              <a:cs typeface="Calibri" pitchFamily="34" charset="0"/>
            </a:endParaRPr>
          </a:p>
        </p:txBody>
      </p:sp>
      <p:sp>
        <p:nvSpPr>
          <p:cNvPr id="28" name="Oval 27">
            <a:extLst>
              <a:ext uri="{FF2B5EF4-FFF2-40B4-BE49-F238E27FC236}">
                <a16:creationId xmlns:a16="http://schemas.microsoft.com/office/drawing/2014/main" id="{113A7903-F910-4136-9ACA-87A877D4A2A9}"/>
              </a:ext>
            </a:extLst>
          </p:cNvPr>
          <p:cNvSpPr/>
          <p:nvPr/>
        </p:nvSpPr>
        <p:spPr>
          <a:xfrm rot="10800000" flipH="1">
            <a:off x="7264467" y="3785434"/>
            <a:ext cx="261716" cy="261716"/>
          </a:xfrm>
          <a:prstGeom prst="ellipse">
            <a:avLst/>
          </a:prstGeom>
          <a:solidFill>
            <a:schemeClr val="accent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sp>
        <p:nvSpPr>
          <p:cNvPr id="29" name="Rounded Rectangle 8">
            <a:extLst>
              <a:ext uri="{FF2B5EF4-FFF2-40B4-BE49-F238E27FC236}">
                <a16:creationId xmlns:a16="http://schemas.microsoft.com/office/drawing/2014/main" id="{366206C6-7E04-4BFA-A040-BEA054A14090}"/>
              </a:ext>
            </a:extLst>
          </p:cNvPr>
          <p:cNvSpPr/>
          <p:nvPr/>
        </p:nvSpPr>
        <p:spPr>
          <a:xfrm rot="10800000">
            <a:off x="6765255" y="2002751"/>
            <a:ext cx="1260140" cy="1570402"/>
          </a:xfrm>
          <a:custGeom>
            <a:avLst/>
            <a:gdLst/>
            <a:ahLst/>
            <a:cxnLst/>
            <a:rect l="l" t="t" r="r" b="b"/>
            <a:pathLst>
              <a:path w="1260140" h="1872209">
                <a:moveTo>
                  <a:pt x="630071" y="0"/>
                </a:moveTo>
                <a:lnTo>
                  <a:pt x="799749" y="292548"/>
                </a:lnTo>
                <a:lnTo>
                  <a:pt x="1107260" y="292548"/>
                </a:lnTo>
                <a:cubicBezTo>
                  <a:pt x="1191693" y="292548"/>
                  <a:pt x="1260140" y="360995"/>
                  <a:pt x="1260140" y="445428"/>
                </a:cubicBezTo>
                <a:lnTo>
                  <a:pt x="1260140" y="1719329"/>
                </a:lnTo>
                <a:cubicBezTo>
                  <a:pt x="1260140" y="1803762"/>
                  <a:pt x="1191693" y="1872209"/>
                  <a:pt x="1107260" y="1872209"/>
                </a:cubicBezTo>
                <a:lnTo>
                  <a:pt x="152880" y="1872209"/>
                </a:lnTo>
                <a:cubicBezTo>
                  <a:pt x="68447" y="1872209"/>
                  <a:pt x="0" y="1803762"/>
                  <a:pt x="0" y="1719329"/>
                </a:cubicBezTo>
                <a:lnTo>
                  <a:pt x="0" y="445428"/>
                </a:lnTo>
                <a:cubicBezTo>
                  <a:pt x="0" y="360995"/>
                  <a:pt x="68447" y="292548"/>
                  <a:pt x="152880" y="292548"/>
                </a:cubicBezTo>
                <a:lnTo>
                  <a:pt x="460393" y="292548"/>
                </a:lnTo>
                <a:close/>
              </a:path>
            </a:pathLst>
          </a:custGeom>
          <a:solidFill>
            <a:schemeClr val="accent3"/>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1" name="TextBox 30">
            <a:extLst>
              <a:ext uri="{FF2B5EF4-FFF2-40B4-BE49-F238E27FC236}">
                <a16:creationId xmlns:a16="http://schemas.microsoft.com/office/drawing/2014/main" id="{C05429D2-A206-4B69-9467-A853D1F92879}"/>
              </a:ext>
            </a:extLst>
          </p:cNvPr>
          <p:cNvSpPr txBox="1"/>
          <p:nvPr/>
        </p:nvSpPr>
        <p:spPr>
          <a:xfrm>
            <a:off x="6722117" y="2107179"/>
            <a:ext cx="1260140" cy="1169551"/>
          </a:xfrm>
          <a:prstGeom prst="rect">
            <a:avLst/>
          </a:prstGeom>
          <a:noFill/>
        </p:spPr>
        <p:txBody>
          <a:bodyPr wrap="square" rtlCol="0">
            <a:spAutoFit/>
          </a:bodyPr>
          <a:lstStyle/>
          <a:p>
            <a:pPr algn="ctr"/>
            <a:r>
              <a:rPr lang="en-US" altLang="ko-KR" sz="1400" b="1" dirty="0">
                <a:solidFill>
                  <a:schemeClr val="bg1"/>
                </a:solidFill>
                <a:latin typeface="Calibri" pitchFamily="34" charset="0"/>
                <a:cs typeface="Calibri" pitchFamily="34" charset="0"/>
              </a:rPr>
              <a:t>Definition of </a:t>
            </a:r>
            <a:r>
              <a:rPr lang="en-US" altLang="ko-KR" sz="1400" b="1" dirty="0" smtClean="0">
                <a:solidFill>
                  <a:schemeClr val="bg1"/>
                </a:solidFill>
                <a:latin typeface="Calibri" pitchFamily="34" charset="0"/>
                <a:cs typeface="Calibri" pitchFamily="34" charset="0"/>
              </a:rPr>
              <a:t>CC</a:t>
            </a:r>
          </a:p>
          <a:p>
            <a:pPr algn="ctr"/>
            <a:r>
              <a:rPr lang="en-US" altLang="ko-KR" sz="1400" b="1" dirty="0" smtClean="0">
                <a:solidFill>
                  <a:schemeClr val="bg1"/>
                </a:solidFill>
                <a:latin typeface="Calibri" pitchFamily="34" charset="0"/>
                <a:cs typeface="Calibri" pitchFamily="34" charset="0"/>
              </a:rPr>
              <a:t>By Prof.Ramnath Chellappa</a:t>
            </a:r>
            <a:endParaRPr lang="en-US" altLang="ko-KR" sz="1400" b="1" dirty="0">
              <a:solidFill>
                <a:schemeClr val="bg1"/>
              </a:solidFill>
              <a:latin typeface="Calibri" pitchFamily="34" charset="0"/>
              <a:cs typeface="Calibri" pitchFamily="34" charset="0"/>
            </a:endParaRPr>
          </a:p>
        </p:txBody>
      </p:sp>
      <p:sp>
        <p:nvSpPr>
          <p:cNvPr id="33" name="TextBox 32">
            <a:extLst>
              <a:ext uri="{FF2B5EF4-FFF2-40B4-BE49-F238E27FC236}">
                <a16:creationId xmlns:a16="http://schemas.microsoft.com/office/drawing/2014/main" id="{73EB1827-1226-46A4-8988-5071421A2F50}"/>
              </a:ext>
            </a:extLst>
          </p:cNvPr>
          <p:cNvSpPr txBox="1"/>
          <p:nvPr/>
        </p:nvSpPr>
        <p:spPr>
          <a:xfrm>
            <a:off x="6748604" y="4155668"/>
            <a:ext cx="1260140" cy="338554"/>
          </a:xfrm>
          <a:prstGeom prst="rect">
            <a:avLst/>
          </a:prstGeom>
          <a:noFill/>
        </p:spPr>
        <p:txBody>
          <a:bodyPr wrap="square" rtlCol="0">
            <a:spAutoFit/>
          </a:bodyPr>
          <a:lstStyle/>
          <a:p>
            <a:pPr algn="ctr"/>
            <a:r>
              <a:rPr lang="en-US" altLang="ko-KR" sz="1600" b="1" dirty="0" smtClean="0">
                <a:solidFill>
                  <a:schemeClr val="tx1">
                    <a:lumMod val="65000"/>
                    <a:lumOff val="35000"/>
                  </a:schemeClr>
                </a:solidFill>
                <a:latin typeface="Calibri" pitchFamily="34" charset="0"/>
                <a:cs typeface="Calibri" pitchFamily="34" charset="0"/>
              </a:rPr>
              <a:t>1997</a:t>
            </a:r>
            <a:endParaRPr lang="ko-KR" altLang="en-US" sz="1600" b="1" dirty="0">
              <a:solidFill>
                <a:schemeClr val="tx1">
                  <a:lumMod val="65000"/>
                  <a:lumOff val="35000"/>
                </a:schemeClr>
              </a:solidFill>
              <a:latin typeface="Calibri" pitchFamily="34" charset="0"/>
              <a:cs typeface="Calibri" pitchFamily="34" charset="0"/>
            </a:endParaRPr>
          </a:p>
        </p:txBody>
      </p:sp>
      <p:sp>
        <p:nvSpPr>
          <p:cNvPr id="34" name="Rounded Rectangle 8">
            <a:extLst>
              <a:ext uri="{FF2B5EF4-FFF2-40B4-BE49-F238E27FC236}">
                <a16:creationId xmlns:a16="http://schemas.microsoft.com/office/drawing/2014/main" id="{E48DF0E8-2FAA-4CD9-A4CB-00963E468BEC}"/>
              </a:ext>
            </a:extLst>
          </p:cNvPr>
          <p:cNvSpPr/>
          <p:nvPr/>
        </p:nvSpPr>
        <p:spPr>
          <a:xfrm rot="10800000">
            <a:off x="10519351" y="1919988"/>
            <a:ext cx="1260140" cy="1555544"/>
          </a:xfrm>
          <a:custGeom>
            <a:avLst/>
            <a:gdLst/>
            <a:ahLst/>
            <a:cxnLst/>
            <a:rect l="l" t="t" r="r" b="b"/>
            <a:pathLst>
              <a:path w="1260140" h="1872209">
                <a:moveTo>
                  <a:pt x="630071" y="0"/>
                </a:moveTo>
                <a:lnTo>
                  <a:pt x="799749" y="292548"/>
                </a:lnTo>
                <a:lnTo>
                  <a:pt x="1107260" y="292548"/>
                </a:lnTo>
                <a:cubicBezTo>
                  <a:pt x="1191693" y="292548"/>
                  <a:pt x="1260140" y="360995"/>
                  <a:pt x="1260140" y="445428"/>
                </a:cubicBezTo>
                <a:lnTo>
                  <a:pt x="1260140" y="1719329"/>
                </a:lnTo>
                <a:cubicBezTo>
                  <a:pt x="1260140" y="1803762"/>
                  <a:pt x="1191693" y="1872209"/>
                  <a:pt x="1107260" y="1872209"/>
                </a:cubicBezTo>
                <a:lnTo>
                  <a:pt x="152880" y="1872209"/>
                </a:lnTo>
                <a:cubicBezTo>
                  <a:pt x="68447" y="1872209"/>
                  <a:pt x="0" y="1803762"/>
                  <a:pt x="0" y="1719329"/>
                </a:cubicBezTo>
                <a:lnTo>
                  <a:pt x="0" y="445428"/>
                </a:lnTo>
                <a:cubicBezTo>
                  <a:pt x="0" y="360995"/>
                  <a:pt x="68447" y="292548"/>
                  <a:pt x="152880" y="292548"/>
                </a:cubicBezTo>
                <a:lnTo>
                  <a:pt x="460393" y="292548"/>
                </a:lnTo>
                <a:close/>
              </a:path>
            </a:pathLst>
          </a:custGeom>
          <a:solidFill>
            <a:schemeClr val="accent1"/>
          </a:solidFill>
          <a:ln w="12700">
            <a:gradFill flip="none" rotWithShape="1">
              <a:gsLst>
                <a:gs pos="0">
                  <a:schemeClr val="bg1">
                    <a:alpha val="0"/>
                  </a:schemeClr>
                </a:gs>
                <a:gs pos="100000">
                  <a:schemeClr val="bg1">
                    <a:lumMod val="0"/>
                    <a:lumOff val="100000"/>
                  </a:schemeClr>
                </a:gs>
              </a:gsLst>
              <a:lin ang="81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5" name="Oval 21">
            <a:extLst>
              <a:ext uri="{FF2B5EF4-FFF2-40B4-BE49-F238E27FC236}">
                <a16:creationId xmlns:a16="http://schemas.microsoft.com/office/drawing/2014/main" id="{AF7423F3-768C-4CD1-847E-79EED30FC91D}"/>
              </a:ext>
            </a:extLst>
          </p:cNvPr>
          <p:cNvSpPr/>
          <p:nvPr/>
        </p:nvSpPr>
        <p:spPr>
          <a:xfrm rot="10800000" flipH="1">
            <a:off x="11019895" y="3762927"/>
            <a:ext cx="261716" cy="261716"/>
          </a:xfrm>
          <a:prstGeom prst="ellipse">
            <a:avLst/>
          </a:prstGeom>
          <a:solidFill>
            <a:schemeClr val="accent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sp>
        <p:nvSpPr>
          <p:cNvPr id="36" name="TextBox 20">
            <a:extLst>
              <a:ext uri="{FF2B5EF4-FFF2-40B4-BE49-F238E27FC236}">
                <a16:creationId xmlns:a16="http://schemas.microsoft.com/office/drawing/2014/main" id="{2FBC111F-A111-488E-8F1A-1853EDE45769}"/>
              </a:ext>
            </a:extLst>
          </p:cNvPr>
          <p:cNvSpPr txBox="1"/>
          <p:nvPr/>
        </p:nvSpPr>
        <p:spPr>
          <a:xfrm>
            <a:off x="10519351" y="4052014"/>
            <a:ext cx="1260140" cy="584775"/>
          </a:xfrm>
          <a:prstGeom prst="rect">
            <a:avLst/>
          </a:prstGeom>
          <a:noFill/>
        </p:spPr>
        <p:txBody>
          <a:bodyPr wrap="square" rtlCol="0">
            <a:spAutoFit/>
          </a:bodyPr>
          <a:lstStyle/>
          <a:p>
            <a:pPr algn="ctr"/>
            <a:r>
              <a:rPr lang="en-US" altLang="ko-KR" sz="1600" b="1" dirty="0" smtClean="0">
                <a:solidFill>
                  <a:schemeClr val="tx1">
                    <a:lumMod val="65000"/>
                    <a:lumOff val="35000"/>
                  </a:schemeClr>
                </a:solidFill>
                <a:latin typeface="Calibri" pitchFamily="34" charset="0"/>
                <a:cs typeface="Calibri" pitchFamily="34" charset="0"/>
              </a:rPr>
              <a:t>2008</a:t>
            </a:r>
          </a:p>
          <a:p>
            <a:pPr algn="ctr"/>
            <a:endParaRPr lang="ko-KR" altLang="en-US" sz="1600" b="1" dirty="0">
              <a:solidFill>
                <a:schemeClr val="tx1">
                  <a:lumMod val="65000"/>
                  <a:lumOff val="35000"/>
                </a:schemeClr>
              </a:solidFill>
              <a:latin typeface="Calibri" pitchFamily="34" charset="0"/>
              <a:cs typeface="Calibri" pitchFamily="34" charset="0"/>
            </a:endParaRPr>
          </a:p>
        </p:txBody>
      </p:sp>
      <p:sp>
        <p:nvSpPr>
          <p:cNvPr id="37" name="TextBox 30">
            <a:extLst>
              <a:ext uri="{FF2B5EF4-FFF2-40B4-BE49-F238E27FC236}">
                <a16:creationId xmlns:a16="http://schemas.microsoft.com/office/drawing/2014/main" id="{C05429D2-A206-4B69-9467-A853D1F92879}"/>
              </a:ext>
            </a:extLst>
          </p:cNvPr>
          <p:cNvSpPr txBox="1"/>
          <p:nvPr/>
        </p:nvSpPr>
        <p:spPr>
          <a:xfrm>
            <a:off x="10561442" y="2071704"/>
            <a:ext cx="1260140" cy="1200329"/>
          </a:xfrm>
          <a:prstGeom prst="rect">
            <a:avLst/>
          </a:prstGeom>
          <a:noFill/>
        </p:spPr>
        <p:txBody>
          <a:bodyPr wrap="square" rtlCol="0">
            <a:spAutoFit/>
          </a:bodyPr>
          <a:lstStyle/>
          <a:p>
            <a:pPr algn="ctr"/>
            <a:r>
              <a:rPr lang="en-US" dirty="0" smtClean="0">
                <a:solidFill>
                  <a:schemeClr val="bg1"/>
                </a:solidFill>
                <a:latin typeface="Calibri" panose="020F0502020204030204" pitchFamily="34" charset="0"/>
                <a:cs typeface="Calibri" panose="020F0502020204030204" pitchFamily="34" charset="0"/>
              </a:rPr>
              <a:t>Amazon</a:t>
            </a:r>
          </a:p>
          <a:p>
            <a:pPr algn="ctr"/>
            <a:r>
              <a:rPr lang="en-US" dirty="0" smtClean="0">
                <a:solidFill>
                  <a:schemeClr val="bg1"/>
                </a:solidFill>
                <a:latin typeface="Calibri" panose="020F0502020204030204" pitchFamily="34" charset="0"/>
                <a:cs typeface="Calibri" panose="020F0502020204030204" pitchFamily="34" charset="0"/>
              </a:rPr>
              <a:t>launching </a:t>
            </a:r>
            <a:r>
              <a:rPr lang="en-US" dirty="0">
                <a:solidFill>
                  <a:schemeClr val="bg1"/>
                </a:solidFill>
                <a:latin typeface="Calibri" panose="020F0502020204030204" pitchFamily="34" charset="0"/>
                <a:cs typeface="Calibri" panose="020F0502020204030204" pitchFamily="34" charset="0"/>
              </a:rPr>
              <a:t>Elastic Compute </a:t>
            </a:r>
            <a:endParaRPr lang="en-US" altLang="ko-KR" sz="1400" b="1" dirty="0">
              <a:solidFill>
                <a:schemeClr val="bg1"/>
              </a:solidFill>
              <a:latin typeface="Calibri" pitchFamily="34" charset="0"/>
              <a:cs typeface="Calibri" pitchFamily="34" charset="0"/>
            </a:endParaRPr>
          </a:p>
        </p:txBody>
      </p:sp>
    </p:spTree>
    <p:extLst>
      <p:ext uri="{BB962C8B-B14F-4D97-AF65-F5344CB8AC3E}">
        <p14:creationId xmlns:p14="http://schemas.microsoft.com/office/powerpoint/2010/main" val="39796494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7070502" cy="1938992"/>
          </a:xfrm>
          <a:prstGeom prst="rect">
            <a:avLst/>
          </a:prstGeom>
        </p:spPr>
        <p:txBody>
          <a:bodyPr wrap="square">
            <a:spAutoFit/>
          </a:bodyPr>
          <a:lstStyle/>
          <a:p>
            <a:r>
              <a:rPr lang="en-US" sz="6000" dirty="0" smtClean="0">
                <a:solidFill>
                  <a:schemeClr val="bg1"/>
                </a:solidFill>
              </a:rPr>
              <a:t>03.Why </a:t>
            </a:r>
            <a:r>
              <a:rPr lang="en-US" sz="6000" dirty="0">
                <a:solidFill>
                  <a:schemeClr val="bg1"/>
                </a:solidFill>
              </a:rPr>
              <a:t>do we </a:t>
            </a:r>
            <a:r>
              <a:rPr lang="en-US" sz="6000" dirty="0" smtClean="0">
                <a:solidFill>
                  <a:schemeClr val="bg1"/>
                </a:solidFill>
              </a:rPr>
              <a:t>need Security ?</a:t>
            </a:r>
            <a:endParaRPr lang="fr-FR" sz="6000" dirty="0">
              <a:solidFill>
                <a:schemeClr val="bg1"/>
              </a:solidFill>
            </a:endParaRPr>
          </a:p>
        </p:txBody>
      </p:sp>
      <p:sp>
        <p:nvSpPr>
          <p:cNvPr id="3" name="ZoneTexte 2"/>
          <p:cNvSpPr txBox="1"/>
          <p:nvPr/>
        </p:nvSpPr>
        <p:spPr>
          <a:xfrm>
            <a:off x="283335" y="2897746"/>
            <a:ext cx="11295080" cy="2554545"/>
          </a:xfrm>
          <a:prstGeom prst="rect">
            <a:avLst/>
          </a:prstGeom>
          <a:noFill/>
        </p:spPr>
        <p:txBody>
          <a:bodyPr wrap="none" rtlCol="0">
            <a:spAutoFit/>
          </a:bodyPr>
          <a:lstStyle/>
          <a:p>
            <a:r>
              <a:rPr lang="en-US" sz="3200" dirty="0" smtClean="0">
                <a:solidFill>
                  <a:schemeClr val="bg1"/>
                </a:solidFill>
              </a:rPr>
              <a:t>- Increase </a:t>
            </a:r>
            <a:r>
              <a:rPr lang="en-US" sz="3200" dirty="0">
                <a:solidFill>
                  <a:schemeClr val="bg1"/>
                </a:solidFill>
              </a:rPr>
              <a:t>in security breaches over </a:t>
            </a:r>
            <a:r>
              <a:rPr lang="en-US" sz="3200" dirty="0" smtClean="0">
                <a:solidFill>
                  <a:schemeClr val="bg1"/>
                </a:solidFill>
              </a:rPr>
              <a:t>time</a:t>
            </a:r>
            <a:r>
              <a:rPr lang="ar-DZ" sz="3200" dirty="0" smtClean="0">
                <a:solidFill>
                  <a:schemeClr val="bg1"/>
                </a:solidFill>
              </a:rPr>
              <a:t>.</a:t>
            </a:r>
            <a:endParaRPr lang="en-US" sz="3200" dirty="0">
              <a:solidFill>
                <a:schemeClr val="bg1"/>
              </a:solidFill>
            </a:endParaRPr>
          </a:p>
          <a:p>
            <a:r>
              <a:rPr lang="en-US" sz="3200" dirty="0" smtClean="0">
                <a:solidFill>
                  <a:schemeClr val="bg1"/>
                </a:solidFill>
              </a:rPr>
              <a:t>- Cyber attacks</a:t>
            </a:r>
            <a:r>
              <a:rPr lang="ar-DZ" sz="3200" dirty="0">
                <a:solidFill>
                  <a:schemeClr val="bg1"/>
                </a:solidFill>
              </a:rPr>
              <a:t>.</a:t>
            </a:r>
            <a:endParaRPr lang="en-US" sz="3200" dirty="0">
              <a:solidFill>
                <a:schemeClr val="bg1"/>
              </a:solidFill>
            </a:endParaRPr>
          </a:p>
          <a:p>
            <a:r>
              <a:rPr lang="fr-FR" sz="3200" dirty="0" smtClean="0">
                <a:solidFill>
                  <a:schemeClr val="bg1"/>
                </a:solidFill>
              </a:rPr>
              <a:t>- </a:t>
            </a:r>
            <a:r>
              <a:rPr lang="en-US" sz="3200" dirty="0" smtClean="0">
                <a:solidFill>
                  <a:schemeClr val="bg1"/>
                </a:solidFill>
              </a:rPr>
              <a:t>Possible </a:t>
            </a:r>
            <a:r>
              <a:rPr lang="en-US" sz="3200" dirty="0">
                <a:solidFill>
                  <a:schemeClr val="bg1"/>
                </a:solidFill>
              </a:rPr>
              <a:t>data </a:t>
            </a:r>
            <a:r>
              <a:rPr lang="en-US" sz="3200" dirty="0" smtClean="0">
                <a:solidFill>
                  <a:schemeClr val="bg1"/>
                </a:solidFill>
              </a:rPr>
              <a:t>loss</a:t>
            </a:r>
            <a:r>
              <a:rPr lang="ar-DZ" sz="3200" dirty="0" smtClean="0">
                <a:solidFill>
                  <a:schemeClr val="bg1"/>
                </a:solidFill>
              </a:rPr>
              <a:t>.</a:t>
            </a:r>
          </a:p>
          <a:p>
            <a:r>
              <a:rPr lang="ar-DZ" sz="3200" dirty="0" smtClean="0">
                <a:solidFill>
                  <a:schemeClr val="bg1"/>
                </a:solidFill>
              </a:rPr>
              <a:t>-</a:t>
            </a:r>
            <a:r>
              <a:rPr lang="en-US" sz="3200" dirty="0" smtClean="0">
                <a:solidFill>
                  <a:schemeClr val="bg1"/>
                </a:solidFill>
              </a:rPr>
              <a:t>The </a:t>
            </a:r>
            <a:r>
              <a:rPr lang="en-US" sz="3200" dirty="0">
                <a:solidFill>
                  <a:schemeClr val="bg1"/>
                </a:solidFill>
              </a:rPr>
              <a:t>increasing transfer </a:t>
            </a:r>
            <a:r>
              <a:rPr lang="en-US" sz="3200" dirty="0">
                <a:solidFill>
                  <a:srgbClr val="FF0000"/>
                </a:solidFill>
              </a:rPr>
              <a:t>of data </a:t>
            </a:r>
            <a:r>
              <a:rPr lang="en-US" sz="3200" dirty="0">
                <a:solidFill>
                  <a:schemeClr val="bg1"/>
                </a:solidFill>
              </a:rPr>
              <a:t>and applications to the </a:t>
            </a:r>
            <a:r>
              <a:rPr lang="en-US" sz="3200" dirty="0" smtClean="0">
                <a:solidFill>
                  <a:schemeClr val="bg1"/>
                </a:solidFill>
              </a:rPr>
              <a:t>cloud</a:t>
            </a:r>
            <a:r>
              <a:rPr lang="ar-DZ" sz="3200" dirty="0" smtClean="0">
                <a:solidFill>
                  <a:schemeClr val="bg1"/>
                </a:solidFill>
              </a:rPr>
              <a:t>.</a:t>
            </a:r>
          </a:p>
          <a:p>
            <a:r>
              <a:rPr lang="ar-DZ" sz="3200" dirty="0" smtClean="0">
                <a:solidFill>
                  <a:schemeClr val="bg1"/>
                </a:solidFill>
              </a:rPr>
              <a:t> -</a:t>
            </a:r>
            <a:r>
              <a:rPr lang="fr-FR" sz="3200" dirty="0" err="1" smtClean="0">
                <a:solidFill>
                  <a:schemeClr val="bg1"/>
                </a:solidFill>
              </a:rPr>
              <a:t>Leaks</a:t>
            </a:r>
            <a:r>
              <a:rPr lang="fr-FR" sz="3200" dirty="0" smtClean="0">
                <a:solidFill>
                  <a:schemeClr val="bg1"/>
                </a:solidFill>
              </a:rPr>
              <a:t> </a:t>
            </a:r>
            <a:r>
              <a:rPr lang="fr-FR" sz="3200" dirty="0">
                <a:solidFill>
                  <a:schemeClr val="bg1"/>
                </a:solidFill>
              </a:rPr>
              <a:t>and </a:t>
            </a:r>
            <a:r>
              <a:rPr lang="fr-FR" sz="3200" dirty="0" err="1">
                <a:solidFill>
                  <a:schemeClr val="bg1"/>
                </a:solidFill>
              </a:rPr>
              <a:t>stolen</a:t>
            </a:r>
            <a:r>
              <a:rPr lang="fr-FR" sz="3200" dirty="0">
                <a:solidFill>
                  <a:schemeClr val="bg1"/>
                </a:solidFill>
              </a:rPr>
              <a:t> </a:t>
            </a:r>
            <a:r>
              <a:rPr lang="fr-FR" sz="3200" dirty="0" smtClean="0">
                <a:solidFill>
                  <a:schemeClr val="bg1"/>
                </a:solidFill>
              </a:rPr>
              <a:t>data.</a:t>
            </a:r>
          </a:p>
        </p:txBody>
      </p:sp>
    </p:spTree>
    <p:extLst>
      <p:ext uri="{BB962C8B-B14F-4D97-AF65-F5344CB8AC3E}">
        <p14:creationId xmlns:p14="http://schemas.microsoft.com/office/powerpoint/2010/main" val="10540441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E5C80BB-28DA-4F25-BEB5-9F8A8369339D}"/>
              </a:ext>
            </a:extLst>
          </p:cNvPr>
          <p:cNvSpPr/>
          <p:nvPr/>
        </p:nvSpPr>
        <p:spPr>
          <a:xfrm>
            <a:off x="6263343" y="1320277"/>
            <a:ext cx="5365777" cy="62750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sz="2800" dirty="0" smtClean="0">
                <a:solidFill>
                  <a:schemeClr val="accent1">
                    <a:lumMod val="75000"/>
                  </a:schemeClr>
                </a:solidFill>
              </a:rPr>
              <a:t>3.1.Security requirements Data:</a:t>
            </a:r>
            <a:endParaRPr lang="en-US" sz="2800" dirty="0">
              <a:solidFill>
                <a:schemeClr val="accent1">
                  <a:lumMod val="75000"/>
                </a:schemeClr>
              </a:solidFill>
            </a:endParaRPr>
          </a:p>
        </p:txBody>
      </p:sp>
      <p:grpSp>
        <p:nvGrpSpPr>
          <p:cNvPr id="15" name="Group 14">
            <a:extLst>
              <a:ext uri="{FF2B5EF4-FFF2-40B4-BE49-F238E27FC236}">
                <a16:creationId xmlns:a16="http://schemas.microsoft.com/office/drawing/2014/main" id="{56AFD430-C507-4E65-A562-893B4DF02BBA}"/>
              </a:ext>
            </a:extLst>
          </p:cNvPr>
          <p:cNvGrpSpPr/>
          <p:nvPr/>
        </p:nvGrpSpPr>
        <p:grpSpPr>
          <a:xfrm>
            <a:off x="5151480" y="1161953"/>
            <a:ext cx="1397684" cy="1296813"/>
            <a:chOff x="1214584" y="1822973"/>
            <a:chExt cx="1900460" cy="1614331"/>
          </a:xfrm>
        </p:grpSpPr>
        <p:grpSp>
          <p:nvGrpSpPr>
            <p:cNvPr id="4" name="Graphic 14">
              <a:extLst>
                <a:ext uri="{FF2B5EF4-FFF2-40B4-BE49-F238E27FC236}">
                  <a16:creationId xmlns:a16="http://schemas.microsoft.com/office/drawing/2014/main" id="{5A28FA8F-AFA9-46B1-8E88-897B4FA228A5}"/>
                </a:ext>
              </a:extLst>
            </p:cNvPr>
            <p:cNvGrpSpPr/>
            <p:nvPr/>
          </p:nvGrpSpPr>
          <p:grpSpPr>
            <a:xfrm>
              <a:off x="1214584" y="1822973"/>
              <a:ext cx="1900460" cy="1494744"/>
              <a:chOff x="2444748" y="555045"/>
              <a:chExt cx="7282048" cy="5727454"/>
            </a:xfrm>
          </p:grpSpPr>
          <p:sp>
            <p:nvSpPr>
              <p:cNvPr id="5" name="Freeform: Shape 4">
                <a:extLst>
                  <a:ext uri="{FF2B5EF4-FFF2-40B4-BE49-F238E27FC236}">
                    <a16:creationId xmlns:a16="http://schemas.microsoft.com/office/drawing/2014/main" id="{04DE993C-2583-4A85-9B0B-346091C8D5C1}"/>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6E710218-7FC8-44BB-9F2A-FE17F5C7DB25}"/>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9AFF0A64-F3E8-4D81-8188-6E735C3B26AF}"/>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EB983A1-E176-4A98-8290-C4E1AA999544}"/>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chemeClr val="tx1">
                  <a:lumMod val="85000"/>
                  <a:lumOff val="15000"/>
                </a:schemeClr>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BE631FBE-C19E-449C-9FEB-4BF4CA273F0B}"/>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EDF7DC08-B858-4820-AC09-48BF9D826BF1}"/>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91EB5A3-07D9-4872-84E1-60C692524F97}"/>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D73E63BD-5FDE-4922-9C31-C42247DD131C}"/>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grpSp>
          <p:nvGrpSpPr>
            <p:cNvPr id="41" name="Group 40">
              <a:extLst>
                <a:ext uri="{FF2B5EF4-FFF2-40B4-BE49-F238E27FC236}">
                  <a16:creationId xmlns:a16="http://schemas.microsoft.com/office/drawing/2014/main" id="{332FA401-FC78-413A-AA75-6137A6C655A0}"/>
                </a:ext>
              </a:extLst>
            </p:cNvPr>
            <p:cNvGrpSpPr/>
            <p:nvPr/>
          </p:nvGrpSpPr>
          <p:grpSpPr>
            <a:xfrm>
              <a:off x="2507562" y="2504723"/>
              <a:ext cx="469354" cy="932581"/>
              <a:chOff x="9402815" y="2468916"/>
              <a:chExt cx="1110707" cy="2206915"/>
            </a:xfrm>
          </p:grpSpPr>
          <p:sp>
            <p:nvSpPr>
              <p:cNvPr id="35" name="Freeform: Shape 34">
                <a:extLst>
                  <a:ext uri="{FF2B5EF4-FFF2-40B4-BE49-F238E27FC236}">
                    <a16:creationId xmlns:a16="http://schemas.microsoft.com/office/drawing/2014/main" id="{3A1FF4DD-F3D7-4901-BCBA-BCA738414FA5}"/>
                  </a:ext>
                </a:extLst>
              </p:cNvPr>
              <p:cNvSpPr/>
              <p:nvPr/>
            </p:nvSpPr>
            <p:spPr>
              <a:xfrm>
                <a:off x="9413151" y="2468916"/>
                <a:ext cx="1100371" cy="2206915"/>
              </a:xfrm>
              <a:custGeom>
                <a:avLst/>
                <a:gdLst>
                  <a:gd name="connsiteX0" fmla="*/ 2735492 w 3163276"/>
                  <a:gd name="connsiteY0" fmla="*/ 6344296 h 6344296"/>
                  <a:gd name="connsiteX1" fmla="*/ 427705 w 3163276"/>
                  <a:gd name="connsiteY1" fmla="*/ 6344296 h 6344296"/>
                  <a:gd name="connsiteX2" fmla="*/ 0 w 3163276"/>
                  <a:gd name="connsiteY2" fmla="*/ 5916591 h 6344296"/>
                  <a:gd name="connsiteX3" fmla="*/ 0 w 3163276"/>
                  <a:gd name="connsiteY3" fmla="*/ 427705 h 6344296"/>
                  <a:gd name="connsiteX4" fmla="*/ 427705 w 3163276"/>
                  <a:gd name="connsiteY4" fmla="*/ 0 h 6344296"/>
                  <a:gd name="connsiteX5" fmla="*/ 2735571 w 3163276"/>
                  <a:gd name="connsiteY5" fmla="*/ 0 h 6344296"/>
                  <a:gd name="connsiteX6" fmla="*/ 3163277 w 3163276"/>
                  <a:gd name="connsiteY6" fmla="*/ 427705 h 6344296"/>
                  <a:gd name="connsiteX7" fmla="*/ 3163277 w 3163276"/>
                  <a:gd name="connsiteY7" fmla="*/ 5916591 h 6344296"/>
                  <a:gd name="connsiteX8" fmla="*/ 2735492 w 3163276"/>
                  <a:gd name="connsiteY8" fmla="*/ 6344296 h 634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63276" h="6344296">
                    <a:moveTo>
                      <a:pt x="2735492" y="6344296"/>
                    </a:moveTo>
                    <a:lnTo>
                      <a:pt x="427705" y="6344296"/>
                    </a:lnTo>
                    <a:cubicBezTo>
                      <a:pt x="191517" y="6344296"/>
                      <a:pt x="0" y="6152779"/>
                      <a:pt x="0" y="5916591"/>
                    </a:cubicBezTo>
                    <a:lnTo>
                      <a:pt x="0" y="427705"/>
                    </a:lnTo>
                    <a:cubicBezTo>
                      <a:pt x="0" y="191517"/>
                      <a:pt x="191517" y="0"/>
                      <a:pt x="427705" y="0"/>
                    </a:cubicBezTo>
                    <a:lnTo>
                      <a:pt x="2735571" y="0"/>
                    </a:lnTo>
                    <a:cubicBezTo>
                      <a:pt x="2971760" y="0"/>
                      <a:pt x="3163277" y="191517"/>
                      <a:pt x="3163277" y="427705"/>
                    </a:cubicBezTo>
                    <a:lnTo>
                      <a:pt x="3163277" y="5916591"/>
                    </a:lnTo>
                    <a:cubicBezTo>
                      <a:pt x="3163197" y="6152779"/>
                      <a:pt x="2971680" y="6344296"/>
                      <a:pt x="2735492" y="6344296"/>
                    </a:cubicBezTo>
                    <a:close/>
                  </a:path>
                </a:pathLst>
              </a:custGeom>
              <a:solidFill>
                <a:schemeClr val="tx1">
                  <a:lumMod val="50000"/>
                  <a:lumOff val="50000"/>
                </a:schemeClr>
              </a:solidFill>
              <a:ln w="7898"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4F11F2FA-2523-4ECF-BD29-52CD2962919F}"/>
                  </a:ext>
                </a:extLst>
              </p:cNvPr>
              <p:cNvSpPr/>
              <p:nvPr/>
            </p:nvSpPr>
            <p:spPr>
              <a:xfrm>
                <a:off x="9419191" y="2481029"/>
                <a:ext cx="1088292" cy="2182689"/>
              </a:xfrm>
              <a:custGeom>
                <a:avLst/>
                <a:gdLst>
                  <a:gd name="connsiteX0" fmla="*/ 2735492 w 3163276"/>
                  <a:gd name="connsiteY0" fmla="*/ 6344296 h 6344296"/>
                  <a:gd name="connsiteX1" fmla="*/ 427705 w 3163276"/>
                  <a:gd name="connsiteY1" fmla="*/ 6344296 h 6344296"/>
                  <a:gd name="connsiteX2" fmla="*/ 0 w 3163276"/>
                  <a:gd name="connsiteY2" fmla="*/ 5916591 h 6344296"/>
                  <a:gd name="connsiteX3" fmla="*/ 0 w 3163276"/>
                  <a:gd name="connsiteY3" fmla="*/ 427705 h 6344296"/>
                  <a:gd name="connsiteX4" fmla="*/ 427705 w 3163276"/>
                  <a:gd name="connsiteY4" fmla="*/ 0 h 6344296"/>
                  <a:gd name="connsiteX5" fmla="*/ 2735571 w 3163276"/>
                  <a:gd name="connsiteY5" fmla="*/ 0 h 6344296"/>
                  <a:gd name="connsiteX6" fmla="*/ 3163277 w 3163276"/>
                  <a:gd name="connsiteY6" fmla="*/ 427705 h 6344296"/>
                  <a:gd name="connsiteX7" fmla="*/ 3163277 w 3163276"/>
                  <a:gd name="connsiteY7" fmla="*/ 5916591 h 6344296"/>
                  <a:gd name="connsiteX8" fmla="*/ 2735492 w 3163276"/>
                  <a:gd name="connsiteY8" fmla="*/ 6344296 h 634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63276" h="6344296">
                    <a:moveTo>
                      <a:pt x="2735492" y="6344296"/>
                    </a:moveTo>
                    <a:lnTo>
                      <a:pt x="427705" y="6344296"/>
                    </a:lnTo>
                    <a:cubicBezTo>
                      <a:pt x="191517" y="6344296"/>
                      <a:pt x="0" y="6152779"/>
                      <a:pt x="0" y="5916591"/>
                    </a:cubicBezTo>
                    <a:lnTo>
                      <a:pt x="0" y="427705"/>
                    </a:lnTo>
                    <a:cubicBezTo>
                      <a:pt x="0" y="191517"/>
                      <a:pt x="191517" y="0"/>
                      <a:pt x="427705" y="0"/>
                    </a:cubicBezTo>
                    <a:lnTo>
                      <a:pt x="2735571" y="0"/>
                    </a:lnTo>
                    <a:cubicBezTo>
                      <a:pt x="2971760" y="0"/>
                      <a:pt x="3163277" y="191517"/>
                      <a:pt x="3163277" y="427705"/>
                    </a:cubicBezTo>
                    <a:lnTo>
                      <a:pt x="3163277" y="5916591"/>
                    </a:lnTo>
                    <a:cubicBezTo>
                      <a:pt x="3163197" y="6152779"/>
                      <a:pt x="2971680" y="6344296"/>
                      <a:pt x="2735492" y="6344296"/>
                    </a:cubicBezTo>
                    <a:close/>
                  </a:path>
                </a:pathLst>
              </a:custGeom>
              <a:solidFill>
                <a:schemeClr val="tx1"/>
              </a:solidFill>
              <a:ln w="7898"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C42DA21A-B085-4601-BD07-BF0E34DEEF6D}"/>
                  </a:ext>
                </a:extLst>
              </p:cNvPr>
              <p:cNvSpPr/>
              <p:nvPr/>
            </p:nvSpPr>
            <p:spPr>
              <a:xfrm>
                <a:off x="9477436" y="2538172"/>
                <a:ext cx="971800" cy="2068404"/>
              </a:xfrm>
              <a:custGeom>
                <a:avLst/>
                <a:gdLst>
                  <a:gd name="connsiteX0" fmla="*/ 2505165 w 2824676"/>
                  <a:gd name="connsiteY0" fmla="*/ 6012112 h 6012111"/>
                  <a:gd name="connsiteX1" fmla="*/ 319512 w 2824676"/>
                  <a:gd name="connsiteY1" fmla="*/ 6012112 h 6012111"/>
                  <a:gd name="connsiteX2" fmla="*/ 0 w 2824676"/>
                  <a:gd name="connsiteY2" fmla="*/ 5692600 h 6012111"/>
                  <a:gd name="connsiteX3" fmla="*/ 0 w 2824676"/>
                  <a:gd name="connsiteY3" fmla="*/ 319512 h 6012111"/>
                  <a:gd name="connsiteX4" fmla="*/ 319512 w 2824676"/>
                  <a:gd name="connsiteY4" fmla="*/ 0 h 6012111"/>
                  <a:gd name="connsiteX5" fmla="*/ 2505165 w 2824676"/>
                  <a:gd name="connsiteY5" fmla="*/ 0 h 6012111"/>
                  <a:gd name="connsiteX6" fmla="*/ 2824677 w 2824676"/>
                  <a:gd name="connsiteY6" fmla="*/ 319512 h 6012111"/>
                  <a:gd name="connsiteX7" fmla="*/ 2824677 w 2824676"/>
                  <a:gd name="connsiteY7" fmla="*/ 5692600 h 6012111"/>
                  <a:gd name="connsiteX8" fmla="*/ 2505165 w 2824676"/>
                  <a:gd name="connsiteY8" fmla="*/ 6012112 h 6012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24676" h="6012111">
                    <a:moveTo>
                      <a:pt x="2505165" y="6012112"/>
                    </a:moveTo>
                    <a:lnTo>
                      <a:pt x="319512" y="6012112"/>
                    </a:lnTo>
                    <a:cubicBezTo>
                      <a:pt x="143044" y="6012112"/>
                      <a:pt x="0" y="5869068"/>
                      <a:pt x="0" y="5692600"/>
                    </a:cubicBezTo>
                    <a:lnTo>
                      <a:pt x="0" y="319512"/>
                    </a:lnTo>
                    <a:cubicBezTo>
                      <a:pt x="0" y="143044"/>
                      <a:pt x="143044" y="0"/>
                      <a:pt x="319512" y="0"/>
                    </a:cubicBezTo>
                    <a:lnTo>
                      <a:pt x="2505165" y="0"/>
                    </a:lnTo>
                    <a:cubicBezTo>
                      <a:pt x="2681633" y="0"/>
                      <a:pt x="2824677" y="143044"/>
                      <a:pt x="2824677" y="319512"/>
                    </a:cubicBezTo>
                    <a:lnTo>
                      <a:pt x="2824677" y="5692600"/>
                    </a:lnTo>
                    <a:cubicBezTo>
                      <a:pt x="2824677" y="5869068"/>
                      <a:pt x="2681633" y="6012112"/>
                      <a:pt x="2505165" y="6012112"/>
                    </a:cubicBezTo>
                    <a:close/>
                  </a:path>
                </a:pathLst>
              </a:custGeom>
              <a:solidFill>
                <a:srgbClr val="F2F2F2"/>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0AF1DD8E-29E6-4E86-998D-332DEF0775F5}"/>
                  </a:ext>
                </a:extLst>
              </p:cNvPr>
              <p:cNvSpPr/>
              <p:nvPr/>
            </p:nvSpPr>
            <p:spPr>
              <a:xfrm>
                <a:off x="9692544" y="2505831"/>
                <a:ext cx="541584" cy="98098"/>
              </a:xfrm>
              <a:custGeom>
                <a:avLst/>
                <a:gdLst>
                  <a:gd name="connsiteX0" fmla="*/ 1462039 w 1574192"/>
                  <a:gd name="connsiteY0" fmla="*/ 285137 h 285136"/>
                  <a:gd name="connsiteX1" fmla="*/ 112154 w 1574192"/>
                  <a:gd name="connsiteY1" fmla="*/ 285137 h 285136"/>
                  <a:gd name="connsiteX2" fmla="*/ 0 w 1574192"/>
                  <a:gd name="connsiteY2" fmla="*/ 172983 h 285136"/>
                  <a:gd name="connsiteX3" fmla="*/ 0 w 1574192"/>
                  <a:gd name="connsiteY3" fmla="*/ 4435 h 285136"/>
                  <a:gd name="connsiteX4" fmla="*/ 4435 w 1574192"/>
                  <a:gd name="connsiteY4" fmla="*/ 0 h 285136"/>
                  <a:gd name="connsiteX5" fmla="*/ 1569758 w 1574192"/>
                  <a:gd name="connsiteY5" fmla="*/ 0 h 285136"/>
                  <a:gd name="connsiteX6" fmla="*/ 1574193 w 1574192"/>
                  <a:gd name="connsiteY6" fmla="*/ 4435 h 285136"/>
                  <a:gd name="connsiteX7" fmla="*/ 1574193 w 1574192"/>
                  <a:gd name="connsiteY7" fmla="*/ 172983 h 285136"/>
                  <a:gd name="connsiteX8" fmla="*/ 1462039 w 1574192"/>
                  <a:gd name="connsiteY8" fmla="*/ 285137 h 285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74192" h="285136">
                    <a:moveTo>
                      <a:pt x="1462039" y="285137"/>
                    </a:moveTo>
                    <a:lnTo>
                      <a:pt x="112154" y="285137"/>
                    </a:lnTo>
                    <a:cubicBezTo>
                      <a:pt x="50216" y="285137"/>
                      <a:pt x="0" y="234921"/>
                      <a:pt x="0" y="172983"/>
                    </a:cubicBezTo>
                    <a:lnTo>
                      <a:pt x="0" y="4435"/>
                    </a:lnTo>
                    <a:cubicBezTo>
                      <a:pt x="0" y="1980"/>
                      <a:pt x="1980" y="0"/>
                      <a:pt x="4435" y="0"/>
                    </a:cubicBezTo>
                    <a:lnTo>
                      <a:pt x="1569758" y="0"/>
                    </a:lnTo>
                    <a:cubicBezTo>
                      <a:pt x="1572213" y="0"/>
                      <a:pt x="1574193" y="1980"/>
                      <a:pt x="1574193" y="4435"/>
                    </a:cubicBezTo>
                    <a:lnTo>
                      <a:pt x="1574193" y="172983"/>
                    </a:lnTo>
                    <a:cubicBezTo>
                      <a:pt x="1574193" y="234921"/>
                      <a:pt x="1523977" y="285137"/>
                      <a:pt x="1462039" y="285137"/>
                    </a:cubicBezTo>
                    <a:close/>
                  </a:path>
                </a:pathLst>
              </a:custGeom>
              <a:solidFill>
                <a:schemeClr val="tx1"/>
              </a:solidFill>
              <a:ln w="7898"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A4D2304C-C079-4AB8-B5F4-C9E15D1E400A}"/>
                  </a:ext>
                </a:extLst>
              </p:cNvPr>
              <p:cNvSpPr/>
              <p:nvPr/>
            </p:nvSpPr>
            <p:spPr>
              <a:xfrm>
                <a:off x="9402815" y="2755553"/>
                <a:ext cx="13379" cy="80849"/>
              </a:xfrm>
              <a:custGeom>
                <a:avLst/>
                <a:gdLst>
                  <a:gd name="connsiteX0" fmla="*/ 0 w 38889"/>
                  <a:gd name="connsiteY0" fmla="*/ 211793 h 235000"/>
                  <a:gd name="connsiteX1" fmla="*/ 0 w 38889"/>
                  <a:gd name="connsiteY1" fmla="*/ 23207 h 235000"/>
                  <a:gd name="connsiteX2" fmla="*/ 23207 w 38889"/>
                  <a:gd name="connsiteY2" fmla="*/ 0 h 235000"/>
                  <a:gd name="connsiteX3" fmla="*/ 31048 w 38889"/>
                  <a:gd name="connsiteY3" fmla="*/ 0 h 235000"/>
                  <a:gd name="connsiteX4" fmla="*/ 38889 w 38889"/>
                  <a:gd name="connsiteY4" fmla="*/ 7841 h 235000"/>
                  <a:gd name="connsiteX5" fmla="*/ 38889 w 38889"/>
                  <a:gd name="connsiteY5" fmla="*/ 227159 h 235000"/>
                  <a:gd name="connsiteX6" fmla="*/ 31048 w 38889"/>
                  <a:gd name="connsiteY6" fmla="*/ 235000 h 235000"/>
                  <a:gd name="connsiteX7" fmla="*/ 23207 w 38889"/>
                  <a:gd name="connsiteY7" fmla="*/ 235000 h 235000"/>
                  <a:gd name="connsiteX8" fmla="*/ 0 w 38889"/>
                  <a:gd name="connsiteY8" fmla="*/ 211793 h 23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889" h="235000">
                    <a:moveTo>
                      <a:pt x="0" y="211793"/>
                    </a:moveTo>
                    <a:lnTo>
                      <a:pt x="0" y="23207"/>
                    </a:lnTo>
                    <a:cubicBezTo>
                      <a:pt x="0" y="10376"/>
                      <a:pt x="10376" y="0"/>
                      <a:pt x="23207" y="0"/>
                    </a:cubicBezTo>
                    <a:lnTo>
                      <a:pt x="31048" y="0"/>
                    </a:lnTo>
                    <a:cubicBezTo>
                      <a:pt x="35404" y="0"/>
                      <a:pt x="38889" y="3485"/>
                      <a:pt x="38889" y="7841"/>
                    </a:cubicBezTo>
                    <a:lnTo>
                      <a:pt x="38889" y="227159"/>
                    </a:lnTo>
                    <a:cubicBezTo>
                      <a:pt x="38889" y="231515"/>
                      <a:pt x="35404" y="235000"/>
                      <a:pt x="31048" y="235000"/>
                    </a:cubicBezTo>
                    <a:lnTo>
                      <a:pt x="23207" y="235000"/>
                    </a:lnTo>
                    <a:cubicBezTo>
                      <a:pt x="10376" y="235000"/>
                      <a:pt x="0" y="224545"/>
                      <a:pt x="0" y="211793"/>
                    </a:cubicBezTo>
                    <a:close/>
                  </a:path>
                </a:pathLst>
              </a:custGeom>
              <a:solidFill>
                <a:schemeClr val="tx1">
                  <a:lumMod val="50000"/>
                  <a:lumOff val="50000"/>
                </a:schemeClr>
              </a:solidFill>
              <a:ln w="7898"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2F3DE4B3-C039-4314-BC46-F574C6D488CD}"/>
                  </a:ext>
                </a:extLst>
              </p:cNvPr>
              <p:cNvSpPr/>
              <p:nvPr/>
            </p:nvSpPr>
            <p:spPr>
              <a:xfrm>
                <a:off x="9402815" y="3116883"/>
                <a:ext cx="13352" cy="158401"/>
              </a:xfrm>
              <a:custGeom>
                <a:avLst/>
                <a:gdLst>
                  <a:gd name="connsiteX0" fmla="*/ 0 w 38810"/>
                  <a:gd name="connsiteY0" fmla="*/ 434755 h 460416"/>
                  <a:gd name="connsiteX1" fmla="*/ 0 w 38810"/>
                  <a:gd name="connsiteY1" fmla="*/ 25583 h 460416"/>
                  <a:gd name="connsiteX2" fmla="*/ 25583 w 38810"/>
                  <a:gd name="connsiteY2" fmla="*/ 0 h 460416"/>
                  <a:gd name="connsiteX3" fmla="*/ 28514 w 38810"/>
                  <a:gd name="connsiteY3" fmla="*/ 0 h 460416"/>
                  <a:gd name="connsiteX4" fmla="*/ 38810 w 38810"/>
                  <a:gd name="connsiteY4" fmla="*/ 10297 h 460416"/>
                  <a:gd name="connsiteX5" fmla="*/ 38810 w 38810"/>
                  <a:gd name="connsiteY5" fmla="*/ 450120 h 460416"/>
                  <a:gd name="connsiteX6" fmla="*/ 28514 w 38810"/>
                  <a:gd name="connsiteY6" fmla="*/ 460417 h 460416"/>
                  <a:gd name="connsiteX7" fmla="*/ 25583 w 38810"/>
                  <a:gd name="connsiteY7" fmla="*/ 460417 h 460416"/>
                  <a:gd name="connsiteX8" fmla="*/ 0 w 38810"/>
                  <a:gd name="connsiteY8" fmla="*/ 434755 h 460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810" h="460416">
                    <a:moveTo>
                      <a:pt x="0" y="434755"/>
                    </a:moveTo>
                    <a:lnTo>
                      <a:pt x="0" y="25583"/>
                    </a:lnTo>
                    <a:cubicBezTo>
                      <a:pt x="0" y="11405"/>
                      <a:pt x="11485" y="0"/>
                      <a:pt x="25583" y="0"/>
                    </a:cubicBezTo>
                    <a:lnTo>
                      <a:pt x="28514" y="0"/>
                    </a:lnTo>
                    <a:cubicBezTo>
                      <a:pt x="34216" y="0"/>
                      <a:pt x="38810" y="4594"/>
                      <a:pt x="38810" y="10297"/>
                    </a:cubicBezTo>
                    <a:lnTo>
                      <a:pt x="38810" y="450120"/>
                    </a:lnTo>
                    <a:cubicBezTo>
                      <a:pt x="38810" y="455823"/>
                      <a:pt x="34216" y="460417"/>
                      <a:pt x="28514" y="460417"/>
                    </a:cubicBezTo>
                    <a:lnTo>
                      <a:pt x="25583" y="460417"/>
                    </a:lnTo>
                    <a:cubicBezTo>
                      <a:pt x="11485" y="460417"/>
                      <a:pt x="0" y="448932"/>
                      <a:pt x="0" y="434755"/>
                    </a:cubicBezTo>
                    <a:close/>
                  </a:path>
                </a:pathLst>
              </a:custGeom>
              <a:solidFill>
                <a:schemeClr val="tx1">
                  <a:lumMod val="50000"/>
                  <a:lumOff val="50000"/>
                </a:schemeClr>
              </a:solidFill>
              <a:ln w="7898" cap="flat">
                <a:noFill/>
                <a:prstDash val="solid"/>
                <a:miter/>
              </a:ln>
            </p:spPr>
            <p:txBody>
              <a:bodyPr rtlCol="0" anchor="ctr"/>
              <a:lstStyle/>
              <a:p>
                <a:endParaRPr lang="en-US" dirty="0"/>
              </a:p>
            </p:txBody>
          </p:sp>
          <p:grpSp>
            <p:nvGrpSpPr>
              <p:cNvPr id="32" name="Group 31">
                <a:extLst>
                  <a:ext uri="{FF2B5EF4-FFF2-40B4-BE49-F238E27FC236}">
                    <a16:creationId xmlns:a16="http://schemas.microsoft.com/office/drawing/2014/main" id="{275ACC90-2D0A-44AA-8C38-64D91B25AFE7}"/>
                  </a:ext>
                </a:extLst>
              </p:cNvPr>
              <p:cNvGrpSpPr/>
              <p:nvPr/>
            </p:nvGrpSpPr>
            <p:grpSpPr>
              <a:xfrm>
                <a:off x="9855851" y="2545588"/>
                <a:ext cx="214971" cy="37659"/>
                <a:chOff x="9998875" y="524011"/>
                <a:chExt cx="624845" cy="109460"/>
              </a:xfrm>
            </p:grpSpPr>
            <p:sp>
              <p:nvSpPr>
                <p:cNvPr id="33" name="Freeform: Shape 32">
                  <a:extLst>
                    <a:ext uri="{FF2B5EF4-FFF2-40B4-BE49-F238E27FC236}">
                      <a16:creationId xmlns:a16="http://schemas.microsoft.com/office/drawing/2014/main" id="{885F000B-CB82-4FF0-B84E-68ABA9C0FA3A}"/>
                    </a:ext>
                  </a:extLst>
                </p:cNvPr>
                <p:cNvSpPr/>
                <p:nvPr/>
              </p:nvSpPr>
              <p:spPr>
                <a:xfrm>
                  <a:off x="9998875" y="555218"/>
                  <a:ext cx="442595" cy="47047"/>
                </a:xfrm>
                <a:custGeom>
                  <a:avLst/>
                  <a:gdLst>
                    <a:gd name="connsiteX0" fmla="*/ 419072 w 442595"/>
                    <a:gd name="connsiteY0" fmla="*/ 47048 h 47047"/>
                    <a:gd name="connsiteX1" fmla="*/ 23524 w 442595"/>
                    <a:gd name="connsiteY1" fmla="*/ 47048 h 47047"/>
                    <a:gd name="connsiteX2" fmla="*/ 0 w 442595"/>
                    <a:gd name="connsiteY2" fmla="*/ 23524 h 47047"/>
                    <a:gd name="connsiteX3" fmla="*/ 0 w 442595"/>
                    <a:gd name="connsiteY3" fmla="*/ 23524 h 47047"/>
                    <a:gd name="connsiteX4" fmla="*/ 23524 w 442595"/>
                    <a:gd name="connsiteY4" fmla="*/ 0 h 47047"/>
                    <a:gd name="connsiteX5" fmla="*/ 419072 w 442595"/>
                    <a:gd name="connsiteY5" fmla="*/ 0 h 47047"/>
                    <a:gd name="connsiteX6" fmla="*/ 442596 w 442595"/>
                    <a:gd name="connsiteY6" fmla="*/ 23524 h 47047"/>
                    <a:gd name="connsiteX7" fmla="*/ 442596 w 442595"/>
                    <a:gd name="connsiteY7" fmla="*/ 23524 h 47047"/>
                    <a:gd name="connsiteX8" fmla="*/ 419072 w 442595"/>
                    <a:gd name="connsiteY8" fmla="*/ 47048 h 47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2595" h="47047">
                      <a:moveTo>
                        <a:pt x="419072" y="47048"/>
                      </a:moveTo>
                      <a:lnTo>
                        <a:pt x="23524" y="47048"/>
                      </a:lnTo>
                      <a:cubicBezTo>
                        <a:pt x="10534" y="47048"/>
                        <a:pt x="0" y="36513"/>
                        <a:pt x="0" y="23524"/>
                      </a:cubicBezTo>
                      <a:lnTo>
                        <a:pt x="0" y="23524"/>
                      </a:lnTo>
                      <a:cubicBezTo>
                        <a:pt x="0" y="10534"/>
                        <a:pt x="10534" y="0"/>
                        <a:pt x="23524" y="0"/>
                      </a:cubicBezTo>
                      <a:lnTo>
                        <a:pt x="419072" y="0"/>
                      </a:lnTo>
                      <a:cubicBezTo>
                        <a:pt x="432062" y="0"/>
                        <a:pt x="442596" y="10534"/>
                        <a:pt x="442596" y="23524"/>
                      </a:cubicBezTo>
                      <a:lnTo>
                        <a:pt x="442596" y="23524"/>
                      </a:lnTo>
                      <a:cubicBezTo>
                        <a:pt x="442596" y="36513"/>
                        <a:pt x="432062" y="47048"/>
                        <a:pt x="419072" y="47048"/>
                      </a:cubicBezTo>
                      <a:close/>
                    </a:path>
                  </a:pathLst>
                </a:custGeom>
                <a:solidFill>
                  <a:schemeClr val="tx1">
                    <a:lumMod val="50000"/>
                    <a:lumOff val="50000"/>
                  </a:schemeClr>
                </a:solidFill>
                <a:ln w="7898"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0AE3097D-01E0-43E1-BCAB-4492D3C0D27F}"/>
                    </a:ext>
                  </a:extLst>
                </p:cNvPr>
                <p:cNvSpPr/>
                <p:nvPr/>
              </p:nvSpPr>
              <p:spPr>
                <a:xfrm>
                  <a:off x="10514260" y="524011"/>
                  <a:ext cx="109460" cy="109460"/>
                </a:xfrm>
                <a:custGeom>
                  <a:avLst/>
                  <a:gdLst>
                    <a:gd name="connsiteX0" fmla="*/ 109461 w 109460"/>
                    <a:gd name="connsiteY0" fmla="*/ 54730 h 109460"/>
                    <a:gd name="connsiteX1" fmla="*/ 54730 w 109460"/>
                    <a:gd name="connsiteY1" fmla="*/ 109461 h 109460"/>
                    <a:gd name="connsiteX2" fmla="*/ 0 w 109460"/>
                    <a:gd name="connsiteY2" fmla="*/ 54730 h 109460"/>
                    <a:gd name="connsiteX3" fmla="*/ 54730 w 109460"/>
                    <a:gd name="connsiteY3" fmla="*/ 0 h 109460"/>
                    <a:gd name="connsiteX4" fmla="*/ 109461 w 109460"/>
                    <a:gd name="connsiteY4" fmla="*/ 54730 h 10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460" h="109460">
                      <a:moveTo>
                        <a:pt x="109461" y="54730"/>
                      </a:moveTo>
                      <a:cubicBezTo>
                        <a:pt x="109461" y="84957"/>
                        <a:pt x="84957" y="109461"/>
                        <a:pt x="54730" y="109461"/>
                      </a:cubicBezTo>
                      <a:cubicBezTo>
                        <a:pt x="24504" y="109461"/>
                        <a:pt x="0" y="84957"/>
                        <a:pt x="0" y="54730"/>
                      </a:cubicBezTo>
                      <a:cubicBezTo>
                        <a:pt x="0" y="24504"/>
                        <a:pt x="24504" y="0"/>
                        <a:pt x="54730" y="0"/>
                      </a:cubicBezTo>
                      <a:cubicBezTo>
                        <a:pt x="84957" y="0"/>
                        <a:pt x="109461" y="24504"/>
                        <a:pt x="109461" y="54730"/>
                      </a:cubicBezTo>
                      <a:close/>
                    </a:path>
                  </a:pathLst>
                </a:custGeom>
                <a:solidFill>
                  <a:schemeClr val="tx1">
                    <a:lumMod val="50000"/>
                    <a:lumOff val="50000"/>
                  </a:schemeClr>
                </a:solidFill>
                <a:ln w="7898" cap="flat">
                  <a:noFill/>
                  <a:prstDash val="solid"/>
                  <a:miter/>
                </a:ln>
              </p:spPr>
              <p:txBody>
                <a:bodyPr rtlCol="0" anchor="ctr"/>
                <a:lstStyle/>
                <a:p>
                  <a:endParaRPr lang="en-US"/>
                </a:p>
              </p:txBody>
            </p:sp>
          </p:grpSp>
          <p:sp>
            <p:nvSpPr>
              <p:cNvPr id="40" name="Freeform: Shape 39">
                <a:extLst>
                  <a:ext uri="{FF2B5EF4-FFF2-40B4-BE49-F238E27FC236}">
                    <a16:creationId xmlns:a16="http://schemas.microsoft.com/office/drawing/2014/main" id="{34446AD3-13EB-4358-AD4D-907A22900668}"/>
                  </a:ext>
                </a:extLst>
              </p:cNvPr>
              <p:cNvSpPr/>
              <p:nvPr/>
            </p:nvSpPr>
            <p:spPr>
              <a:xfrm>
                <a:off x="9666098" y="2538172"/>
                <a:ext cx="783139" cy="2068405"/>
              </a:xfrm>
              <a:custGeom>
                <a:avLst/>
                <a:gdLst>
                  <a:gd name="connsiteX0" fmla="*/ 538137 w 783139"/>
                  <a:gd name="connsiteY0" fmla="*/ 0 h 2068405"/>
                  <a:gd name="connsiteX1" fmla="*/ 673215 w 783139"/>
                  <a:gd name="connsiteY1" fmla="*/ 0 h 2068405"/>
                  <a:gd name="connsiteX2" fmla="*/ 783139 w 783139"/>
                  <a:gd name="connsiteY2" fmla="*/ 109925 h 2068405"/>
                  <a:gd name="connsiteX3" fmla="*/ 783139 w 783139"/>
                  <a:gd name="connsiteY3" fmla="*/ 1958480 h 2068405"/>
                  <a:gd name="connsiteX4" fmla="*/ 673215 w 783139"/>
                  <a:gd name="connsiteY4" fmla="*/ 2068405 h 2068405"/>
                  <a:gd name="connsiteX5" fmla="*/ 0 w 783139"/>
                  <a:gd name="connsiteY5" fmla="*/ 2068405 h 2068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3139" h="2068405">
                    <a:moveTo>
                      <a:pt x="538137" y="0"/>
                    </a:moveTo>
                    <a:lnTo>
                      <a:pt x="673215" y="0"/>
                    </a:lnTo>
                    <a:cubicBezTo>
                      <a:pt x="733927" y="0"/>
                      <a:pt x="783139" y="49213"/>
                      <a:pt x="783139" y="109925"/>
                    </a:cubicBezTo>
                    <a:lnTo>
                      <a:pt x="783139" y="1958480"/>
                    </a:lnTo>
                    <a:cubicBezTo>
                      <a:pt x="783139" y="2019192"/>
                      <a:pt x="733927" y="2068405"/>
                      <a:pt x="673215" y="2068405"/>
                    </a:cubicBezTo>
                    <a:lnTo>
                      <a:pt x="0" y="2068405"/>
                    </a:lnTo>
                    <a:close/>
                  </a:path>
                </a:pathLst>
              </a:custGeom>
              <a:solidFill>
                <a:srgbClr val="999999">
                  <a:alpha val="10000"/>
                </a:srgbClr>
              </a:solidFill>
              <a:ln w="9525" cap="flat">
                <a:noFill/>
                <a:prstDash val="solid"/>
                <a:miter/>
              </a:ln>
            </p:spPr>
            <p:txBody>
              <a:bodyPr rtlCol="0" anchor="ctr"/>
              <a:lstStyle/>
              <a:p>
                <a:endParaRPr lang="en-US"/>
              </a:p>
            </p:txBody>
          </p:sp>
        </p:grpSp>
      </p:grpSp>
      <p:grpSp>
        <p:nvGrpSpPr>
          <p:cNvPr id="43" name="Group 42">
            <a:extLst>
              <a:ext uri="{FF2B5EF4-FFF2-40B4-BE49-F238E27FC236}">
                <a16:creationId xmlns:a16="http://schemas.microsoft.com/office/drawing/2014/main" id="{6594837B-8535-44E7-A88B-DA57FF47BB1F}"/>
              </a:ext>
            </a:extLst>
          </p:cNvPr>
          <p:cNvGrpSpPr/>
          <p:nvPr/>
        </p:nvGrpSpPr>
        <p:grpSpPr>
          <a:xfrm>
            <a:off x="5612696" y="3433435"/>
            <a:ext cx="1025777" cy="1343764"/>
            <a:chOff x="8524981" y="0"/>
            <a:chExt cx="3556570" cy="5615682"/>
          </a:xfrm>
        </p:grpSpPr>
        <p:sp>
          <p:nvSpPr>
            <p:cNvPr id="44" name="Freeform: Shape 43">
              <a:extLst>
                <a:ext uri="{FF2B5EF4-FFF2-40B4-BE49-F238E27FC236}">
                  <a16:creationId xmlns:a16="http://schemas.microsoft.com/office/drawing/2014/main" id="{62F2FC99-E676-4473-B9A0-1A4EB05B1CEF}"/>
                </a:ext>
              </a:extLst>
            </p:cNvPr>
            <p:cNvSpPr/>
            <p:nvPr/>
          </p:nvSpPr>
          <p:spPr>
            <a:xfrm>
              <a:off x="8524981" y="45377"/>
              <a:ext cx="3556570" cy="4984678"/>
            </a:xfrm>
            <a:custGeom>
              <a:avLst/>
              <a:gdLst>
                <a:gd name="connsiteX0" fmla="*/ 3414445 w 3556570"/>
                <a:gd name="connsiteY0" fmla="*/ 4984679 h 4984678"/>
                <a:gd name="connsiteX1" fmla="*/ 142126 w 3556570"/>
                <a:gd name="connsiteY1" fmla="*/ 4984679 h 4984678"/>
                <a:gd name="connsiteX2" fmla="*/ 0 w 3556570"/>
                <a:gd name="connsiteY2" fmla="*/ 4842553 h 4984678"/>
                <a:gd name="connsiteX3" fmla="*/ 0 w 3556570"/>
                <a:gd name="connsiteY3" fmla="*/ 142126 h 4984678"/>
                <a:gd name="connsiteX4" fmla="*/ 142126 w 3556570"/>
                <a:gd name="connsiteY4" fmla="*/ 0 h 4984678"/>
                <a:gd name="connsiteX5" fmla="*/ 3414445 w 3556570"/>
                <a:gd name="connsiteY5" fmla="*/ 0 h 4984678"/>
                <a:gd name="connsiteX6" fmla="*/ 3556571 w 3556570"/>
                <a:gd name="connsiteY6" fmla="*/ 142126 h 4984678"/>
                <a:gd name="connsiteX7" fmla="*/ 3556571 w 3556570"/>
                <a:gd name="connsiteY7" fmla="*/ 4842553 h 4984678"/>
                <a:gd name="connsiteX8" fmla="*/ 3414445 w 3556570"/>
                <a:gd name="connsiteY8" fmla="*/ 4984679 h 4984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6570" h="4984678">
                  <a:moveTo>
                    <a:pt x="3414445" y="4984679"/>
                  </a:moveTo>
                  <a:lnTo>
                    <a:pt x="142126" y="4984679"/>
                  </a:lnTo>
                  <a:cubicBezTo>
                    <a:pt x="63357" y="4984679"/>
                    <a:pt x="0" y="4921321"/>
                    <a:pt x="0" y="4842553"/>
                  </a:cubicBezTo>
                  <a:lnTo>
                    <a:pt x="0" y="142126"/>
                  </a:lnTo>
                  <a:cubicBezTo>
                    <a:pt x="0" y="63357"/>
                    <a:pt x="63357" y="0"/>
                    <a:pt x="142126" y="0"/>
                  </a:cubicBezTo>
                  <a:lnTo>
                    <a:pt x="3414445" y="0"/>
                  </a:lnTo>
                  <a:cubicBezTo>
                    <a:pt x="3493213" y="0"/>
                    <a:pt x="3556571" y="63357"/>
                    <a:pt x="3556571" y="142126"/>
                  </a:cubicBezTo>
                  <a:lnTo>
                    <a:pt x="3556571" y="4842553"/>
                  </a:lnTo>
                  <a:cubicBezTo>
                    <a:pt x="3556571" y="4920465"/>
                    <a:pt x="3493213" y="4984679"/>
                    <a:pt x="3414445" y="4984679"/>
                  </a:cubicBezTo>
                  <a:close/>
                </a:path>
              </a:pathLst>
            </a:custGeom>
            <a:solidFill>
              <a:srgbClr val="323241"/>
            </a:solidFill>
            <a:ln w="8558"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032F9EC2-5C1C-4582-98A3-91DC7D5AD29E}"/>
                </a:ext>
              </a:extLst>
            </p:cNvPr>
            <p:cNvSpPr/>
            <p:nvPr/>
          </p:nvSpPr>
          <p:spPr>
            <a:xfrm>
              <a:off x="8524981" y="136132"/>
              <a:ext cx="3556570" cy="4984678"/>
            </a:xfrm>
            <a:custGeom>
              <a:avLst/>
              <a:gdLst>
                <a:gd name="connsiteX0" fmla="*/ 3414445 w 3556570"/>
                <a:gd name="connsiteY0" fmla="*/ 4984679 h 4984678"/>
                <a:gd name="connsiteX1" fmla="*/ 142126 w 3556570"/>
                <a:gd name="connsiteY1" fmla="*/ 4984679 h 4984678"/>
                <a:gd name="connsiteX2" fmla="*/ 0 w 3556570"/>
                <a:gd name="connsiteY2" fmla="*/ 4842553 h 4984678"/>
                <a:gd name="connsiteX3" fmla="*/ 0 w 3556570"/>
                <a:gd name="connsiteY3" fmla="*/ 142126 h 4984678"/>
                <a:gd name="connsiteX4" fmla="*/ 142126 w 3556570"/>
                <a:gd name="connsiteY4" fmla="*/ 0 h 4984678"/>
                <a:gd name="connsiteX5" fmla="*/ 3414445 w 3556570"/>
                <a:gd name="connsiteY5" fmla="*/ 0 h 4984678"/>
                <a:gd name="connsiteX6" fmla="*/ 3556571 w 3556570"/>
                <a:gd name="connsiteY6" fmla="*/ 142126 h 4984678"/>
                <a:gd name="connsiteX7" fmla="*/ 3556571 w 3556570"/>
                <a:gd name="connsiteY7" fmla="*/ 4842553 h 4984678"/>
                <a:gd name="connsiteX8" fmla="*/ 3414445 w 3556570"/>
                <a:gd name="connsiteY8" fmla="*/ 4984679 h 4984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6570" h="4984678">
                  <a:moveTo>
                    <a:pt x="3414445" y="4984679"/>
                  </a:moveTo>
                  <a:lnTo>
                    <a:pt x="142126" y="4984679"/>
                  </a:lnTo>
                  <a:cubicBezTo>
                    <a:pt x="63357" y="4984679"/>
                    <a:pt x="0" y="4921322"/>
                    <a:pt x="0" y="4842553"/>
                  </a:cubicBezTo>
                  <a:lnTo>
                    <a:pt x="0" y="142126"/>
                  </a:lnTo>
                  <a:cubicBezTo>
                    <a:pt x="0" y="63357"/>
                    <a:pt x="63357" y="0"/>
                    <a:pt x="142126" y="0"/>
                  </a:cubicBezTo>
                  <a:lnTo>
                    <a:pt x="3414445" y="0"/>
                  </a:lnTo>
                  <a:cubicBezTo>
                    <a:pt x="3493213" y="0"/>
                    <a:pt x="3556571" y="63357"/>
                    <a:pt x="3556571" y="142126"/>
                  </a:cubicBezTo>
                  <a:lnTo>
                    <a:pt x="3556571" y="4842553"/>
                  </a:lnTo>
                  <a:cubicBezTo>
                    <a:pt x="3556571" y="4920465"/>
                    <a:pt x="3493213" y="4984679"/>
                    <a:pt x="3414445" y="4984679"/>
                  </a:cubicBezTo>
                  <a:close/>
                </a:path>
              </a:pathLst>
            </a:custGeom>
            <a:solidFill>
              <a:srgbClr val="525074"/>
            </a:solidFill>
            <a:ln w="8558"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16BEEF06-C167-438D-BBB4-83978828395A}"/>
                </a:ext>
              </a:extLst>
            </p:cNvPr>
            <p:cNvSpPr/>
            <p:nvPr/>
          </p:nvSpPr>
          <p:spPr>
            <a:xfrm>
              <a:off x="8911119" y="5125091"/>
              <a:ext cx="2785152" cy="490591"/>
            </a:xfrm>
            <a:custGeom>
              <a:avLst/>
              <a:gdLst>
                <a:gd name="connsiteX0" fmla="*/ 2682411 w 2785152"/>
                <a:gd name="connsiteY0" fmla="*/ 490591 h 490591"/>
                <a:gd name="connsiteX1" fmla="*/ 101885 w 2785152"/>
                <a:gd name="connsiteY1" fmla="*/ 490591 h 490591"/>
                <a:gd name="connsiteX2" fmla="*/ 0 w 2785152"/>
                <a:gd name="connsiteY2" fmla="*/ 388706 h 490591"/>
                <a:gd name="connsiteX3" fmla="*/ 0 w 2785152"/>
                <a:gd name="connsiteY3" fmla="*/ 0 h 490591"/>
                <a:gd name="connsiteX4" fmla="*/ 2785152 w 2785152"/>
                <a:gd name="connsiteY4" fmla="*/ 0 h 490591"/>
                <a:gd name="connsiteX5" fmla="*/ 2785152 w 2785152"/>
                <a:gd name="connsiteY5" fmla="*/ 388706 h 490591"/>
                <a:gd name="connsiteX6" fmla="*/ 2682411 w 2785152"/>
                <a:gd name="connsiteY6" fmla="*/ 490591 h 490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85152" h="490591">
                  <a:moveTo>
                    <a:pt x="2682411" y="490591"/>
                  </a:moveTo>
                  <a:lnTo>
                    <a:pt x="101885" y="490591"/>
                  </a:lnTo>
                  <a:cubicBezTo>
                    <a:pt x="45377" y="490591"/>
                    <a:pt x="0" y="445213"/>
                    <a:pt x="0" y="388706"/>
                  </a:cubicBezTo>
                  <a:lnTo>
                    <a:pt x="0" y="0"/>
                  </a:lnTo>
                  <a:lnTo>
                    <a:pt x="2785152" y="0"/>
                  </a:lnTo>
                  <a:lnTo>
                    <a:pt x="2785152" y="388706"/>
                  </a:lnTo>
                  <a:cubicBezTo>
                    <a:pt x="2784296" y="445213"/>
                    <a:pt x="2738918" y="490591"/>
                    <a:pt x="2682411" y="490591"/>
                  </a:cubicBezTo>
                  <a:close/>
                </a:path>
              </a:pathLst>
            </a:custGeom>
            <a:solidFill>
              <a:srgbClr val="E2E7F4"/>
            </a:solidFill>
            <a:ln w="8558"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D00B8E18-C95C-4CD4-AEA6-58CE8D96B356}"/>
                </a:ext>
              </a:extLst>
            </p:cNvPr>
            <p:cNvSpPr/>
            <p:nvPr/>
          </p:nvSpPr>
          <p:spPr>
            <a:xfrm>
              <a:off x="9001017" y="0"/>
              <a:ext cx="2736350" cy="83905"/>
            </a:xfrm>
            <a:custGeom>
              <a:avLst/>
              <a:gdLst>
                <a:gd name="connsiteX0" fmla="*/ 0 w 2736350"/>
                <a:gd name="connsiteY0" fmla="*/ 0 h 83905"/>
                <a:gd name="connsiteX1" fmla="*/ 2736351 w 2736350"/>
                <a:gd name="connsiteY1" fmla="*/ 0 h 83905"/>
                <a:gd name="connsiteX2" fmla="*/ 2736351 w 2736350"/>
                <a:gd name="connsiteY2" fmla="*/ 83906 h 83905"/>
                <a:gd name="connsiteX3" fmla="*/ 0 w 2736350"/>
                <a:gd name="connsiteY3" fmla="*/ 83906 h 83905"/>
              </a:gdLst>
              <a:ahLst/>
              <a:cxnLst>
                <a:cxn ang="0">
                  <a:pos x="connsiteX0" y="connsiteY0"/>
                </a:cxn>
                <a:cxn ang="0">
                  <a:pos x="connsiteX1" y="connsiteY1"/>
                </a:cxn>
                <a:cxn ang="0">
                  <a:pos x="connsiteX2" y="connsiteY2"/>
                </a:cxn>
                <a:cxn ang="0">
                  <a:pos x="connsiteX3" y="connsiteY3"/>
                </a:cxn>
              </a:cxnLst>
              <a:rect l="l" t="t" r="r" b="b"/>
              <a:pathLst>
                <a:path w="2736350" h="83905">
                  <a:moveTo>
                    <a:pt x="0" y="0"/>
                  </a:moveTo>
                  <a:lnTo>
                    <a:pt x="2736351" y="0"/>
                  </a:lnTo>
                  <a:lnTo>
                    <a:pt x="2736351" y="83906"/>
                  </a:lnTo>
                  <a:lnTo>
                    <a:pt x="0" y="83906"/>
                  </a:lnTo>
                  <a:close/>
                </a:path>
              </a:pathLst>
            </a:custGeom>
            <a:solidFill>
              <a:srgbClr val="B1C0E0"/>
            </a:solidFill>
            <a:ln w="8558"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C41D2612-4276-4E83-860F-8F0BF2F7993A}"/>
                </a:ext>
              </a:extLst>
            </p:cNvPr>
            <p:cNvSpPr/>
            <p:nvPr/>
          </p:nvSpPr>
          <p:spPr>
            <a:xfrm>
              <a:off x="9124201" y="684943"/>
              <a:ext cx="2207490" cy="391654"/>
            </a:xfrm>
            <a:custGeom>
              <a:avLst/>
              <a:gdLst>
                <a:gd name="connsiteX0" fmla="*/ 112265 w 2207490"/>
                <a:gd name="connsiteY0" fmla="*/ 369013 h 391654"/>
                <a:gd name="connsiteX1" fmla="*/ 7811 w 2207490"/>
                <a:gd name="connsiteY1" fmla="*/ 139557 h 391654"/>
                <a:gd name="connsiteX2" fmla="*/ 174766 w 2207490"/>
                <a:gd name="connsiteY2" fmla="*/ 1712 h 391654"/>
                <a:gd name="connsiteX3" fmla="*/ 213294 w 2207490"/>
                <a:gd name="connsiteY3" fmla="*/ 0 h 391654"/>
                <a:gd name="connsiteX4" fmla="*/ 1997573 w 2207490"/>
                <a:gd name="connsiteY4" fmla="*/ 0 h 391654"/>
                <a:gd name="connsiteX5" fmla="*/ 2207337 w 2207490"/>
                <a:gd name="connsiteY5" fmla="*/ 201202 h 391654"/>
                <a:gd name="connsiteX6" fmla="*/ 2123431 w 2207490"/>
                <a:gd name="connsiteY6" fmla="*/ 353602 h 391654"/>
                <a:gd name="connsiteX7" fmla="*/ 2018121 w 2207490"/>
                <a:gd name="connsiteY7" fmla="*/ 391274 h 391654"/>
                <a:gd name="connsiteX8" fmla="*/ 197026 w 2207490"/>
                <a:gd name="connsiteY8" fmla="*/ 391274 h 391654"/>
                <a:gd name="connsiteX9" fmla="*/ 112265 w 2207490"/>
                <a:gd name="connsiteY9" fmla="*/ 369013 h 391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7490" h="391654">
                  <a:moveTo>
                    <a:pt x="112265" y="369013"/>
                  </a:moveTo>
                  <a:cubicBezTo>
                    <a:pt x="17229" y="304800"/>
                    <a:pt x="-17019" y="231169"/>
                    <a:pt x="7811" y="139557"/>
                  </a:cubicBezTo>
                  <a:cubicBezTo>
                    <a:pt x="28359" y="63357"/>
                    <a:pt x="95998" y="7706"/>
                    <a:pt x="174766" y="1712"/>
                  </a:cubicBezTo>
                  <a:cubicBezTo>
                    <a:pt x="187609" y="856"/>
                    <a:pt x="200451" y="0"/>
                    <a:pt x="213294" y="0"/>
                  </a:cubicBezTo>
                  <a:cubicBezTo>
                    <a:pt x="808339" y="0"/>
                    <a:pt x="1402528" y="0"/>
                    <a:pt x="1997573" y="0"/>
                  </a:cubicBezTo>
                  <a:cubicBezTo>
                    <a:pt x="2126000" y="0"/>
                    <a:pt x="2211618" y="83049"/>
                    <a:pt x="2207337" y="201202"/>
                  </a:cubicBezTo>
                  <a:cubicBezTo>
                    <a:pt x="2204768" y="265416"/>
                    <a:pt x="2171378" y="313362"/>
                    <a:pt x="2123431" y="353602"/>
                  </a:cubicBezTo>
                  <a:cubicBezTo>
                    <a:pt x="2094322" y="382712"/>
                    <a:pt x="2056650" y="391274"/>
                    <a:pt x="2018121" y="391274"/>
                  </a:cubicBezTo>
                  <a:cubicBezTo>
                    <a:pt x="1411090" y="392130"/>
                    <a:pt x="804058" y="391274"/>
                    <a:pt x="197026" y="391274"/>
                  </a:cubicBezTo>
                  <a:cubicBezTo>
                    <a:pt x="167917" y="391274"/>
                    <a:pt x="137094" y="389562"/>
                    <a:pt x="112265" y="369013"/>
                  </a:cubicBezTo>
                  <a:close/>
                </a:path>
              </a:pathLst>
            </a:custGeom>
            <a:solidFill>
              <a:srgbClr val="E7EBF6"/>
            </a:solidFill>
            <a:ln w="8558"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C46F5428-92E5-4BFE-BF34-08A476C557F5}"/>
                </a:ext>
              </a:extLst>
            </p:cNvPr>
            <p:cNvSpPr/>
            <p:nvPr/>
          </p:nvSpPr>
          <p:spPr>
            <a:xfrm>
              <a:off x="8842596" y="540249"/>
              <a:ext cx="95091" cy="670388"/>
            </a:xfrm>
            <a:custGeom>
              <a:avLst/>
              <a:gdLst>
                <a:gd name="connsiteX0" fmla="*/ 93351 w 95091"/>
                <a:gd name="connsiteY0" fmla="*/ 339047 h 670388"/>
                <a:gd name="connsiteX1" fmla="*/ 94208 w 95091"/>
                <a:gd name="connsiteY1" fmla="*/ 629292 h 670388"/>
                <a:gd name="connsiteX2" fmla="*/ 47118 w 95091"/>
                <a:gd name="connsiteY2" fmla="*/ 670389 h 670388"/>
                <a:gd name="connsiteX3" fmla="*/ 28 w 95091"/>
                <a:gd name="connsiteY3" fmla="*/ 630148 h 670388"/>
                <a:gd name="connsiteX4" fmla="*/ 28 w 95091"/>
                <a:gd name="connsiteY4" fmla="*/ 41097 h 670388"/>
                <a:gd name="connsiteX5" fmla="*/ 47118 w 95091"/>
                <a:gd name="connsiteY5" fmla="*/ 0 h 670388"/>
                <a:gd name="connsiteX6" fmla="*/ 95064 w 95091"/>
                <a:gd name="connsiteY6" fmla="*/ 40240 h 670388"/>
                <a:gd name="connsiteX7" fmla="*/ 93351 w 95091"/>
                <a:gd name="connsiteY7" fmla="*/ 339047 h 67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091" h="670388">
                  <a:moveTo>
                    <a:pt x="93351" y="339047"/>
                  </a:moveTo>
                  <a:cubicBezTo>
                    <a:pt x="93351" y="435796"/>
                    <a:pt x="91639" y="532544"/>
                    <a:pt x="94208" y="629292"/>
                  </a:cubicBezTo>
                  <a:cubicBezTo>
                    <a:pt x="95064" y="666964"/>
                    <a:pt x="76228" y="670389"/>
                    <a:pt x="47118" y="670389"/>
                  </a:cubicBezTo>
                  <a:cubicBezTo>
                    <a:pt x="18008" y="670389"/>
                    <a:pt x="-828" y="668676"/>
                    <a:pt x="28" y="630148"/>
                  </a:cubicBezTo>
                  <a:cubicBezTo>
                    <a:pt x="1740" y="434083"/>
                    <a:pt x="1740" y="237162"/>
                    <a:pt x="28" y="41097"/>
                  </a:cubicBezTo>
                  <a:cubicBezTo>
                    <a:pt x="28" y="3425"/>
                    <a:pt x="16296" y="0"/>
                    <a:pt x="47118" y="0"/>
                  </a:cubicBezTo>
                  <a:cubicBezTo>
                    <a:pt x="76228" y="0"/>
                    <a:pt x="95920" y="1712"/>
                    <a:pt x="95064" y="40240"/>
                  </a:cubicBezTo>
                  <a:cubicBezTo>
                    <a:pt x="91639" y="139557"/>
                    <a:pt x="93351" y="239730"/>
                    <a:pt x="93351" y="339047"/>
                  </a:cubicBezTo>
                  <a:close/>
                </a:path>
              </a:pathLst>
            </a:custGeom>
            <a:solidFill>
              <a:srgbClr val="EEEDED"/>
            </a:solidFill>
            <a:ln w="8558"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69A7D470-F2FC-4424-9264-F2E7BF138EAE}"/>
                </a:ext>
              </a:extLst>
            </p:cNvPr>
            <p:cNvSpPr/>
            <p:nvPr/>
          </p:nvSpPr>
          <p:spPr>
            <a:xfrm>
              <a:off x="11470232" y="711485"/>
              <a:ext cx="345076" cy="345040"/>
            </a:xfrm>
            <a:custGeom>
              <a:avLst/>
              <a:gdLst>
                <a:gd name="connsiteX0" fmla="*/ 173812 w 345076"/>
                <a:gd name="connsiteY0" fmla="*/ 345040 h 345040"/>
                <a:gd name="connsiteX1" fmla="*/ 7 w 345076"/>
                <a:gd name="connsiteY1" fmla="*/ 177229 h 345040"/>
                <a:gd name="connsiteX2" fmla="*/ 172956 w 345076"/>
                <a:gd name="connsiteY2" fmla="*/ 0 h 345040"/>
                <a:gd name="connsiteX3" fmla="*/ 345048 w 345076"/>
                <a:gd name="connsiteY3" fmla="*/ 170380 h 345040"/>
                <a:gd name="connsiteX4" fmla="*/ 173812 w 345076"/>
                <a:gd name="connsiteY4" fmla="*/ 345040 h 345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076" h="345040">
                  <a:moveTo>
                    <a:pt x="173812" y="345040"/>
                  </a:moveTo>
                  <a:cubicBezTo>
                    <a:pt x="77064" y="345040"/>
                    <a:pt x="864" y="271409"/>
                    <a:pt x="7" y="177229"/>
                  </a:cubicBezTo>
                  <a:cubicBezTo>
                    <a:pt x="-849" y="75344"/>
                    <a:pt x="72783" y="856"/>
                    <a:pt x="172956" y="0"/>
                  </a:cubicBezTo>
                  <a:cubicBezTo>
                    <a:pt x="267992" y="0"/>
                    <a:pt x="344192" y="74488"/>
                    <a:pt x="345048" y="170380"/>
                  </a:cubicBezTo>
                  <a:cubicBezTo>
                    <a:pt x="346760" y="267128"/>
                    <a:pt x="269704" y="345040"/>
                    <a:pt x="173812" y="345040"/>
                  </a:cubicBezTo>
                  <a:close/>
                </a:path>
              </a:pathLst>
            </a:custGeom>
            <a:solidFill>
              <a:srgbClr val="D7E0F5"/>
            </a:solidFill>
            <a:ln w="8558"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5C5C1745-FE9B-4F04-9731-9A034F93E642}"/>
                </a:ext>
              </a:extLst>
            </p:cNvPr>
            <p:cNvSpPr/>
            <p:nvPr/>
          </p:nvSpPr>
          <p:spPr>
            <a:xfrm>
              <a:off x="9124201" y="1771435"/>
              <a:ext cx="2207490" cy="391654"/>
            </a:xfrm>
            <a:custGeom>
              <a:avLst/>
              <a:gdLst>
                <a:gd name="connsiteX0" fmla="*/ 112265 w 2207490"/>
                <a:gd name="connsiteY0" fmla="*/ 369014 h 391654"/>
                <a:gd name="connsiteX1" fmla="*/ 7811 w 2207490"/>
                <a:gd name="connsiteY1" fmla="*/ 139557 h 391654"/>
                <a:gd name="connsiteX2" fmla="*/ 174766 w 2207490"/>
                <a:gd name="connsiteY2" fmla="*/ 1712 h 391654"/>
                <a:gd name="connsiteX3" fmla="*/ 213294 w 2207490"/>
                <a:gd name="connsiteY3" fmla="*/ 0 h 391654"/>
                <a:gd name="connsiteX4" fmla="*/ 1997573 w 2207490"/>
                <a:gd name="connsiteY4" fmla="*/ 0 h 391654"/>
                <a:gd name="connsiteX5" fmla="*/ 2207337 w 2207490"/>
                <a:gd name="connsiteY5" fmla="*/ 201202 h 391654"/>
                <a:gd name="connsiteX6" fmla="*/ 2123431 w 2207490"/>
                <a:gd name="connsiteY6" fmla="*/ 353602 h 391654"/>
                <a:gd name="connsiteX7" fmla="*/ 2018121 w 2207490"/>
                <a:gd name="connsiteY7" fmla="*/ 391274 h 391654"/>
                <a:gd name="connsiteX8" fmla="*/ 197026 w 2207490"/>
                <a:gd name="connsiteY8" fmla="*/ 391274 h 391654"/>
                <a:gd name="connsiteX9" fmla="*/ 112265 w 2207490"/>
                <a:gd name="connsiteY9" fmla="*/ 369014 h 391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7490" h="391654">
                  <a:moveTo>
                    <a:pt x="112265" y="369014"/>
                  </a:moveTo>
                  <a:cubicBezTo>
                    <a:pt x="17229" y="304800"/>
                    <a:pt x="-17019" y="231169"/>
                    <a:pt x="7811" y="139557"/>
                  </a:cubicBezTo>
                  <a:cubicBezTo>
                    <a:pt x="28359" y="63357"/>
                    <a:pt x="95998" y="7706"/>
                    <a:pt x="174766" y="1712"/>
                  </a:cubicBezTo>
                  <a:cubicBezTo>
                    <a:pt x="187609" y="856"/>
                    <a:pt x="200451" y="0"/>
                    <a:pt x="213294" y="0"/>
                  </a:cubicBezTo>
                  <a:cubicBezTo>
                    <a:pt x="808339" y="0"/>
                    <a:pt x="1402528" y="0"/>
                    <a:pt x="1997573" y="0"/>
                  </a:cubicBezTo>
                  <a:cubicBezTo>
                    <a:pt x="2126000" y="0"/>
                    <a:pt x="2211618" y="83050"/>
                    <a:pt x="2207337" y="201202"/>
                  </a:cubicBezTo>
                  <a:cubicBezTo>
                    <a:pt x="2204768" y="265416"/>
                    <a:pt x="2171378" y="313362"/>
                    <a:pt x="2123431" y="353602"/>
                  </a:cubicBezTo>
                  <a:cubicBezTo>
                    <a:pt x="2094322" y="382712"/>
                    <a:pt x="2056650" y="391274"/>
                    <a:pt x="2018121" y="391274"/>
                  </a:cubicBezTo>
                  <a:cubicBezTo>
                    <a:pt x="1411090" y="392130"/>
                    <a:pt x="804058" y="391274"/>
                    <a:pt x="197026" y="391274"/>
                  </a:cubicBezTo>
                  <a:cubicBezTo>
                    <a:pt x="167917" y="391274"/>
                    <a:pt x="137094" y="389562"/>
                    <a:pt x="112265" y="369014"/>
                  </a:cubicBezTo>
                  <a:close/>
                </a:path>
              </a:pathLst>
            </a:custGeom>
            <a:solidFill>
              <a:srgbClr val="E7EBF6"/>
            </a:solidFill>
            <a:ln w="8558"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AB72614E-0521-4584-ACEC-5058A0AFF285}"/>
                </a:ext>
              </a:extLst>
            </p:cNvPr>
            <p:cNvSpPr/>
            <p:nvPr/>
          </p:nvSpPr>
          <p:spPr>
            <a:xfrm>
              <a:off x="8842596" y="1626741"/>
              <a:ext cx="95091" cy="670388"/>
            </a:xfrm>
            <a:custGeom>
              <a:avLst/>
              <a:gdLst>
                <a:gd name="connsiteX0" fmla="*/ 93351 w 95091"/>
                <a:gd name="connsiteY0" fmla="*/ 339047 h 670388"/>
                <a:gd name="connsiteX1" fmla="*/ 94208 w 95091"/>
                <a:gd name="connsiteY1" fmla="*/ 629292 h 670388"/>
                <a:gd name="connsiteX2" fmla="*/ 47118 w 95091"/>
                <a:gd name="connsiteY2" fmla="*/ 670389 h 670388"/>
                <a:gd name="connsiteX3" fmla="*/ 28 w 95091"/>
                <a:gd name="connsiteY3" fmla="*/ 630148 h 670388"/>
                <a:gd name="connsiteX4" fmla="*/ 28 w 95091"/>
                <a:gd name="connsiteY4" fmla="*/ 41097 h 670388"/>
                <a:gd name="connsiteX5" fmla="*/ 47118 w 95091"/>
                <a:gd name="connsiteY5" fmla="*/ 0 h 670388"/>
                <a:gd name="connsiteX6" fmla="*/ 95064 w 95091"/>
                <a:gd name="connsiteY6" fmla="*/ 40240 h 670388"/>
                <a:gd name="connsiteX7" fmla="*/ 93351 w 95091"/>
                <a:gd name="connsiteY7" fmla="*/ 339047 h 67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091" h="670388">
                  <a:moveTo>
                    <a:pt x="93351" y="339047"/>
                  </a:moveTo>
                  <a:cubicBezTo>
                    <a:pt x="93351" y="435795"/>
                    <a:pt x="91639" y="532544"/>
                    <a:pt x="94208" y="629292"/>
                  </a:cubicBezTo>
                  <a:cubicBezTo>
                    <a:pt x="95064" y="666964"/>
                    <a:pt x="76228" y="670389"/>
                    <a:pt x="47118" y="670389"/>
                  </a:cubicBezTo>
                  <a:cubicBezTo>
                    <a:pt x="18008" y="670389"/>
                    <a:pt x="-828" y="668676"/>
                    <a:pt x="28" y="630148"/>
                  </a:cubicBezTo>
                  <a:cubicBezTo>
                    <a:pt x="1740" y="434083"/>
                    <a:pt x="1740" y="237162"/>
                    <a:pt x="28" y="41097"/>
                  </a:cubicBezTo>
                  <a:cubicBezTo>
                    <a:pt x="28" y="3425"/>
                    <a:pt x="16296" y="0"/>
                    <a:pt x="47118" y="0"/>
                  </a:cubicBezTo>
                  <a:cubicBezTo>
                    <a:pt x="76228" y="0"/>
                    <a:pt x="95920" y="1712"/>
                    <a:pt x="95064" y="40240"/>
                  </a:cubicBezTo>
                  <a:cubicBezTo>
                    <a:pt x="91639" y="139557"/>
                    <a:pt x="93351" y="239730"/>
                    <a:pt x="93351" y="339047"/>
                  </a:cubicBezTo>
                  <a:close/>
                </a:path>
              </a:pathLst>
            </a:custGeom>
            <a:solidFill>
              <a:srgbClr val="EEEDED"/>
            </a:solidFill>
            <a:ln w="8558"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63F95EC1-171E-43C8-9FBE-8171B9E943C7}"/>
                </a:ext>
              </a:extLst>
            </p:cNvPr>
            <p:cNvSpPr/>
            <p:nvPr/>
          </p:nvSpPr>
          <p:spPr>
            <a:xfrm>
              <a:off x="11470232" y="1798833"/>
              <a:ext cx="345076" cy="345040"/>
            </a:xfrm>
            <a:custGeom>
              <a:avLst/>
              <a:gdLst>
                <a:gd name="connsiteX0" fmla="*/ 173812 w 345076"/>
                <a:gd name="connsiteY0" fmla="*/ 345040 h 345040"/>
                <a:gd name="connsiteX1" fmla="*/ 7 w 345076"/>
                <a:gd name="connsiteY1" fmla="*/ 177229 h 345040"/>
                <a:gd name="connsiteX2" fmla="*/ 172956 w 345076"/>
                <a:gd name="connsiteY2" fmla="*/ 0 h 345040"/>
                <a:gd name="connsiteX3" fmla="*/ 345048 w 345076"/>
                <a:gd name="connsiteY3" fmla="*/ 170380 h 345040"/>
                <a:gd name="connsiteX4" fmla="*/ 173812 w 345076"/>
                <a:gd name="connsiteY4" fmla="*/ 345040 h 345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076" h="345040">
                  <a:moveTo>
                    <a:pt x="173812" y="345040"/>
                  </a:moveTo>
                  <a:cubicBezTo>
                    <a:pt x="77064" y="345040"/>
                    <a:pt x="864" y="271409"/>
                    <a:pt x="7" y="177229"/>
                  </a:cubicBezTo>
                  <a:cubicBezTo>
                    <a:pt x="-849" y="75344"/>
                    <a:pt x="72783" y="856"/>
                    <a:pt x="172956" y="0"/>
                  </a:cubicBezTo>
                  <a:cubicBezTo>
                    <a:pt x="267992" y="0"/>
                    <a:pt x="344192" y="74488"/>
                    <a:pt x="345048" y="170380"/>
                  </a:cubicBezTo>
                  <a:cubicBezTo>
                    <a:pt x="346760" y="266272"/>
                    <a:pt x="269704" y="344184"/>
                    <a:pt x="173812" y="345040"/>
                  </a:cubicBezTo>
                  <a:close/>
                </a:path>
              </a:pathLst>
            </a:custGeom>
            <a:solidFill>
              <a:srgbClr val="D7E0F5"/>
            </a:solidFill>
            <a:ln w="8558"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63B5D6DF-7BA4-4F8F-B949-9D804E80EBA8}"/>
                </a:ext>
              </a:extLst>
            </p:cNvPr>
            <p:cNvSpPr/>
            <p:nvPr/>
          </p:nvSpPr>
          <p:spPr>
            <a:xfrm>
              <a:off x="9165298" y="2988067"/>
              <a:ext cx="2207490" cy="391654"/>
            </a:xfrm>
            <a:custGeom>
              <a:avLst/>
              <a:gdLst>
                <a:gd name="connsiteX0" fmla="*/ 112264 w 2207490"/>
                <a:gd name="connsiteY0" fmla="*/ 369014 h 391654"/>
                <a:gd name="connsiteX1" fmla="*/ 7811 w 2207490"/>
                <a:gd name="connsiteY1" fmla="*/ 139557 h 391654"/>
                <a:gd name="connsiteX2" fmla="*/ 174766 w 2207490"/>
                <a:gd name="connsiteY2" fmla="*/ 1712 h 391654"/>
                <a:gd name="connsiteX3" fmla="*/ 213294 w 2207490"/>
                <a:gd name="connsiteY3" fmla="*/ 0 h 391654"/>
                <a:gd name="connsiteX4" fmla="*/ 1997573 w 2207490"/>
                <a:gd name="connsiteY4" fmla="*/ 0 h 391654"/>
                <a:gd name="connsiteX5" fmla="*/ 2207337 w 2207490"/>
                <a:gd name="connsiteY5" fmla="*/ 201202 h 391654"/>
                <a:gd name="connsiteX6" fmla="*/ 2123431 w 2207490"/>
                <a:gd name="connsiteY6" fmla="*/ 353602 h 391654"/>
                <a:gd name="connsiteX7" fmla="*/ 2018120 w 2207490"/>
                <a:gd name="connsiteY7" fmla="*/ 391274 h 391654"/>
                <a:gd name="connsiteX8" fmla="*/ 197026 w 2207490"/>
                <a:gd name="connsiteY8" fmla="*/ 391274 h 391654"/>
                <a:gd name="connsiteX9" fmla="*/ 112264 w 2207490"/>
                <a:gd name="connsiteY9" fmla="*/ 369014 h 391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7490" h="391654">
                  <a:moveTo>
                    <a:pt x="112264" y="369014"/>
                  </a:moveTo>
                  <a:cubicBezTo>
                    <a:pt x="17229" y="304800"/>
                    <a:pt x="-17019" y="231169"/>
                    <a:pt x="7811" y="139557"/>
                  </a:cubicBezTo>
                  <a:cubicBezTo>
                    <a:pt x="28359" y="63357"/>
                    <a:pt x="95997" y="7706"/>
                    <a:pt x="174766" y="1712"/>
                  </a:cubicBezTo>
                  <a:cubicBezTo>
                    <a:pt x="187609" y="856"/>
                    <a:pt x="200451" y="0"/>
                    <a:pt x="213294" y="0"/>
                  </a:cubicBezTo>
                  <a:cubicBezTo>
                    <a:pt x="808339" y="0"/>
                    <a:pt x="1402528" y="0"/>
                    <a:pt x="1997573" y="0"/>
                  </a:cubicBezTo>
                  <a:cubicBezTo>
                    <a:pt x="2126000" y="0"/>
                    <a:pt x="2211618" y="83050"/>
                    <a:pt x="2207337" y="201202"/>
                  </a:cubicBezTo>
                  <a:cubicBezTo>
                    <a:pt x="2204768" y="265416"/>
                    <a:pt x="2171377" y="313362"/>
                    <a:pt x="2123431" y="353602"/>
                  </a:cubicBezTo>
                  <a:cubicBezTo>
                    <a:pt x="2094321" y="382712"/>
                    <a:pt x="2056649" y="391274"/>
                    <a:pt x="2018120" y="391274"/>
                  </a:cubicBezTo>
                  <a:cubicBezTo>
                    <a:pt x="1411090" y="392130"/>
                    <a:pt x="804058" y="391274"/>
                    <a:pt x="197026" y="391274"/>
                  </a:cubicBezTo>
                  <a:cubicBezTo>
                    <a:pt x="167060" y="391274"/>
                    <a:pt x="137094" y="389562"/>
                    <a:pt x="112264" y="369014"/>
                  </a:cubicBezTo>
                  <a:close/>
                </a:path>
              </a:pathLst>
            </a:custGeom>
            <a:solidFill>
              <a:srgbClr val="E7EBF6"/>
            </a:solidFill>
            <a:ln w="8558"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A0B07635-ECFD-43C1-90B7-841683367A48}"/>
                </a:ext>
              </a:extLst>
            </p:cNvPr>
            <p:cNvSpPr/>
            <p:nvPr/>
          </p:nvSpPr>
          <p:spPr>
            <a:xfrm>
              <a:off x="8882836" y="2843373"/>
              <a:ext cx="95090" cy="670388"/>
            </a:xfrm>
            <a:custGeom>
              <a:avLst/>
              <a:gdLst>
                <a:gd name="connsiteX0" fmla="*/ 93352 w 95090"/>
                <a:gd name="connsiteY0" fmla="*/ 339047 h 670388"/>
                <a:gd name="connsiteX1" fmla="*/ 94208 w 95090"/>
                <a:gd name="connsiteY1" fmla="*/ 629292 h 670388"/>
                <a:gd name="connsiteX2" fmla="*/ 47118 w 95090"/>
                <a:gd name="connsiteY2" fmla="*/ 670389 h 670388"/>
                <a:gd name="connsiteX3" fmla="*/ 28 w 95090"/>
                <a:gd name="connsiteY3" fmla="*/ 630148 h 670388"/>
                <a:gd name="connsiteX4" fmla="*/ 28 w 95090"/>
                <a:gd name="connsiteY4" fmla="*/ 41097 h 670388"/>
                <a:gd name="connsiteX5" fmla="*/ 47118 w 95090"/>
                <a:gd name="connsiteY5" fmla="*/ 0 h 670388"/>
                <a:gd name="connsiteX6" fmla="*/ 95064 w 95090"/>
                <a:gd name="connsiteY6" fmla="*/ 40240 h 670388"/>
                <a:gd name="connsiteX7" fmla="*/ 93352 w 95090"/>
                <a:gd name="connsiteY7" fmla="*/ 339047 h 67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090" h="670388">
                  <a:moveTo>
                    <a:pt x="93352" y="339047"/>
                  </a:moveTo>
                  <a:cubicBezTo>
                    <a:pt x="93352" y="435795"/>
                    <a:pt x="91639" y="532544"/>
                    <a:pt x="94208" y="629292"/>
                  </a:cubicBezTo>
                  <a:cubicBezTo>
                    <a:pt x="95064" y="666964"/>
                    <a:pt x="76228" y="670389"/>
                    <a:pt x="47118" y="670389"/>
                  </a:cubicBezTo>
                  <a:cubicBezTo>
                    <a:pt x="18008" y="670389"/>
                    <a:pt x="-828" y="668676"/>
                    <a:pt x="28" y="630148"/>
                  </a:cubicBezTo>
                  <a:cubicBezTo>
                    <a:pt x="1740" y="434083"/>
                    <a:pt x="1740" y="237162"/>
                    <a:pt x="28" y="41097"/>
                  </a:cubicBezTo>
                  <a:cubicBezTo>
                    <a:pt x="28" y="3425"/>
                    <a:pt x="16296" y="0"/>
                    <a:pt x="47118" y="0"/>
                  </a:cubicBezTo>
                  <a:cubicBezTo>
                    <a:pt x="76228" y="0"/>
                    <a:pt x="95920" y="1712"/>
                    <a:pt x="95064" y="40240"/>
                  </a:cubicBezTo>
                  <a:cubicBezTo>
                    <a:pt x="91639" y="140413"/>
                    <a:pt x="93352" y="239730"/>
                    <a:pt x="93352" y="339047"/>
                  </a:cubicBezTo>
                  <a:close/>
                </a:path>
              </a:pathLst>
            </a:custGeom>
            <a:solidFill>
              <a:srgbClr val="EEEDED"/>
            </a:solidFill>
            <a:ln w="8558"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26865319-82D1-42B1-BF41-DCEE233AC895}"/>
                </a:ext>
              </a:extLst>
            </p:cNvPr>
            <p:cNvSpPr/>
            <p:nvPr/>
          </p:nvSpPr>
          <p:spPr>
            <a:xfrm>
              <a:off x="11510473" y="3015465"/>
              <a:ext cx="345109" cy="345040"/>
            </a:xfrm>
            <a:custGeom>
              <a:avLst/>
              <a:gdLst>
                <a:gd name="connsiteX0" fmla="*/ 173811 w 345109"/>
                <a:gd name="connsiteY0" fmla="*/ 345040 h 345040"/>
                <a:gd name="connsiteX1" fmla="*/ 7 w 345109"/>
                <a:gd name="connsiteY1" fmla="*/ 177229 h 345040"/>
                <a:gd name="connsiteX2" fmla="*/ 172955 w 345109"/>
                <a:gd name="connsiteY2" fmla="*/ 0 h 345040"/>
                <a:gd name="connsiteX3" fmla="*/ 345047 w 345109"/>
                <a:gd name="connsiteY3" fmla="*/ 170380 h 345040"/>
                <a:gd name="connsiteX4" fmla="*/ 173811 w 345109"/>
                <a:gd name="connsiteY4" fmla="*/ 345040 h 345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109" h="345040">
                  <a:moveTo>
                    <a:pt x="173811" y="345040"/>
                  </a:moveTo>
                  <a:cubicBezTo>
                    <a:pt x="77064" y="345040"/>
                    <a:pt x="863" y="271409"/>
                    <a:pt x="7" y="177229"/>
                  </a:cubicBezTo>
                  <a:cubicBezTo>
                    <a:pt x="-849" y="75344"/>
                    <a:pt x="72783" y="856"/>
                    <a:pt x="172955" y="0"/>
                  </a:cubicBezTo>
                  <a:cubicBezTo>
                    <a:pt x="267991" y="0"/>
                    <a:pt x="344191" y="74487"/>
                    <a:pt x="345047" y="170380"/>
                  </a:cubicBezTo>
                  <a:cubicBezTo>
                    <a:pt x="347616" y="266272"/>
                    <a:pt x="270560" y="344184"/>
                    <a:pt x="173811" y="345040"/>
                  </a:cubicBezTo>
                  <a:close/>
                </a:path>
              </a:pathLst>
            </a:custGeom>
            <a:solidFill>
              <a:srgbClr val="D7E0F5"/>
            </a:solidFill>
            <a:ln w="8558"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FB3735A6-DCDA-409D-8B16-D380E96BEDF1}"/>
                </a:ext>
              </a:extLst>
            </p:cNvPr>
            <p:cNvSpPr/>
            <p:nvPr/>
          </p:nvSpPr>
          <p:spPr>
            <a:xfrm>
              <a:off x="9165298" y="4154184"/>
              <a:ext cx="2207490" cy="391654"/>
            </a:xfrm>
            <a:custGeom>
              <a:avLst/>
              <a:gdLst>
                <a:gd name="connsiteX0" fmla="*/ 112264 w 2207490"/>
                <a:gd name="connsiteY0" fmla="*/ 369013 h 391654"/>
                <a:gd name="connsiteX1" fmla="*/ 7811 w 2207490"/>
                <a:gd name="connsiteY1" fmla="*/ 139557 h 391654"/>
                <a:gd name="connsiteX2" fmla="*/ 174766 w 2207490"/>
                <a:gd name="connsiteY2" fmla="*/ 1712 h 391654"/>
                <a:gd name="connsiteX3" fmla="*/ 213294 w 2207490"/>
                <a:gd name="connsiteY3" fmla="*/ 0 h 391654"/>
                <a:gd name="connsiteX4" fmla="*/ 1997573 w 2207490"/>
                <a:gd name="connsiteY4" fmla="*/ 0 h 391654"/>
                <a:gd name="connsiteX5" fmla="*/ 2207337 w 2207490"/>
                <a:gd name="connsiteY5" fmla="*/ 201202 h 391654"/>
                <a:gd name="connsiteX6" fmla="*/ 2123431 w 2207490"/>
                <a:gd name="connsiteY6" fmla="*/ 353602 h 391654"/>
                <a:gd name="connsiteX7" fmla="*/ 2018120 w 2207490"/>
                <a:gd name="connsiteY7" fmla="*/ 391274 h 391654"/>
                <a:gd name="connsiteX8" fmla="*/ 197026 w 2207490"/>
                <a:gd name="connsiteY8" fmla="*/ 391274 h 391654"/>
                <a:gd name="connsiteX9" fmla="*/ 112264 w 2207490"/>
                <a:gd name="connsiteY9" fmla="*/ 369013 h 391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7490" h="391654">
                  <a:moveTo>
                    <a:pt x="112264" y="369013"/>
                  </a:moveTo>
                  <a:cubicBezTo>
                    <a:pt x="17229" y="304800"/>
                    <a:pt x="-17019" y="231169"/>
                    <a:pt x="7811" y="139557"/>
                  </a:cubicBezTo>
                  <a:cubicBezTo>
                    <a:pt x="28359" y="63357"/>
                    <a:pt x="95997" y="7706"/>
                    <a:pt x="174766" y="1712"/>
                  </a:cubicBezTo>
                  <a:cubicBezTo>
                    <a:pt x="187609" y="856"/>
                    <a:pt x="200451" y="0"/>
                    <a:pt x="213294" y="0"/>
                  </a:cubicBezTo>
                  <a:cubicBezTo>
                    <a:pt x="808339" y="0"/>
                    <a:pt x="1402528" y="0"/>
                    <a:pt x="1997573" y="0"/>
                  </a:cubicBezTo>
                  <a:cubicBezTo>
                    <a:pt x="2126000" y="0"/>
                    <a:pt x="2211618" y="83049"/>
                    <a:pt x="2207337" y="201202"/>
                  </a:cubicBezTo>
                  <a:cubicBezTo>
                    <a:pt x="2204768" y="265416"/>
                    <a:pt x="2171377" y="313362"/>
                    <a:pt x="2123431" y="353602"/>
                  </a:cubicBezTo>
                  <a:cubicBezTo>
                    <a:pt x="2094321" y="382712"/>
                    <a:pt x="2056649" y="391274"/>
                    <a:pt x="2018120" y="391274"/>
                  </a:cubicBezTo>
                  <a:cubicBezTo>
                    <a:pt x="1411090" y="392130"/>
                    <a:pt x="804058" y="391274"/>
                    <a:pt x="197026" y="391274"/>
                  </a:cubicBezTo>
                  <a:cubicBezTo>
                    <a:pt x="167060" y="391274"/>
                    <a:pt x="137094" y="389562"/>
                    <a:pt x="112264" y="369013"/>
                  </a:cubicBezTo>
                  <a:close/>
                </a:path>
              </a:pathLst>
            </a:custGeom>
            <a:solidFill>
              <a:srgbClr val="E7EBF6"/>
            </a:solidFill>
            <a:ln w="8558"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44BEB774-FD83-4520-84FC-648A14B7271F}"/>
                </a:ext>
              </a:extLst>
            </p:cNvPr>
            <p:cNvSpPr/>
            <p:nvPr/>
          </p:nvSpPr>
          <p:spPr>
            <a:xfrm>
              <a:off x="8882836" y="4009489"/>
              <a:ext cx="95090" cy="670388"/>
            </a:xfrm>
            <a:custGeom>
              <a:avLst/>
              <a:gdLst>
                <a:gd name="connsiteX0" fmla="*/ 93352 w 95090"/>
                <a:gd name="connsiteY0" fmla="*/ 339047 h 670388"/>
                <a:gd name="connsiteX1" fmla="*/ 94208 w 95090"/>
                <a:gd name="connsiteY1" fmla="*/ 629292 h 670388"/>
                <a:gd name="connsiteX2" fmla="*/ 47118 w 95090"/>
                <a:gd name="connsiteY2" fmla="*/ 670389 h 670388"/>
                <a:gd name="connsiteX3" fmla="*/ 28 w 95090"/>
                <a:gd name="connsiteY3" fmla="*/ 630149 h 670388"/>
                <a:gd name="connsiteX4" fmla="*/ 28 w 95090"/>
                <a:gd name="connsiteY4" fmla="*/ 41097 h 670388"/>
                <a:gd name="connsiteX5" fmla="*/ 47118 w 95090"/>
                <a:gd name="connsiteY5" fmla="*/ 0 h 670388"/>
                <a:gd name="connsiteX6" fmla="*/ 95064 w 95090"/>
                <a:gd name="connsiteY6" fmla="*/ 40241 h 670388"/>
                <a:gd name="connsiteX7" fmla="*/ 93352 w 95090"/>
                <a:gd name="connsiteY7" fmla="*/ 339047 h 67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090" h="670388">
                  <a:moveTo>
                    <a:pt x="93352" y="339047"/>
                  </a:moveTo>
                  <a:cubicBezTo>
                    <a:pt x="93352" y="435796"/>
                    <a:pt x="91639" y="532544"/>
                    <a:pt x="94208" y="629292"/>
                  </a:cubicBezTo>
                  <a:cubicBezTo>
                    <a:pt x="95064" y="666964"/>
                    <a:pt x="76228" y="670389"/>
                    <a:pt x="47118" y="670389"/>
                  </a:cubicBezTo>
                  <a:cubicBezTo>
                    <a:pt x="18008" y="670389"/>
                    <a:pt x="-828" y="668677"/>
                    <a:pt x="28" y="630149"/>
                  </a:cubicBezTo>
                  <a:cubicBezTo>
                    <a:pt x="1740" y="434083"/>
                    <a:pt x="1740" y="237162"/>
                    <a:pt x="28" y="41097"/>
                  </a:cubicBezTo>
                  <a:cubicBezTo>
                    <a:pt x="28" y="3425"/>
                    <a:pt x="16296" y="0"/>
                    <a:pt x="47118" y="0"/>
                  </a:cubicBezTo>
                  <a:cubicBezTo>
                    <a:pt x="76228" y="0"/>
                    <a:pt x="95920" y="1712"/>
                    <a:pt x="95064" y="40241"/>
                  </a:cubicBezTo>
                  <a:cubicBezTo>
                    <a:pt x="91639" y="139557"/>
                    <a:pt x="93352" y="239730"/>
                    <a:pt x="93352" y="339047"/>
                  </a:cubicBezTo>
                  <a:close/>
                </a:path>
              </a:pathLst>
            </a:custGeom>
            <a:solidFill>
              <a:srgbClr val="EEEDED"/>
            </a:solidFill>
            <a:ln w="8558"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806B6178-B358-4A23-9693-B157C96B3D83}"/>
                </a:ext>
              </a:extLst>
            </p:cNvPr>
            <p:cNvSpPr/>
            <p:nvPr/>
          </p:nvSpPr>
          <p:spPr>
            <a:xfrm>
              <a:off x="11510473" y="4181581"/>
              <a:ext cx="345109" cy="345040"/>
            </a:xfrm>
            <a:custGeom>
              <a:avLst/>
              <a:gdLst>
                <a:gd name="connsiteX0" fmla="*/ 173811 w 345109"/>
                <a:gd name="connsiteY0" fmla="*/ 345041 h 345040"/>
                <a:gd name="connsiteX1" fmla="*/ 7 w 345109"/>
                <a:gd name="connsiteY1" fmla="*/ 177229 h 345040"/>
                <a:gd name="connsiteX2" fmla="*/ 172955 w 345109"/>
                <a:gd name="connsiteY2" fmla="*/ 0 h 345040"/>
                <a:gd name="connsiteX3" fmla="*/ 345047 w 345109"/>
                <a:gd name="connsiteY3" fmla="*/ 170380 h 345040"/>
                <a:gd name="connsiteX4" fmla="*/ 173811 w 345109"/>
                <a:gd name="connsiteY4" fmla="*/ 345041 h 345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109" h="345040">
                  <a:moveTo>
                    <a:pt x="173811" y="345041"/>
                  </a:moveTo>
                  <a:cubicBezTo>
                    <a:pt x="77064" y="345041"/>
                    <a:pt x="863" y="271409"/>
                    <a:pt x="7" y="177229"/>
                  </a:cubicBezTo>
                  <a:cubicBezTo>
                    <a:pt x="-849" y="75344"/>
                    <a:pt x="72783" y="856"/>
                    <a:pt x="172955" y="0"/>
                  </a:cubicBezTo>
                  <a:cubicBezTo>
                    <a:pt x="267991" y="0"/>
                    <a:pt x="344191" y="74488"/>
                    <a:pt x="345047" y="170380"/>
                  </a:cubicBezTo>
                  <a:cubicBezTo>
                    <a:pt x="347616" y="266272"/>
                    <a:pt x="270560" y="344184"/>
                    <a:pt x="173811" y="345041"/>
                  </a:cubicBezTo>
                  <a:close/>
                </a:path>
              </a:pathLst>
            </a:custGeom>
            <a:solidFill>
              <a:srgbClr val="D7E0F5"/>
            </a:solidFill>
            <a:ln w="8558" cap="flat">
              <a:noFill/>
              <a:prstDash val="solid"/>
              <a:miter/>
            </a:ln>
          </p:spPr>
          <p:txBody>
            <a:bodyPr rtlCol="0" anchor="ctr"/>
            <a:lstStyle/>
            <a:p>
              <a:endParaRPr lang="en-US"/>
            </a:p>
          </p:txBody>
        </p:sp>
      </p:grpSp>
      <p:grpSp>
        <p:nvGrpSpPr>
          <p:cNvPr id="60" name="Graphic 113">
            <a:extLst>
              <a:ext uri="{FF2B5EF4-FFF2-40B4-BE49-F238E27FC236}">
                <a16:creationId xmlns:a16="http://schemas.microsoft.com/office/drawing/2014/main" id="{85218AD3-1FA5-4D97-AE17-594370A5F7CC}"/>
              </a:ext>
            </a:extLst>
          </p:cNvPr>
          <p:cNvGrpSpPr/>
          <p:nvPr/>
        </p:nvGrpSpPr>
        <p:grpSpPr>
          <a:xfrm>
            <a:off x="7977953" y="3626092"/>
            <a:ext cx="1571302" cy="2006996"/>
            <a:chOff x="3273624" y="505223"/>
            <a:chExt cx="5528499" cy="6350784"/>
          </a:xfrm>
        </p:grpSpPr>
        <p:sp>
          <p:nvSpPr>
            <p:cNvPr id="62" name="Freeform: Shape 61">
              <a:extLst>
                <a:ext uri="{FF2B5EF4-FFF2-40B4-BE49-F238E27FC236}">
                  <a16:creationId xmlns:a16="http://schemas.microsoft.com/office/drawing/2014/main" id="{3DA53A45-32EC-4415-AB43-E20500245F8D}"/>
                </a:ext>
              </a:extLst>
            </p:cNvPr>
            <p:cNvSpPr/>
            <p:nvPr/>
          </p:nvSpPr>
          <p:spPr>
            <a:xfrm>
              <a:off x="3273624" y="505223"/>
              <a:ext cx="5528499" cy="5952632"/>
            </a:xfrm>
            <a:custGeom>
              <a:avLst/>
              <a:gdLst>
                <a:gd name="connsiteX0" fmla="*/ 5510955 w 5528499"/>
                <a:gd name="connsiteY0" fmla="*/ 5152721 h 5952632"/>
                <a:gd name="connsiteX1" fmla="*/ 5319175 w 5528499"/>
                <a:gd name="connsiteY1" fmla="*/ 4687838 h 5952632"/>
                <a:gd name="connsiteX2" fmla="*/ 5122054 w 5528499"/>
                <a:gd name="connsiteY2" fmla="*/ 4326201 h 5952632"/>
                <a:gd name="connsiteX3" fmla="*/ 5080737 w 5528499"/>
                <a:gd name="connsiteY3" fmla="*/ 4259213 h 5952632"/>
                <a:gd name="connsiteX4" fmla="*/ 4521792 w 5528499"/>
                <a:gd name="connsiteY4" fmla="*/ 3443467 h 5952632"/>
                <a:gd name="connsiteX5" fmla="*/ 4394375 w 5528499"/>
                <a:gd name="connsiteY5" fmla="*/ 3320079 h 5952632"/>
                <a:gd name="connsiteX6" fmla="*/ 4168586 w 5528499"/>
                <a:gd name="connsiteY6" fmla="*/ 3222081 h 5952632"/>
                <a:gd name="connsiteX7" fmla="*/ 4054192 w 5528499"/>
                <a:gd name="connsiteY7" fmla="*/ 3188541 h 5952632"/>
                <a:gd name="connsiteX8" fmla="*/ 4074335 w 5528499"/>
                <a:gd name="connsiteY8" fmla="*/ 3167367 h 5952632"/>
                <a:gd name="connsiteX9" fmla="*/ 4366924 w 5528499"/>
                <a:gd name="connsiteY9" fmla="*/ 2759728 h 5952632"/>
                <a:gd name="connsiteX10" fmla="*/ 4485347 w 5528499"/>
                <a:gd name="connsiteY10" fmla="*/ 2325201 h 5952632"/>
                <a:gd name="connsiteX11" fmla="*/ 4487408 w 5528499"/>
                <a:gd name="connsiteY11" fmla="*/ 2309930 h 5952632"/>
                <a:gd name="connsiteX12" fmla="*/ 4488064 w 5528499"/>
                <a:gd name="connsiteY12" fmla="*/ 2128736 h 5952632"/>
                <a:gd name="connsiteX13" fmla="*/ 4381540 w 5528499"/>
                <a:gd name="connsiteY13" fmla="*/ 1605298 h 5952632"/>
                <a:gd name="connsiteX14" fmla="*/ 3816036 w 5528499"/>
                <a:gd name="connsiteY14" fmla="*/ 594961 h 5952632"/>
                <a:gd name="connsiteX15" fmla="*/ 3278076 w 5528499"/>
                <a:gd name="connsiteY15" fmla="*/ 145818 h 5952632"/>
                <a:gd name="connsiteX16" fmla="*/ 2844673 w 5528499"/>
                <a:gd name="connsiteY16" fmla="*/ 4068 h 5952632"/>
                <a:gd name="connsiteX17" fmla="*/ 2221551 w 5528499"/>
                <a:gd name="connsiteY17" fmla="*/ 144132 h 5952632"/>
                <a:gd name="connsiteX18" fmla="*/ 1637028 w 5528499"/>
                <a:gd name="connsiteY18" fmla="*/ 646771 h 5952632"/>
                <a:gd name="connsiteX19" fmla="*/ 1036672 w 5528499"/>
                <a:gd name="connsiteY19" fmla="*/ 1923090 h 5952632"/>
                <a:gd name="connsiteX20" fmla="*/ 1008940 w 5528499"/>
                <a:gd name="connsiteY20" fmla="*/ 2144195 h 5952632"/>
                <a:gd name="connsiteX21" fmla="*/ 1019902 w 5528499"/>
                <a:gd name="connsiteY21" fmla="*/ 2411207 h 5952632"/>
                <a:gd name="connsiteX22" fmla="*/ 1344533 w 5528499"/>
                <a:gd name="connsiteY22" fmla="*/ 3082204 h 5952632"/>
                <a:gd name="connsiteX23" fmla="*/ 1452181 w 5528499"/>
                <a:gd name="connsiteY23" fmla="*/ 3199315 h 5952632"/>
                <a:gd name="connsiteX24" fmla="*/ 1443749 w 5528499"/>
                <a:gd name="connsiteY24" fmla="*/ 3203531 h 5952632"/>
                <a:gd name="connsiteX25" fmla="*/ 1146475 w 5528499"/>
                <a:gd name="connsiteY25" fmla="*/ 3319986 h 5952632"/>
                <a:gd name="connsiteX26" fmla="*/ 1119305 w 5528499"/>
                <a:gd name="connsiteY26" fmla="*/ 3335725 h 5952632"/>
                <a:gd name="connsiteX27" fmla="*/ 917407 w 5528499"/>
                <a:gd name="connsiteY27" fmla="*/ 3544557 h 5952632"/>
                <a:gd name="connsiteX28" fmla="*/ 515202 w 5528499"/>
                <a:gd name="connsiteY28" fmla="*/ 4152690 h 5952632"/>
                <a:gd name="connsiteX29" fmla="*/ 398841 w 5528499"/>
                <a:gd name="connsiteY29" fmla="*/ 4354682 h 5952632"/>
                <a:gd name="connsiteX30" fmla="*/ 385537 w 5528499"/>
                <a:gd name="connsiteY30" fmla="*/ 4383070 h 5952632"/>
                <a:gd name="connsiteX31" fmla="*/ 174550 w 5528499"/>
                <a:gd name="connsiteY31" fmla="*/ 4808790 h 5952632"/>
                <a:gd name="connsiteX32" fmla="*/ 11158 w 5528499"/>
                <a:gd name="connsiteY32" fmla="*/ 5265241 h 5952632"/>
                <a:gd name="connsiteX33" fmla="*/ 108219 w 5528499"/>
                <a:gd name="connsiteY33" fmla="*/ 5586592 h 5952632"/>
                <a:gd name="connsiteX34" fmla="*/ 208466 w 5528499"/>
                <a:gd name="connsiteY34" fmla="*/ 5667165 h 5952632"/>
                <a:gd name="connsiteX35" fmla="*/ 875434 w 5528499"/>
                <a:gd name="connsiteY35" fmla="*/ 5941953 h 5952632"/>
                <a:gd name="connsiteX36" fmla="*/ 882461 w 5528499"/>
                <a:gd name="connsiteY36" fmla="*/ 5913003 h 5952632"/>
                <a:gd name="connsiteX37" fmla="*/ 882742 w 5528499"/>
                <a:gd name="connsiteY37" fmla="*/ 4122803 h 5952632"/>
                <a:gd name="connsiteX38" fmla="*/ 887426 w 5528499"/>
                <a:gd name="connsiteY38" fmla="*/ 4070618 h 5952632"/>
                <a:gd name="connsiteX39" fmla="*/ 986642 w 5528499"/>
                <a:gd name="connsiteY39" fmla="*/ 3984800 h 5952632"/>
                <a:gd name="connsiteX40" fmla="*/ 1039202 w 5528499"/>
                <a:gd name="connsiteY40" fmla="*/ 3984331 h 5952632"/>
                <a:gd name="connsiteX41" fmla="*/ 4438502 w 5528499"/>
                <a:gd name="connsiteY41" fmla="*/ 3984331 h 5952632"/>
                <a:gd name="connsiteX42" fmla="*/ 4493685 w 5528499"/>
                <a:gd name="connsiteY42" fmla="*/ 3984987 h 5952632"/>
                <a:gd name="connsiteX43" fmla="*/ 4589622 w 5528499"/>
                <a:gd name="connsiteY43" fmla="*/ 4068463 h 5952632"/>
                <a:gd name="connsiteX44" fmla="*/ 4594681 w 5528499"/>
                <a:gd name="connsiteY44" fmla="*/ 4123271 h 5952632"/>
                <a:gd name="connsiteX45" fmla="*/ 4594681 w 5528499"/>
                <a:gd name="connsiteY45" fmla="*/ 5913472 h 5952632"/>
                <a:gd name="connsiteX46" fmla="*/ 4596367 w 5528499"/>
                <a:gd name="connsiteY46" fmla="*/ 5952633 h 5952632"/>
                <a:gd name="connsiteX47" fmla="*/ 5015437 w 5528499"/>
                <a:gd name="connsiteY47" fmla="*/ 5786617 h 5952632"/>
                <a:gd name="connsiteX48" fmla="*/ 5396936 w 5528499"/>
                <a:gd name="connsiteY48" fmla="*/ 5538811 h 5952632"/>
                <a:gd name="connsiteX49" fmla="*/ 5510955 w 5528499"/>
                <a:gd name="connsiteY49" fmla="*/ 5152721 h 5952632"/>
                <a:gd name="connsiteX50" fmla="*/ 2499712 w 5528499"/>
                <a:gd name="connsiteY50" fmla="*/ 2009752 h 5952632"/>
                <a:gd name="connsiteX51" fmla="*/ 2376043 w 5528499"/>
                <a:gd name="connsiteY51" fmla="*/ 2043948 h 5952632"/>
                <a:gd name="connsiteX52" fmla="*/ 2188573 w 5528499"/>
                <a:gd name="connsiteY52" fmla="*/ 1958972 h 5952632"/>
                <a:gd name="connsiteX53" fmla="*/ 2164307 w 5528499"/>
                <a:gd name="connsiteY53" fmla="*/ 1909599 h 5952632"/>
                <a:gd name="connsiteX54" fmla="*/ 2148661 w 5528499"/>
                <a:gd name="connsiteY54" fmla="*/ 1873341 h 5952632"/>
                <a:gd name="connsiteX55" fmla="*/ 2165525 w 5528499"/>
                <a:gd name="connsiteY55" fmla="*/ 1871186 h 5952632"/>
                <a:gd name="connsiteX56" fmla="*/ 2344564 w 5528499"/>
                <a:gd name="connsiteY56" fmla="*/ 1849919 h 5952632"/>
                <a:gd name="connsiteX57" fmla="*/ 2530067 w 5528499"/>
                <a:gd name="connsiteY57" fmla="*/ 1829495 h 5952632"/>
                <a:gd name="connsiteX58" fmla="*/ 2535688 w 5528499"/>
                <a:gd name="connsiteY58" fmla="*/ 1847483 h 5952632"/>
                <a:gd name="connsiteX59" fmla="*/ 2550585 w 5528499"/>
                <a:gd name="connsiteY59" fmla="*/ 1872217 h 5952632"/>
                <a:gd name="connsiteX60" fmla="*/ 2499712 w 5528499"/>
                <a:gd name="connsiteY60" fmla="*/ 2009752 h 5952632"/>
                <a:gd name="connsiteX61" fmla="*/ 3221020 w 5528499"/>
                <a:gd name="connsiteY61" fmla="*/ 2044417 h 5952632"/>
                <a:gd name="connsiteX62" fmla="*/ 2995043 w 5528499"/>
                <a:gd name="connsiteY62" fmla="*/ 1990920 h 5952632"/>
                <a:gd name="connsiteX63" fmla="*/ 2963189 w 5528499"/>
                <a:gd name="connsiteY63" fmla="*/ 1918968 h 5952632"/>
                <a:gd name="connsiteX64" fmla="*/ 2990640 w 5528499"/>
                <a:gd name="connsiteY64" fmla="*/ 1851512 h 5952632"/>
                <a:gd name="connsiteX65" fmla="*/ 2998791 w 5528499"/>
                <a:gd name="connsiteY65" fmla="*/ 1833711 h 5952632"/>
                <a:gd name="connsiteX66" fmla="*/ 3193944 w 5528499"/>
                <a:gd name="connsiteY66" fmla="*/ 1861068 h 5952632"/>
                <a:gd name="connsiteX67" fmla="*/ 3352746 w 5528499"/>
                <a:gd name="connsiteY67" fmla="*/ 1885052 h 5952632"/>
                <a:gd name="connsiteX68" fmla="*/ 3377199 w 5528499"/>
                <a:gd name="connsiteY68" fmla="*/ 1888987 h 5952632"/>
                <a:gd name="connsiteX69" fmla="*/ 3328574 w 5528499"/>
                <a:gd name="connsiteY69" fmla="*/ 1976305 h 5952632"/>
                <a:gd name="connsiteX70" fmla="*/ 3221020 w 5528499"/>
                <a:gd name="connsiteY70" fmla="*/ 2044417 h 5952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5528499" h="5952632">
                  <a:moveTo>
                    <a:pt x="5510955" y="5152721"/>
                  </a:moveTo>
                  <a:cubicBezTo>
                    <a:pt x="5462893" y="4990827"/>
                    <a:pt x="5393938" y="4838302"/>
                    <a:pt x="5319175" y="4687838"/>
                  </a:cubicBezTo>
                  <a:cubicBezTo>
                    <a:pt x="5258089" y="4564732"/>
                    <a:pt x="5188760" y="4446216"/>
                    <a:pt x="5122054" y="4326201"/>
                  </a:cubicBezTo>
                  <a:cubicBezTo>
                    <a:pt x="5108282" y="4303903"/>
                    <a:pt x="5094322" y="4281699"/>
                    <a:pt x="5080737" y="4259213"/>
                  </a:cubicBezTo>
                  <a:cubicBezTo>
                    <a:pt x="4910131" y="3976555"/>
                    <a:pt x="4731092" y="3699612"/>
                    <a:pt x="4521792" y="3443467"/>
                  </a:cubicBezTo>
                  <a:cubicBezTo>
                    <a:pt x="4484222" y="3397466"/>
                    <a:pt x="4448714" y="3345563"/>
                    <a:pt x="4394375" y="3320079"/>
                  </a:cubicBezTo>
                  <a:cubicBezTo>
                    <a:pt x="4320174" y="3285321"/>
                    <a:pt x="4247753" y="3245691"/>
                    <a:pt x="4168586" y="3222081"/>
                  </a:cubicBezTo>
                  <a:cubicBezTo>
                    <a:pt x="4131391" y="3211026"/>
                    <a:pt x="4094103" y="3200252"/>
                    <a:pt x="4054192" y="3188541"/>
                  </a:cubicBezTo>
                  <a:cubicBezTo>
                    <a:pt x="4062436" y="3179828"/>
                    <a:pt x="4068339" y="3173551"/>
                    <a:pt x="4074335" y="3167367"/>
                  </a:cubicBezTo>
                  <a:cubicBezTo>
                    <a:pt x="4192851" y="3046509"/>
                    <a:pt x="4293473" y="2912628"/>
                    <a:pt x="4366924" y="2759728"/>
                  </a:cubicBezTo>
                  <a:cubicBezTo>
                    <a:pt x="4432975" y="2622287"/>
                    <a:pt x="4476446" y="2478382"/>
                    <a:pt x="4485347" y="2325201"/>
                  </a:cubicBezTo>
                  <a:cubicBezTo>
                    <a:pt x="4486940" y="2319486"/>
                    <a:pt x="4487595" y="2314427"/>
                    <a:pt x="4487408" y="2309930"/>
                  </a:cubicBezTo>
                  <a:cubicBezTo>
                    <a:pt x="4495090" y="2249594"/>
                    <a:pt x="4493123" y="2188884"/>
                    <a:pt x="4488064" y="2128736"/>
                  </a:cubicBezTo>
                  <a:cubicBezTo>
                    <a:pt x="4473074" y="1950259"/>
                    <a:pt x="4436160" y="1775811"/>
                    <a:pt x="4381540" y="1605298"/>
                  </a:cubicBezTo>
                  <a:cubicBezTo>
                    <a:pt x="4261431" y="1230263"/>
                    <a:pt x="4073960" y="892703"/>
                    <a:pt x="3816036" y="594961"/>
                  </a:cubicBezTo>
                  <a:cubicBezTo>
                    <a:pt x="3661169" y="416204"/>
                    <a:pt x="3486065" y="261055"/>
                    <a:pt x="3278076" y="145818"/>
                  </a:cubicBezTo>
                  <a:cubicBezTo>
                    <a:pt x="3142790" y="70868"/>
                    <a:pt x="2999821" y="17653"/>
                    <a:pt x="2844673" y="4068"/>
                  </a:cubicBezTo>
                  <a:cubicBezTo>
                    <a:pt x="2622350" y="-15420"/>
                    <a:pt x="2415580" y="35734"/>
                    <a:pt x="2221551" y="144132"/>
                  </a:cubicBezTo>
                  <a:cubicBezTo>
                    <a:pt x="1992482" y="272111"/>
                    <a:pt x="1801826" y="444966"/>
                    <a:pt x="1637028" y="646771"/>
                  </a:cubicBezTo>
                  <a:cubicBezTo>
                    <a:pt x="1330854" y="1021900"/>
                    <a:pt x="1126238" y="1445747"/>
                    <a:pt x="1036672" y="1923090"/>
                  </a:cubicBezTo>
                  <a:cubicBezTo>
                    <a:pt x="1022994" y="1996167"/>
                    <a:pt x="1011470" y="2069619"/>
                    <a:pt x="1008940" y="2144195"/>
                  </a:cubicBezTo>
                  <a:cubicBezTo>
                    <a:pt x="1002850" y="2233574"/>
                    <a:pt x="1005661" y="2322859"/>
                    <a:pt x="1019902" y="2411207"/>
                  </a:cubicBezTo>
                  <a:cubicBezTo>
                    <a:pt x="1060938" y="2667164"/>
                    <a:pt x="1176268" y="2887707"/>
                    <a:pt x="1344533" y="3082204"/>
                  </a:cubicBezTo>
                  <a:cubicBezTo>
                    <a:pt x="1379104" y="3122116"/>
                    <a:pt x="1415923" y="3160059"/>
                    <a:pt x="1452181" y="3199315"/>
                  </a:cubicBezTo>
                  <a:cubicBezTo>
                    <a:pt x="1448433" y="3201189"/>
                    <a:pt x="1446185" y="3202969"/>
                    <a:pt x="1443749" y="3203531"/>
                  </a:cubicBezTo>
                  <a:cubicBezTo>
                    <a:pt x="1338911" y="3227515"/>
                    <a:pt x="1247846" y="3286914"/>
                    <a:pt x="1146475" y="3319986"/>
                  </a:cubicBezTo>
                  <a:cubicBezTo>
                    <a:pt x="1136731" y="3323171"/>
                    <a:pt x="1127925" y="3329729"/>
                    <a:pt x="1119305" y="3335725"/>
                  </a:cubicBezTo>
                  <a:cubicBezTo>
                    <a:pt x="1038452" y="3392220"/>
                    <a:pt x="977461" y="3468201"/>
                    <a:pt x="917407" y="3544557"/>
                  </a:cubicBezTo>
                  <a:cubicBezTo>
                    <a:pt x="766662" y="3736150"/>
                    <a:pt x="638215" y="3942733"/>
                    <a:pt x="515202" y="4152690"/>
                  </a:cubicBezTo>
                  <a:cubicBezTo>
                    <a:pt x="475946" y="4219770"/>
                    <a:pt x="437628" y="4287320"/>
                    <a:pt x="398841" y="4354682"/>
                  </a:cubicBezTo>
                  <a:cubicBezTo>
                    <a:pt x="394437" y="4364144"/>
                    <a:pt x="390409" y="4373795"/>
                    <a:pt x="385537" y="4383070"/>
                  </a:cubicBezTo>
                  <a:cubicBezTo>
                    <a:pt x="310961" y="4522853"/>
                    <a:pt x="238540" y="4663760"/>
                    <a:pt x="174550" y="4808790"/>
                  </a:cubicBezTo>
                  <a:cubicBezTo>
                    <a:pt x="109062" y="4957006"/>
                    <a:pt x="49289" y="5107001"/>
                    <a:pt x="11158" y="5265241"/>
                  </a:cubicBezTo>
                  <a:cubicBezTo>
                    <a:pt x="-19666" y="5393126"/>
                    <a:pt x="13593" y="5497963"/>
                    <a:pt x="108219" y="5586592"/>
                  </a:cubicBezTo>
                  <a:cubicBezTo>
                    <a:pt x="139698" y="5616010"/>
                    <a:pt x="172583" y="5643555"/>
                    <a:pt x="208466" y="5667165"/>
                  </a:cubicBezTo>
                  <a:cubicBezTo>
                    <a:pt x="413081" y="5801607"/>
                    <a:pt x="641775" y="5877964"/>
                    <a:pt x="875434" y="5941953"/>
                  </a:cubicBezTo>
                  <a:cubicBezTo>
                    <a:pt x="886489" y="5934458"/>
                    <a:pt x="882461" y="5923028"/>
                    <a:pt x="882461" y="5913003"/>
                  </a:cubicBezTo>
                  <a:cubicBezTo>
                    <a:pt x="882554" y="5316301"/>
                    <a:pt x="882554" y="4719505"/>
                    <a:pt x="882742" y="4122803"/>
                  </a:cubicBezTo>
                  <a:cubicBezTo>
                    <a:pt x="882742" y="4105377"/>
                    <a:pt x="884241" y="4087763"/>
                    <a:pt x="887426" y="4070618"/>
                  </a:cubicBezTo>
                  <a:cubicBezTo>
                    <a:pt x="896420" y="4021338"/>
                    <a:pt x="936332" y="3987236"/>
                    <a:pt x="986642" y="3984800"/>
                  </a:cubicBezTo>
                  <a:cubicBezTo>
                    <a:pt x="1004162" y="3983956"/>
                    <a:pt x="1021682" y="3984331"/>
                    <a:pt x="1039202" y="3984331"/>
                  </a:cubicBezTo>
                  <a:cubicBezTo>
                    <a:pt x="2172271" y="3984331"/>
                    <a:pt x="3305433" y="3984331"/>
                    <a:pt x="4438502" y="3984331"/>
                  </a:cubicBezTo>
                  <a:cubicBezTo>
                    <a:pt x="4456865" y="3984331"/>
                    <a:pt x="4475322" y="3983863"/>
                    <a:pt x="4493685" y="3984987"/>
                  </a:cubicBezTo>
                  <a:cubicBezTo>
                    <a:pt x="4541091" y="3987985"/>
                    <a:pt x="4579785" y="4021994"/>
                    <a:pt x="4589622" y="4068463"/>
                  </a:cubicBezTo>
                  <a:cubicBezTo>
                    <a:pt x="4593463" y="4086545"/>
                    <a:pt x="4594681" y="4104815"/>
                    <a:pt x="4594681" y="4123271"/>
                  </a:cubicBezTo>
                  <a:cubicBezTo>
                    <a:pt x="4594587" y="4719973"/>
                    <a:pt x="4594587" y="5316769"/>
                    <a:pt x="4594681" y="5913472"/>
                  </a:cubicBezTo>
                  <a:cubicBezTo>
                    <a:pt x="4594681" y="5926494"/>
                    <a:pt x="4592058" y="5939704"/>
                    <a:pt x="4596367" y="5952633"/>
                  </a:cubicBezTo>
                  <a:cubicBezTo>
                    <a:pt x="4740180" y="5907757"/>
                    <a:pt x="4879775" y="5851825"/>
                    <a:pt x="5015437" y="5786617"/>
                  </a:cubicBezTo>
                  <a:cubicBezTo>
                    <a:pt x="5153065" y="5720473"/>
                    <a:pt x="5284978" y="5645054"/>
                    <a:pt x="5396936" y="5538811"/>
                  </a:cubicBezTo>
                  <a:cubicBezTo>
                    <a:pt x="5509737" y="5431913"/>
                    <a:pt x="5557144" y="5308525"/>
                    <a:pt x="5510955" y="5152721"/>
                  </a:cubicBezTo>
                  <a:close/>
                  <a:moveTo>
                    <a:pt x="2499712" y="2009752"/>
                  </a:moveTo>
                  <a:cubicBezTo>
                    <a:pt x="2459613" y="2025023"/>
                    <a:pt x="2418391" y="2036640"/>
                    <a:pt x="2376043" y="2043948"/>
                  </a:cubicBezTo>
                  <a:cubicBezTo>
                    <a:pt x="2295190" y="2057907"/>
                    <a:pt x="2231388" y="2028958"/>
                    <a:pt x="2188573" y="1958972"/>
                  </a:cubicBezTo>
                  <a:cubicBezTo>
                    <a:pt x="2179016" y="1943327"/>
                    <a:pt x="2170397" y="1927025"/>
                    <a:pt x="2164307" y="1909599"/>
                  </a:cubicBezTo>
                  <a:cubicBezTo>
                    <a:pt x="2159904" y="1897044"/>
                    <a:pt x="2154564" y="1885052"/>
                    <a:pt x="2148661" y="1873341"/>
                  </a:cubicBezTo>
                  <a:cubicBezTo>
                    <a:pt x="2154283" y="1872592"/>
                    <a:pt x="2159904" y="1871842"/>
                    <a:pt x="2165525" y="1871186"/>
                  </a:cubicBezTo>
                  <a:cubicBezTo>
                    <a:pt x="2225205" y="1864066"/>
                    <a:pt x="2284884" y="1857039"/>
                    <a:pt x="2344564" y="1849919"/>
                  </a:cubicBezTo>
                  <a:cubicBezTo>
                    <a:pt x="2406305" y="1842611"/>
                    <a:pt x="2468139" y="1835304"/>
                    <a:pt x="2530067" y="1829495"/>
                  </a:cubicBezTo>
                  <a:cubicBezTo>
                    <a:pt x="2529411" y="1835491"/>
                    <a:pt x="2531379" y="1841393"/>
                    <a:pt x="2535688" y="1847483"/>
                  </a:cubicBezTo>
                  <a:cubicBezTo>
                    <a:pt x="2541216" y="1855353"/>
                    <a:pt x="2545994" y="1863691"/>
                    <a:pt x="2550585" y="1872217"/>
                  </a:cubicBezTo>
                  <a:cubicBezTo>
                    <a:pt x="2584688" y="1936581"/>
                    <a:pt x="2567355" y="1984081"/>
                    <a:pt x="2499712" y="2009752"/>
                  </a:cubicBezTo>
                  <a:close/>
                  <a:moveTo>
                    <a:pt x="3221020" y="2044417"/>
                  </a:moveTo>
                  <a:cubicBezTo>
                    <a:pt x="3140354" y="2051537"/>
                    <a:pt x="3065122" y="2029988"/>
                    <a:pt x="2995043" y="1990920"/>
                  </a:cubicBezTo>
                  <a:cubicBezTo>
                    <a:pt x="2967499" y="1975555"/>
                    <a:pt x="2959348" y="1949416"/>
                    <a:pt x="2963189" y="1918968"/>
                  </a:cubicBezTo>
                  <a:cubicBezTo>
                    <a:pt x="2966375" y="1894046"/>
                    <a:pt x="2977336" y="1872217"/>
                    <a:pt x="2990640" y="1851512"/>
                  </a:cubicBezTo>
                  <a:cubicBezTo>
                    <a:pt x="2994387" y="1845609"/>
                    <a:pt x="2997760" y="1839707"/>
                    <a:pt x="2998791" y="1833711"/>
                  </a:cubicBezTo>
                  <a:cubicBezTo>
                    <a:pt x="3063998" y="1841487"/>
                    <a:pt x="3129018" y="1851324"/>
                    <a:pt x="3193944" y="1861068"/>
                  </a:cubicBezTo>
                  <a:cubicBezTo>
                    <a:pt x="3246878" y="1869032"/>
                    <a:pt x="3299812" y="1876995"/>
                    <a:pt x="3352746" y="1885052"/>
                  </a:cubicBezTo>
                  <a:cubicBezTo>
                    <a:pt x="3360991" y="1886270"/>
                    <a:pt x="3369048" y="1887676"/>
                    <a:pt x="3377199" y="1888987"/>
                  </a:cubicBezTo>
                  <a:cubicBezTo>
                    <a:pt x="3360147" y="1917562"/>
                    <a:pt x="3348717" y="1949229"/>
                    <a:pt x="3328574" y="1976305"/>
                  </a:cubicBezTo>
                  <a:cubicBezTo>
                    <a:pt x="3301124" y="2013031"/>
                    <a:pt x="3266928" y="2040294"/>
                    <a:pt x="3221020" y="2044417"/>
                  </a:cubicBezTo>
                  <a:close/>
                </a:path>
              </a:pathLst>
            </a:custGeom>
            <a:solidFill>
              <a:schemeClr val="tx1"/>
            </a:solidFill>
            <a:ln w="936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32D28A4B-6E65-43F0-8DA1-0D56B52D5123}"/>
                </a:ext>
              </a:extLst>
            </p:cNvPr>
            <p:cNvSpPr/>
            <p:nvPr/>
          </p:nvSpPr>
          <p:spPr>
            <a:xfrm>
              <a:off x="4137206" y="4476063"/>
              <a:ext cx="3744931" cy="2379944"/>
            </a:xfrm>
            <a:custGeom>
              <a:avLst/>
              <a:gdLst>
                <a:gd name="connsiteX0" fmla="*/ 3739250 w 3744931"/>
                <a:gd name="connsiteY0" fmla="*/ 2062740 h 2379944"/>
                <a:gd name="connsiteX1" fmla="*/ 3644062 w 3744931"/>
                <a:gd name="connsiteY1" fmla="*/ 2189407 h 2379944"/>
                <a:gd name="connsiteX2" fmla="*/ 3630478 w 3744931"/>
                <a:gd name="connsiteY2" fmla="*/ 2204959 h 2379944"/>
                <a:gd name="connsiteX3" fmla="*/ 3678259 w 3744931"/>
                <a:gd name="connsiteY3" fmla="*/ 2259861 h 2379944"/>
                <a:gd name="connsiteX4" fmla="*/ 3712174 w 3744931"/>
                <a:gd name="connsiteY4" fmla="*/ 2261828 h 2379944"/>
                <a:gd name="connsiteX5" fmla="*/ 3738781 w 3744931"/>
                <a:gd name="connsiteY5" fmla="*/ 2341464 h 2379944"/>
                <a:gd name="connsiteX6" fmla="*/ 3700744 w 3744931"/>
                <a:gd name="connsiteY6" fmla="*/ 2379689 h 2379944"/>
                <a:gd name="connsiteX7" fmla="*/ 3682381 w 3744931"/>
                <a:gd name="connsiteY7" fmla="*/ 2379782 h 2379944"/>
                <a:gd name="connsiteX8" fmla="*/ 58790 w 3744931"/>
                <a:gd name="connsiteY8" fmla="*/ 2379782 h 2379944"/>
                <a:gd name="connsiteX9" fmla="*/ 7074 w 3744931"/>
                <a:gd name="connsiteY9" fmla="*/ 2359171 h 2379944"/>
                <a:gd name="connsiteX10" fmla="*/ 11290 w 3744931"/>
                <a:gd name="connsiteY10" fmla="*/ 2272603 h 2379944"/>
                <a:gd name="connsiteX11" fmla="*/ 36305 w 3744931"/>
                <a:gd name="connsiteY11" fmla="*/ 2260142 h 2379944"/>
                <a:gd name="connsiteX12" fmla="*/ 65161 w 3744931"/>
                <a:gd name="connsiteY12" fmla="*/ 2259580 h 2379944"/>
                <a:gd name="connsiteX13" fmla="*/ 110694 w 3744931"/>
                <a:gd name="connsiteY13" fmla="*/ 2212829 h 2379944"/>
                <a:gd name="connsiteX14" fmla="*/ 89332 w 3744931"/>
                <a:gd name="connsiteY14" fmla="*/ 2187346 h 2379944"/>
                <a:gd name="connsiteX15" fmla="*/ 3233 w 3744931"/>
                <a:gd name="connsiteY15" fmla="*/ 2088879 h 2379944"/>
                <a:gd name="connsiteX16" fmla="*/ 5481 w 3744931"/>
                <a:gd name="connsiteY16" fmla="*/ 1924362 h 2379944"/>
                <a:gd name="connsiteX17" fmla="*/ 5575 w 3744931"/>
                <a:gd name="connsiteY17" fmla="*/ 144655 h 2379944"/>
                <a:gd name="connsiteX18" fmla="*/ 47173 w 3744931"/>
                <a:gd name="connsiteY18" fmla="*/ 32510 h 2379944"/>
                <a:gd name="connsiteX19" fmla="*/ 120250 w 3744931"/>
                <a:gd name="connsiteY19" fmla="*/ 656 h 2379944"/>
                <a:gd name="connsiteX20" fmla="*/ 149200 w 3744931"/>
                <a:gd name="connsiteY20" fmla="*/ 281 h 2379944"/>
                <a:gd name="connsiteX21" fmla="*/ 3601059 w 3744931"/>
                <a:gd name="connsiteY21" fmla="*/ 0 h 2379944"/>
                <a:gd name="connsiteX22" fmla="*/ 3701212 w 3744931"/>
                <a:gd name="connsiteY22" fmla="*/ 30542 h 2379944"/>
                <a:gd name="connsiteX23" fmla="*/ 3744496 w 3744931"/>
                <a:gd name="connsiteY23" fmla="*/ 128822 h 2379944"/>
                <a:gd name="connsiteX24" fmla="*/ 3744871 w 3744931"/>
                <a:gd name="connsiteY24" fmla="*/ 155148 h 2379944"/>
                <a:gd name="connsiteX25" fmla="*/ 3744778 w 3744931"/>
                <a:gd name="connsiteY25" fmla="*/ 1921645 h 2379944"/>
                <a:gd name="connsiteX26" fmla="*/ 3739250 w 3744931"/>
                <a:gd name="connsiteY26" fmla="*/ 2062740 h 2379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744931" h="2379944">
                  <a:moveTo>
                    <a:pt x="3739250" y="2062740"/>
                  </a:moveTo>
                  <a:cubicBezTo>
                    <a:pt x="3738126" y="2138721"/>
                    <a:pt x="3717046" y="2167859"/>
                    <a:pt x="3644062" y="2189407"/>
                  </a:cubicBezTo>
                  <a:cubicBezTo>
                    <a:pt x="3634975" y="2192124"/>
                    <a:pt x="3631602" y="2195590"/>
                    <a:pt x="3630478" y="2204959"/>
                  </a:cubicBezTo>
                  <a:cubicBezTo>
                    <a:pt x="3624294" y="2256676"/>
                    <a:pt x="3626636" y="2259674"/>
                    <a:pt x="3678259" y="2259861"/>
                  </a:cubicBezTo>
                  <a:cubicBezTo>
                    <a:pt x="3689595" y="2259954"/>
                    <a:pt x="3701400" y="2259205"/>
                    <a:pt x="3712174" y="2261828"/>
                  </a:cubicBezTo>
                  <a:cubicBezTo>
                    <a:pt x="3736439" y="2267731"/>
                    <a:pt x="3743841" y="2291903"/>
                    <a:pt x="3738781" y="2341464"/>
                  </a:cubicBezTo>
                  <a:cubicBezTo>
                    <a:pt x="3736439" y="2364792"/>
                    <a:pt x="3725384" y="2378939"/>
                    <a:pt x="3700744" y="2379689"/>
                  </a:cubicBezTo>
                  <a:cubicBezTo>
                    <a:pt x="3694654" y="2379876"/>
                    <a:pt x="3688471" y="2379782"/>
                    <a:pt x="3682381" y="2379782"/>
                  </a:cubicBezTo>
                  <a:cubicBezTo>
                    <a:pt x="2483917" y="2379782"/>
                    <a:pt x="1257254" y="2379782"/>
                    <a:pt x="58790" y="2379782"/>
                  </a:cubicBezTo>
                  <a:cubicBezTo>
                    <a:pt x="38553" y="2379782"/>
                    <a:pt x="14569" y="2383155"/>
                    <a:pt x="7074" y="2359171"/>
                  </a:cubicBezTo>
                  <a:cubicBezTo>
                    <a:pt x="-1826" y="2330877"/>
                    <a:pt x="-4262" y="2300522"/>
                    <a:pt x="11290" y="2272603"/>
                  </a:cubicBezTo>
                  <a:cubicBezTo>
                    <a:pt x="16255" y="2263796"/>
                    <a:pt x="26374" y="2260798"/>
                    <a:pt x="36305" y="2260142"/>
                  </a:cubicBezTo>
                  <a:cubicBezTo>
                    <a:pt x="45861" y="2259486"/>
                    <a:pt x="55605" y="2259767"/>
                    <a:pt x="65161" y="2259580"/>
                  </a:cubicBezTo>
                  <a:cubicBezTo>
                    <a:pt x="115472" y="2258456"/>
                    <a:pt x="109382" y="2268667"/>
                    <a:pt x="110694" y="2212829"/>
                  </a:cubicBezTo>
                  <a:cubicBezTo>
                    <a:pt x="111068" y="2196528"/>
                    <a:pt x="105260" y="2190812"/>
                    <a:pt x="89332" y="2187346"/>
                  </a:cubicBezTo>
                  <a:cubicBezTo>
                    <a:pt x="37054" y="2176104"/>
                    <a:pt x="7261" y="2142095"/>
                    <a:pt x="3233" y="2088879"/>
                  </a:cubicBezTo>
                  <a:cubicBezTo>
                    <a:pt x="984" y="2059274"/>
                    <a:pt x="5481" y="1940195"/>
                    <a:pt x="5481" y="1924362"/>
                  </a:cubicBezTo>
                  <a:cubicBezTo>
                    <a:pt x="5481" y="1331127"/>
                    <a:pt x="5388" y="737891"/>
                    <a:pt x="5575" y="144655"/>
                  </a:cubicBezTo>
                  <a:cubicBezTo>
                    <a:pt x="5575" y="102308"/>
                    <a:pt x="13726" y="62959"/>
                    <a:pt x="47173" y="32510"/>
                  </a:cubicBezTo>
                  <a:cubicBezTo>
                    <a:pt x="68159" y="13397"/>
                    <a:pt x="92049" y="2529"/>
                    <a:pt x="120250" y="656"/>
                  </a:cubicBezTo>
                  <a:cubicBezTo>
                    <a:pt x="129900" y="0"/>
                    <a:pt x="139550" y="281"/>
                    <a:pt x="149200" y="281"/>
                  </a:cubicBezTo>
                  <a:cubicBezTo>
                    <a:pt x="1299788" y="281"/>
                    <a:pt x="2450471" y="281"/>
                    <a:pt x="3601059" y="0"/>
                  </a:cubicBezTo>
                  <a:cubicBezTo>
                    <a:pt x="3638066" y="0"/>
                    <a:pt x="3672356" y="4497"/>
                    <a:pt x="3701212" y="30542"/>
                  </a:cubicBezTo>
                  <a:cubicBezTo>
                    <a:pt x="3730631" y="57056"/>
                    <a:pt x="3741780" y="90971"/>
                    <a:pt x="3744496" y="128822"/>
                  </a:cubicBezTo>
                  <a:cubicBezTo>
                    <a:pt x="3745152" y="137535"/>
                    <a:pt x="3744871" y="146341"/>
                    <a:pt x="3744871" y="155148"/>
                  </a:cubicBezTo>
                  <a:cubicBezTo>
                    <a:pt x="3744871" y="743980"/>
                    <a:pt x="3744965" y="1332813"/>
                    <a:pt x="3744778" y="1921645"/>
                  </a:cubicBezTo>
                  <a:cubicBezTo>
                    <a:pt x="3744590" y="1942538"/>
                    <a:pt x="3739625" y="2035758"/>
                    <a:pt x="3739250" y="2062740"/>
                  </a:cubicBezTo>
                  <a:close/>
                </a:path>
              </a:pathLst>
            </a:custGeom>
            <a:solidFill>
              <a:schemeClr val="tx1">
                <a:lumMod val="65000"/>
                <a:lumOff val="35000"/>
              </a:schemeClr>
            </a:solidFill>
            <a:ln w="936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BB9B1558-6B7C-4E84-8E5E-FE2920D68B7C}"/>
                </a:ext>
              </a:extLst>
            </p:cNvPr>
            <p:cNvSpPr/>
            <p:nvPr/>
          </p:nvSpPr>
          <p:spPr>
            <a:xfrm>
              <a:off x="4282565" y="505316"/>
              <a:ext cx="3483726" cy="2325200"/>
            </a:xfrm>
            <a:custGeom>
              <a:avLst/>
              <a:gdLst>
                <a:gd name="connsiteX0" fmla="*/ 3476594 w 3483726"/>
                <a:gd name="connsiteY0" fmla="*/ 2325201 h 2325200"/>
                <a:gd name="connsiteX1" fmla="*/ 3473596 w 3483726"/>
                <a:gd name="connsiteY1" fmla="*/ 2312928 h 2325200"/>
                <a:gd name="connsiteX2" fmla="*/ 3213423 w 3483726"/>
                <a:gd name="connsiteY2" fmla="*/ 2173613 h 2325200"/>
                <a:gd name="connsiteX3" fmla="*/ 2780863 w 3483726"/>
                <a:gd name="connsiteY3" fmla="*/ 1990827 h 2325200"/>
                <a:gd name="connsiteX4" fmla="*/ 2343806 w 3483726"/>
                <a:gd name="connsiteY4" fmla="*/ 1884959 h 2325200"/>
                <a:gd name="connsiteX5" fmla="*/ 2185004 w 3483726"/>
                <a:gd name="connsiteY5" fmla="*/ 1860974 h 2325200"/>
                <a:gd name="connsiteX6" fmla="*/ 1786078 w 3483726"/>
                <a:gd name="connsiteY6" fmla="*/ 1817878 h 2325200"/>
                <a:gd name="connsiteX7" fmla="*/ 1335624 w 3483726"/>
                <a:gd name="connsiteY7" fmla="*/ 1849825 h 2325200"/>
                <a:gd name="connsiteX8" fmla="*/ 1156585 w 3483726"/>
                <a:gd name="connsiteY8" fmla="*/ 1871093 h 2325200"/>
                <a:gd name="connsiteX9" fmla="*/ 356391 w 3483726"/>
                <a:gd name="connsiteY9" fmla="*/ 2073273 h 2325200"/>
                <a:gd name="connsiteX10" fmla="*/ 32604 w 3483726"/>
                <a:gd name="connsiteY10" fmla="*/ 2203968 h 2325200"/>
                <a:gd name="connsiteX11" fmla="*/ 4591 w 3483726"/>
                <a:gd name="connsiteY11" fmla="*/ 2185511 h 2325200"/>
                <a:gd name="connsiteX12" fmla="*/ 0 w 3483726"/>
                <a:gd name="connsiteY12" fmla="*/ 2144101 h 2325200"/>
                <a:gd name="connsiteX13" fmla="*/ 27732 w 3483726"/>
                <a:gd name="connsiteY13" fmla="*/ 1922996 h 2325200"/>
                <a:gd name="connsiteX14" fmla="*/ 628088 w 3483726"/>
                <a:gd name="connsiteY14" fmla="*/ 646771 h 2325200"/>
                <a:gd name="connsiteX15" fmla="*/ 1212610 w 3483726"/>
                <a:gd name="connsiteY15" fmla="*/ 144132 h 2325200"/>
                <a:gd name="connsiteX16" fmla="*/ 1835733 w 3483726"/>
                <a:gd name="connsiteY16" fmla="*/ 4068 h 2325200"/>
                <a:gd name="connsiteX17" fmla="*/ 2269136 w 3483726"/>
                <a:gd name="connsiteY17" fmla="*/ 145818 h 2325200"/>
                <a:gd name="connsiteX18" fmla="*/ 2807095 w 3483726"/>
                <a:gd name="connsiteY18" fmla="*/ 594961 h 2325200"/>
                <a:gd name="connsiteX19" fmla="*/ 3372600 w 3483726"/>
                <a:gd name="connsiteY19" fmla="*/ 1605298 h 2325200"/>
                <a:gd name="connsiteX20" fmla="*/ 3479123 w 3483726"/>
                <a:gd name="connsiteY20" fmla="*/ 2128736 h 2325200"/>
                <a:gd name="connsiteX21" fmla="*/ 3476594 w 3483726"/>
                <a:gd name="connsiteY21" fmla="*/ 2325201 h 232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83726" h="2325200">
                  <a:moveTo>
                    <a:pt x="3476594" y="2325201"/>
                  </a:moveTo>
                  <a:cubicBezTo>
                    <a:pt x="3475657" y="2320985"/>
                    <a:pt x="3475938" y="2313959"/>
                    <a:pt x="3473596" y="2312928"/>
                  </a:cubicBezTo>
                  <a:cubicBezTo>
                    <a:pt x="3383093" y="2273485"/>
                    <a:pt x="3301865" y="2216897"/>
                    <a:pt x="3213423" y="2173613"/>
                  </a:cubicBezTo>
                  <a:cubicBezTo>
                    <a:pt x="3072609" y="2104565"/>
                    <a:pt x="2929734" y="2040950"/>
                    <a:pt x="2780863" y="1990827"/>
                  </a:cubicBezTo>
                  <a:cubicBezTo>
                    <a:pt x="2636208" y="1942109"/>
                    <a:pt x="2495206" y="1907725"/>
                    <a:pt x="2343806" y="1884959"/>
                  </a:cubicBezTo>
                  <a:cubicBezTo>
                    <a:pt x="2290872" y="1876995"/>
                    <a:pt x="2237938" y="1869031"/>
                    <a:pt x="2185004" y="1860974"/>
                  </a:cubicBezTo>
                  <a:cubicBezTo>
                    <a:pt x="2052622" y="1841019"/>
                    <a:pt x="1919865" y="1821063"/>
                    <a:pt x="1786078" y="1817878"/>
                  </a:cubicBezTo>
                  <a:cubicBezTo>
                    <a:pt x="1635427" y="1814317"/>
                    <a:pt x="1485244" y="1832118"/>
                    <a:pt x="1335624" y="1849825"/>
                  </a:cubicBezTo>
                  <a:cubicBezTo>
                    <a:pt x="1275944" y="1856946"/>
                    <a:pt x="1216264" y="1863972"/>
                    <a:pt x="1156585" y="1871093"/>
                  </a:cubicBezTo>
                  <a:cubicBezTo>
                    <a:pt x="881796" y="1903696"/>
                    <a:pt x="616471" y="1980146"/>
                    <a:pt x="356391" y="2073273"/>
                  </a:cubicBezTo>
                  <a:cubicBezTo>
                    <a:pt x="246776" y="2112528"/>
                    <a:pt x="139127" y="2156843"/>
                    <a:pt x="32604" y="2203968"/>
                  </a:cubicBezTo>
                  <a:cubicBezTo>
                    <a:pt x="6465" y="2215492"/>
                    <a:pt x="5247" y="2214087"/>
                    <a:pt x="4591" y="2185511"/>
                  </a:cubicBezTo>
                  <a:cubicBezTo>
                    <a:pt x="4310" y="2171552"/>
                    <a:pt x="6090" y="2157405"/>
                    <a:pt x="0" y="2144101"/>
                  </a:cubicBezTo>
                  <a:cubicBezTo>
                    <a:pt x="2530" y="2069525"/>
                    <a:pt x="14053" y="1996073"/>
                    <a:pt x="27732" y="1922996"/>
                  </a:cubicBezTo>
                  <a:cubicBezTo>
                    <a:pt x="117298" y="1445653"/>
                    <a:pt x="321914" y="1021806"/>
                    <a:pt x="628088" y="646771"/>
                  </a:cubicBezTo>
                  <a:cubicBezTo>
                    <a:pt x="792792" y="444966"/>
                    <a:pt x="983542" y="272111"/>
                    <a:pt x="1212610" y="144132"/>
                  </a:cubicBezTo>
                  <a:cubicBezTo>
                    <a:pt x="1406639" y="35734"/>
                    <a:pt x="1613504" y="-15419"/>
                    <a:pt x="1835733" y="4068"/>
                  </a:cubicBezTo>
                  <a:cubicBezTo>
                    <a:pt x="1990881" y="17653"/>
                    <a:pt x="2133850" y="70868"/>
                    <a:pt x="2269136" y="145818"/>
                  </a:cubicBezTo>
                  <a:cubicBezTo>
                    <a:pt x="2477125" y="261055"/>
                    <a:pt x="2652228" y="416204"/>
                    <a:pt x="2807095" y="594961"/>
                  </a:cubicBezTo>
                  <a:cubicBezTo>
                    <a:pt x="3065020" y="892703"/>
                    <a:pt x="3252491" y="1230357"/>
                    <a:pt x="3372600" y="1605298"/>
                  </a:cubicBezTo>
                  <a:cubicBezTo>
                    <a:pt x="3427220" y="1775811"/>
                    <a:pt x="3464133" y="1950260"/>
                    <a:pt x="3479123" y="2128736"/>
                  </a:cubicBezTo>
                  <a:cubicBezTo>
                    <a:pt x="3484651" y="2193943"/>
                    <a:pt x="3486712" y="2259900"/>
                    <a:pt x="3476594" y="2325201"/>
                  </a:cubicBezTo>
                  <a:close/>
                </a:path>
              </a:pathLst>
            </a:custGeom>
            <a:solidFill>
              <a:schemeClr val="tx1">
                <a:lumMod val="75000"/>
                <a:lumOff val="25000"/>
              </a:schemeClr>
            </a:solidFill>
            <a:ln w="936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7D7C3F3D-14E2-4708-BBC2-39096947ED66}"/>
                </a:ext>
              </a:extLst>
            </p:cNvPr>
            <p:cNvSpPr/>
            <p:nvPr/>
          </p:nvSpPr>
          <p:spPr>
            <a:xfrm>
              <a:off x="4251959" y="6666774"/>
              <a:ext cx="3513514" cy="68610"/>
            </a:xfrm>
            <a:custGeom>
              <a:avLst/>
              <a:gdLst>
                <a:gd name="connsiteX0" fmla="*/ 1759346 w 3513514"/>
                <a:gd name="connsiteY0" fmla="*/ 68587 h 68610"/>
                <a:gd name="connsiteX1" fmla="*/ 65926 w 3513514"/>
                <a:gd name="connsiteY1" fmla="*/ 68587 h 68610"/>
                <a:gd name="connsiteX2" fmla="*/ 34353 w 3513514"/>
                <a:gd name="connsiteY2" fmla="*/ 68494 h 68610"/>
                <a:gd name="connsiteX3" fmla="*/ 63 w 3513514"/>
                <a:gd name="connsiteY3" fmla="*/ 32892 h 68610"/>
                <a:gd name="connsiteX4" fmla="*/ 34821 w 3513514"/>
                <a:gd name="connsiteY4" fmla="*/ 8 h 68610"/>
                <a:gd name="connsiteX5" fmla="*/ 263889 w 3513514"/>
                <a:gd name="connsiteY5" fmla="*/ 289 h 68610"/>
                <a:gd name="connsiteX6" fmla="*/ 3449018 w 3513514"/>
                <a:gd name="connsiteY6" fmla="*/ 289 h 68610"/>
                <a:gd name="connsiteX7" fmla="*/ 3472721 w 3513514"/>
                <a:gd name="connsiteY7" fmla="*/ 289 h 68610"/>
                <a:gd name="connsiteX8" fmla="*/ 3508885 w 3513514"/>
                <a:gd name="connsiteY8" fmla="*/ 55565 h 68610"/>
                <a:gd name="connsiteX9" fmla="*/ 3490710 w 3513514"/>
                <a:gd name="connsiteY9" fmla="*/ 67932 h 68610"/>
                <a:gd name="connsiteX10" fmla="*/ 3459137 w 3513514"/>
                <a:gd name="connsiteY10" fmla="*/ 68494 h 68610"/>
                <a:gd name="connsiteX11" fmla="*/ 1759346 w 3513514"/>
                <a:gd name="connsiteY11" fmla="*/ 68587 h 6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13514" h="68610">
                  <a:moveTo>
                    <a:pt x="1759346" y="68587"/>
                  </a:moveTo>
                  <a:cubicBezTo>
                    <a:pt x="1201150" y="68587"/>
                    <a:pt x="624216" y="68587"/>
                    <a:pt x="65926" y="68587"/>
                  </a:cubicBezTo>
                  <a:cubicBezTo>
                    <a:pt x="55432" y="68587"/>
                    <a:pt x="44846" y="68681"/>
                    <a:pt x="34353" y="68494"/>
                  </a:cubicBezTo>
                  <a:cubicBezTo>
                    <a:pt x="3810" y="67932"/>
                    <a:pt x="1374" y="63997"/>
                    <a:pt x="63" y="32892"/>
                  </a:cubicBezTo>
                  <a:cubicBezTo>
                    <a:pt x="-968" y="6847"/>
                    <a:pt x="10743" y="-273"/>
                    <a:pt x="34821" y="8"/>
                  </a:cubicBezTo>
                  <a:cubicBezTo>
                    <a:pt x="104900" y="945"/>
                    <a:pt x="193810" y="289"/>
                    <a:pt x="263889" y="289"/>
                  </a:cubicBezTo>
                  <a:cubicBezTo>
                    <a:pt x="1322476" y="289"/>
                    <a:pt x="2390432" y="289"/>
                    <a:pt x="3449018" y="289"/>
                  </a:cubicBezTo>
                  <a:cubicBezTo>
                    <a:pt x="3456888" y="289"/>
                    <a:pt x="3464758" y="289"/>
                    <a:pt x="3472721" y="289"/>
                  </a:cubicBezTo>
                  <a:cubicBezTo>
                    <a:pt x="3507292" y="570"/>
                    <a:pt x="3521721" y="22868"/>
                    <a:pt x="3508885" y="55565"/>
                  </a:cubicBezTo>
                  <a:cubicBezTo>
                    <a:pt x="3505512" y="64184"/>
                    <a:pt x="3499048" y="67557"/>
                    <a:pt x="3490710" y="67932"/>
                  </a:cubicBezTo>
                  <a:cubicBezTo>
                    <a:pt x="3480217" y="68494"/>
                    <a:pt x="3469723" y="68494"/>
                    <a:pt x="3459137" y="68494"/>
                  </a:cubicBezTo>
                  <a:cubicBezTo>
                    <a:pt x="2895694" y="68587"/>
                    <a:pt x="2322882" y="68587"/>
                    <a:pt x="1759346" y="68587"/>
                  </a:cubicBezTo>
                  <a:close/>
                </a:path>
              </a:pathLst>
            </a:custGeom>
            <a:solidFill>
              <a:schemeClr val="tx1">
                <a:lumMod val="85000"/>
                <a:lumOff val="15000"/>
              </a:schemeClr>
            </a:solidFill>
            <a:ln w="936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A3992E7E-F21E-4254-A8C9-E81EC2E8CEA3}"/>
                </a:ext>
              </a:extLst>
            </p:cNvPr>
            <p:cNvSpPr/>
            <p:nvPr/>
          </p:nvSpPr>
          <p:spPr>
            <a:xfrm>
              <a:off x="5170753" y="2586365"/>
              <a:ext cx="1736026" cy="961502"/>
            </a:xfrm>
            <a:custGeom>
              <a:avLst/>
              <a:gdLst>
                <a:gd name="connsiteX0" fmla="*/ 1736027 w 1736026"/>
                <a:gd name="connsiteY0" fmla="*/ 0 h 961502"/>
                <a:gd name="connsiteX1" fmla="*/ 1402496 w 1736026"/>
                <a:gd name="connsiteY1" fmla="*/ 744449 h 961502"/>
                <a:gd name="connsiteX2" fmla="*/ 959349 w 1736026"/>
                <a:gd name="connsiteY2" fmla="*/ 955623 h 961502"/>
                <a:gd name="connsiteX3" fmla="*/ 401434 w 1736026"/>
                <a:gd name="connsiteY3" fmla="*/ 801693 h 961502"/>
                <a:gd name="connsiteX4" fmla="*/ 21339 w 1736026"/>
                <a:gd name="connsiteY4" fmla="*/ 175853 h 961502"/>
                <a:gd name="connsiteX5" fmla="*/ 822 w 1736026"/>
                <a:gd name="connsiteY5" fmla="*/ 27638 h 961502"/>
                <a:gd name="connsiteX6" fmla="*/ 4288 w 1736026"/>
                <a:gd name="connsiteY6" fmla="*/ 6183 h 961502"/>
                <a:gd name="connsiteX7" fmla="*/ 89919 w 1736026"/>
                <a:gd name="connsiteY7" fmla="*/ 65395 h 961502"/>
                <a:gd name="connsiteX8" fmla="*/ 459333 w 1736026"/>
                <a:gd name="connsiteY8" fmla="*/ 121233 h 961502"/>
                <a:gd name="connsiteX9" fmla="*/ 712854 w 1736026"/>
                <a:gd name="connsiteY9" fmla="*/ 43378 h 961502"/>
                <a:gd name="connsiteX10" fmla="*/ 1069058 w 1736026"/>
                <a:gd name="connsiteY10" fmla="*/ 54995 h 961502"/>
                <a:gd name="connsiteX11" fmla="*/ 1392565 w 1736026"/>
                <a:gd name="connsiteY11" fmla="*/ 133600 h 961502"/>
                <a:gd name="connsiteX12" fmla="*/ 1621820 w 1736026"/>
                <a:gd name="connsiteY12" fmla="*/ 78979 h 961502"/>
                <a:gd name="connsiteX13" fmla="*/ 1736027 w 1736026"/>
                <a:gd name="connsiteY13" fmla="*/ 0 h 961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36026" h="961502">
                  <a:moveTo>
                    <a:pt x="1736027" y="0"/>
                  </a:moveTo>
                  <a:cubicBezTo>
                    <a:pt x="1714759" y="293245"/>
                    <a:pt x="1615262" y="544799"/>
                    <a:pt x="1402496" y="744449"/>
                  </a:cubicBezTo>
                  <a:cubicBezTo>
                    <a:pt x="1277702" y="861466"/>
                    <a:pt x="1130049" y="935199"/>
                    <a:pt x="959349" y="955623"/>
                  </a:cubicBezTo>
                  <a:cubicBezTo>
                    <a:pt x="753140" y="980357"/>
                    <a:pt x="566326" y="926673"/>
                    <a:pt x="401434" y="801693"/>
                  </a:cubicBezTo>
                  <a:cubicBezTo>
                    <a:pt x="192696" y="643547"/>
                    <a:pt x="75023" y="428812"/>
                    <a:pt x="21339" y="175853"/>
                  </a:cubicBezTo>
                  <a:cubicBezTo>
                    <a:pt x="10940" y="126948"/>
                    <a:pt x="5225" y="77387"/>
                    <a:pt x="822" y="27638"/>
                  </a:cubicBezTo>
                  <a:cubicBezTo>
                    <a:pt x="259" y="20986"/>
                    <a:pt x="-1895" y="13959"/>
                    <a:pt x="4288" y="6183"/>
                  </a:cubicBezTo>
                  <a:cubicBezTo>
                    <a:pt x="32957" y="25858"/>
                    <a:pt x="63124" y="43472"/>
                    <a:pt x="89919" y="65395"/>
                  </a:cubicBezTo>
                  <a:cubicBezTo>
                    <a:pt x="202346" y="157584"/>
                    <a:pt x="327045" y="162550"/>
                    <a:pt x="459333" y="121233"/>
                  </a:cubicBezTo>
                  <a:cubicBezTo>
                    <a:pt x="543747" y="94907"/>
                    <a:pt x="628628" y="70173"/>
                    <a:pt x="712854" y="43378"/>
                  </a:cubicBezTo>
                  <a:cubicBezTo>
                    <a:pt x="833151" y="5153"/>
                    <a:pt x="950729" y="18363"/>
                    <a:pt x="1069058" y="54995"/>
                  </a:cubicBezTo>
                  <a:cubicBezTo>
                    <a:pt x="1175114" y="87786"/>
                    <a:pt x="1281169" y="121795"/>
                    <a:pt x="1392565" y="133600"/>
                  </a:cubicBezTo>
                  <a:cubicBezTo>
                    <a:pt x="1475573" y="142407"/>
                    <a:pt x="1552959" y="129946"/>
                    <a:pt x="1621820" y="78979"/>
                  </a:cubicBezTo>
                  <a:cubicBezTo>
                    <a:pt x="1657610" y="52653"/>
                    <a:pt x="1694897" y="28388"/>
                    <a:pt x="1736027" y="0"/>
                  </a:cubicBezTo>
                  <a:close/>
                </a:path>
              </a:pathLst>
            </a:custGeom>
            <a:solidFill>
              <a:schemeClr val="bg1">
                <a:lumMod val="50000"/>
              </a:schemeClr>
            </a:solidFill>
            <a:ln w="936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523E20DD-4CF7-414A-9DCB-41524DC419A0}"/>
                </a:ext>
              </a:extLst>
            </p:cNvPr>
            <p:cNvSpPr/>
            <p:nvPr/>
          </p:nvSpPr>
          <p:spPr>
            <a:xfrm>
              <a:off x="5411699" y="2328614"/>
              <a:ext cx="443360" cy="236234"/>
            </a:xfrm>
            <a:custGeom>
              <a:avLst/>
              <a:gdLst>
                <a:gd name="connsiteX0" fmla="*/ 0 w 443360"/>
                <a:gd name="connsiteY0" fmla="*/ 47139 h 236234"/>
                <a:gd name="connsiteX1" fmla="*/ 198526 w 443360"/>
                <a:gd name="connsiteY1" fmla="*/ 16597 h 236234"/>
                <a:gd name="connsiteX2" fmla="*/ 370351 w 443360"/>
                <a:gd name="connsiteY2" fmla="*/ 763 h 236234"/>
                <a:gd name="connsiteX3" fmla="*/ 400799 w 443360"/>
                <a:gd name="connsiteY3" fmla="*/ 4886 h 236234"/>
                <a:gd name="connsiteX4" fmla="*/ 443334 w 443360"/>
                <a:gd name="connsiteY4" fmla="*/ 112628 h 236234"/>
                <a:gd name="connsiteX5" fmla="*/ 411105 w 443360"/>
                <a:gd name="connsiteY5" fmla="*/ 174930 h 236234"/>
                <a:gd name="connsiteX6" fmla="*/ 165079 w 443360"/>
                <a:gd name="connsiteY6" fmla="*/ 234891 h 236234"/>
                <a:gd name="connsiteX7" fmla="*/ 62959 w 443360"/>
                <a:gd name="connsiteY7" fmla="*/ 175492 h 236234"/>
                <a:gd name="connsiteX8" fmla="*/ 0 w 443360"/>
                <a:gd name="connsiteY8" fmla="*/ 47139 h 236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3360" h="236234">
                  <a:moveTo>
                    <a:pt x="0" y="47139"/>
                  </a:moveTo>
                  <a:cubicBezTo>
                    <a:pt x="65020" y="29713"/>
                    <a:pt x="132101" y="24935"/>
                    <a:pt x="198526" y="16597"/>
                  </a:cubicBezTo>
                  <a:cubicBezTo>
                    <a:pt x="255582" y="9383"/>
                    <a:pt x="313013" y="5822"/>
                    <a:pt x="370351" y="763"/>
                  </a:cubicBezTo>
                  <a:cubicBezTo>
                    <a:pt x="380750" y="-174"/>
                    <a:pt x="391337" y="-1392"/>
                    <a:pt x="400799" y="4886"/>
                  </a:cubicBezTo>
                  <a:cubicBezTo>
                    <a:pt x="424690" y="37021"/>
                    <a:pt x="444177" y="70561"/>
                    <a:pt x="443334" y="112628"/>
                  </a:cubicBezTo>
                  <a:cubicBezTo>
                    <a:pt x="442866" y="139235"/>
                    <a:pt x="434059" y="161439"/>
                    <a:pt x="411105" y="174930"/>
                  </a:cubicBezTo>
                  <a:cubicBezTo>
                    <a:pt x="335217" y="219339"/>
                    <a:pt x="253146" y="242199"/>
                    <a:pt x="165079" y="234891"/>
                  </a:cubicBezTo>
                  <a:cubicBezTo>
                    <a:pt x="123294" y="231424"/>
                    <a:pt x="89941" y="207346"/>
                    <a:pt x="62959" y="175492"/>
                  </a:cubicBezTo>
                  <a:cubicBezTo>
                    <a:pt x="31198" y="138111"/>
                    <a:pt x="9650" y="95482"/>
                    <a:pt x="0" y="47139"/>
                  </a:cubicBezTo>
                  <a:close/>
                </a:path>
              </a:pathLst>
            </a:custGeom>
            <a:solidFill>
              <a:schemeClr val="bg1">
                <a:lumMod val="50000"/>
              </a:schemeClr>
            </a:solidFill>
            <a:ln w="936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FF80EEE3-7A76-4997-9992-E51DA47C4481}"/>
                </a:ext>
              </a:extLst>
            </p:cNvPr>
            <p:cNvSpPr/>
            <p:nvPr/>
          </p:nvSpPr>
          <p:spPr>
            <a:xfrm>
              <a:off x="6220040" y="2333031"/>
              <a:ext cx="440058" cy="233348"/>
            </a:xfrm>
            <a:custGeom>
              <a:avLst/>
              <a:gdLst>
                <a:gd name="connsiteX0" fmla="*/ 44412 w 440058"/>
                <a:gd name="connsiteY0" fmla="*/ 0 h 233348"/>
                <a:gd name="connsiteX1" fmla="*/ 417667 w 440058"/>
                <a:gd name="connsiteY1" fmla="*/ 49561 h 233348"/>
                <a:gd name="connsiteX2" fmla="*/ 440058 w 440058"/>
                <a:gd name="connsiteY2" fmla="*/ 63802 h 233348"/>
                <a:gd name="connsiteX3" fmla="*/ 402021 w 440058"/>
                <a:gd name="connsiteY3" fmla="*/ 144280 h 233348"/>
                <a:gd name="connsiteX4" fmla="*/ 221296 w 440058"/>
                <a:gd name="connsiteY4" fmla="*/ 231504 h 233348"/>
                <a:gd name="connsiteX5" fmla="*/ 62400 w 440058"/>
                <a:gd name="connsiteY5" fmla="*/ 187471 h 233348"/>
                <a:gd name="connsiteX6" fmla="*/ 10965 w 440058"/>
                <a:gd name="connsiteY6" fmla="*/ 56119 h 233348"/>
                <a:gd name="connsiteX7" fmla="*/ 44412 w 440058"/>
                <a:gd name="connsiteY7" fmla="*/ 0 h 233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058" h="233348">
                  <a:moveTo>
                    <a:pt x="44412" y="0"/>
                  </a:moveTo>
                  <a:cubicBezTo>
                    <a:pt x="170048" y="7308"/>
                    <a:pt x="294186" y="25952"/>
                    <a:pt x="417667" y="49561"/>
                  </a:cubicBezTo>
                  <a:cubicBezTo>
                    <a:pt x="426474" y="51248"/>
                    <a:pt x="437716" y="51154"/>
                    <a:pt x="440058" y="63802"/>
                  </a:cubicBezTo>
                  <a:cubicBezTo>
                    <a:pt x="430877" y="92283"/>
                    <a:pt x="418416" y="119172"/>
                    <a:pt x="402021" y="144280"/>
                  </a:cubicBezTo>
                  <a:cubicBezTo>
                    <a:pt x="359205" y="209769"/>
                    <a:pt x="299900" y="241623"/>
                    <a:pt x="221296" y="231504"/>
                  </a:cubicBezTo>
                  <a:cubicBezTo>
                    <a:pt x="166394" y="224478"/>
                    <a:pt x="112617" y="211455"/>
                    <a:pt x="62400" y="187471"/>
                  </a:cubicBezTo>
                  <a:cubicBezTo>
                    <a:pt x="1784" y="158521"/>
                    <a:pt x="-13113" y="118891"/>
                    <a:pt x="10965" y="56119"/>
                  </a:cubicBezTo>
                  <a:cubicBezTo>
                    <a:pt x="18835" y="35414"/>
                    <a:pt x="31389" y="17613"/>
                    <a:pt x="44412" y="0"/>
                  </a:cubicBezTo>
                  <a:close/>
                </a:path>
              </a:pathLst>
            </a:custGeom>
            <a:solidFill>
              <a:schemeClr val="bg1">
                <a:lumMod val="50000"/>
              </a:schemeClr>
            </a:solidFill>
            <a:ln w="9365" cap="flat">
              <a:noFill/>
              <a:prstDash val="solid"/>
              <a:miter/>
            </a:ln>
          </p:spPr>
          <p:txBody>
            <a:bodyPr rtlCol="0" anchor="ctr"/>
            <a:lstStyle/>
            <a:p>
              <a:endParaRPr lang="en-US"/>
            </a:p>
          </p:txBody>
        </p:sp>
      </p:grpSp>
      <p:grpSp>
        <p:nvGrpSpPr>
          <p:cNvPr id="79" name="Group 78">
            <a:extLst>
              <a:ext uri="{FF2B5EF4-FFF2-40B4-BE49-F238E27FC236}">
                <a16:creationId xmlns:a16="http://schemas.microsoft.com/office/drawing/2014/main" id="{31A1BA86-C515-4990-9169-25F39278791A}"/>
              </a:ext>
            </a:extLst>
          </p:cNvPr>
          <p:cNvGrpSpPr/>
          <p:nvPr/>
        </p:nvGrpSpPr>
        <p:grpSpPr>
          <a:xfrm>
            <a:off x="10485600" y="3331106"/>
            <a:ext cx="1654050" cy="1324845"/>
            <a:chOff x="5975859" y="4398586"/>
            <a:chExt cx="945247" cy="1008560"/>
          </a:xfrm>
        </p:grpSpPr>
        <p:sp>
          <p:nvSpPr>
            <p:cNvPr id="69" name="Isosceles Triangle 68">
              <a:extLst>
                <a:ext uri="{FF2B5EF4-FFF2-40B4-BE49-F238E27FC236}">
                  <a16:creationId xmlns:a16="http://schemas.microsoft.com/office/drawing/2014/main" id="{789879BA-A094-4FFE-B0BD-8C117EDAAC8F}"/>
                </a:ext>
              </a:extLst>
            </p:cNvPr>
            <p:cNvSpPr/>
            <p:nvPr/>
          </p:nvSpPr>
          <p:spPr>
            <a:xfrm>
              <a:off x="6008914" y="4398586"/>
              <a:ext cx="870857" cy="327221"/>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2F58B38F-5CBE-4175-AE79-0E8E987BC859}"/>
                </a:ext>
              </a:extLst>
            </p:cNvPr>
            <p:cNvSpPr/>
            <p:nvPr/>
          </p:nvSpPr>
          <p:spPr>
            <a:xfrm>
              <a:off x="6008914" y="4824426"/>
              <a:ext cx="870857" cy="824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1B7C4B26-4D64-4446-B04F-804385490CB7}"/>
                </a:ext>
              </a:extLst>
            </p:cNvPr>
            <p:cNvSpPr/>
            <p:nvPr/>
          </p:nvSpPr>
          <p:spPr>
            <a:xfrm>
              <a:off x="5975859" y="5324721"/>
              <a:ext cx="945247" cy="824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7700FA70-805D-42A9-BF2D-98E8F3774167}"/>
                </a:ext>
              </a:extLst>
            </p:cNvPr>
            <p:cNvSpPr/>
            <p:nvPr/>
          </p:nvSpPr>
          <p:spPr>
            <a:xfrm>
              <a:off x="6045834" y="5262308"/>
              <a:ext cx="795423" cy="624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8" name="Group 77">
              <a:extLst>
                <a:ext uri="{FF2B5EF4-FFF2-40B4-BE49-F238E27FC236}">
                  <a16:creationId xmlns:a16="http://schemas.microsoft.com/office/drawing/2014/main" id="{A47B47DF-705E-4955-8B2A-4C6ABCD43F9E}"/>
                </a:ext>
              </a:extLst>
            </p:cNvPr>
            <p:cNvGrpSpPr/>
            <p:nvPr/>
          </p:nvGrpSpPr>
          <p:grpSpPr>
            <a:xfrm>
              <a:off x="6071520" y="4894929"/>
              <a:ext cx="750468" cy="367550"/>
              <a:chOff x="6071520" y="4894929"/>
              <a:chExt cx="750468" cy="367550"/>
            </a:xfrm>
          </p:grpSpPr>
          <p:sp>
            <p:nvSpPr>
              <p:cNvPr id="73" name="Rectangle 72">
                <a:extLst>
                  <a:ext uri="{FF2B5EF4-FFF2-40B4-BE49-F238E27FC236}">
                    <a16:creationId xmlns:a16="http://schemas.microsoft.com/office/drawing/2014/main" id="{8F89CF03-8B52-483A-9476-31CF7A7A786A}"/>
                  </a:ext>
                </a:extLst>
              </p:cNvPr>
              <p:cNvSpPr/>
              <p:nvPr/>
            </p:nvSpPr>
            <p:spPr>
              <a:xfrm>
                <a:off x="6071520" y="4894929"/>
                <a:ext cx="76854" cy="3675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FCCDAC6B-60A2-4C6E-920C-9488B228D4DB}"/>
                  </a:ext>
                </a:extLst>
              </p:cNvPr>
              <p:cNvSpPr/>
              <p:nvPr/>
            </p:nvSpPr>
            <p:spPr>
              <a:xfrm>
                <a:off x="6239924" y="4894929"/>
                <a:ext cx="76854" cy="3675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DD03CCCC-CFCE-4D1D-8B4B-99FCECA13B3B}"/>
                  </a:ext>
                </a:extLst>
              </p:cNvPr>
              <p:cNvSpPr/>
              <p:nvPr/>
            </p:nvSpPr>
            <p:spPr>
              <a:xfrm>
                <a:off x="6408328" y="4894929"/>
                <a:ext cx="76854" cy="3675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7FD5E7A3-A0B1-4EF4-8657-598BF9728C0F}"/>
                  </a:ext>
                </a:extLst>
              </p:cNvPr>
              <p:cNvSpPr/>
              <p:nvPr/>
            </p:nvSpPr>
            <p:spPr>
              <a:xfrm>
                <a:off x="6576732" y="4894929"/>
                <a:ext cx="76854" cy="3675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81B2B4C8-4C80-4203-AF10-E91D8F9DFF27}"/>
                  </a:ext>
                </a:extLst>
              </p:cNvPr>
              <p:cNvSpPr/>
              <p:nvPr/>
            </p:nvSpPr>
            <p:spPr>
              <a:xfrm>
                <a:off x="6745134" y="4894929"/>
                <a:ext cx="76854" cy="3675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4" name="Group 13">
            <a:extLst>
              <a:ext uri="{FF2B5EF4-FFF2-40B4-BE49-F238E27FC236}">
                <a16:creationId xmlns:a16="http://schemas.microsoft.com/office/drawing/2014/main" id="{21D385C7-5637-41F0-96F9-21C030B4D630}"/>
              </a:ext>
            </a:extLst>
          </p:cNvPr>
          <p:cNvGrpSpPr/>
          <p:nvPr/>
        </p:nvGrpSpPr>
        <p:grpSpPr>
          <a:xfrm>
            <a:off x="10286023" y="1004782"/>
            <a:ext cx="2128669" cy="1146890"/>
            <a:chOff x="9075380" y="1703389"/>
            <a:chExt cx="2128669" cy="1146890"/>
          </a:xfrm>
        </p:grpSpPr>
        <p:sp>
          <p:nvSpPr>
            <p:cNvPr id="42" name="Freeform 5">
              <a:extLst>
                <a:ext uri="{FF2B5EF4-FFF2-40B4-BE49-F238E27FC236}">
                  <a16:creationId xmlns:a16="http://schemas.microsoft.com/office/drawing/2014/main" id="{5598CC0D-665C-4B58-8C7C-1A7D9BD7EF34}"/>
                </a:ext>
              </a:extLst>
            </p:cNvPr>
            <p:cNvSpPr>
              <a:spLocks noChangeAspect="1"/>
            </p:cNvSpPr>
            <p:nvPr/>
          </p:nvSpPr>
          <p:spPr>
            <a:xfrm flipH="1">
              <a:off x="9075380" y="1703389"/>
              <a:ext cx="2128669" cy="1146890"/>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86" name="Rounded Rectangle 8">
              <a:extLst>
                <a:ext uri="{FF2B5EF4-FFF2-40B4-BE49-F238E27FC236}">
                  <a16:creationId xmlns:a16="http://schemas.microsoft.com/office/drawing/2014/main" id="{C8E1FFDB-6C76-47D4-B14A-DEB4F20A631F}"/>
                </a:ext>
              </a:extLst>
            </p:cNvPr>
            <p:cNvSpPr/>
            <p:nvPr/>
          </p:nvSpPr>
          <p:spPr>
            <a:xfrm>
              <a:off x="10273479" y="1862350"/>
              <a:ext cx="306166" cy="306132"/>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87" name="Rounded Rectangle 2">
              <a:extLst>
                <a:ext uri="{FF2B5EF4-FFF2-40B4-BE49-F238E27FC236}">
                  <a16:creationId xmlns:a16="http://schemas.microsoft.com/office/drawing/2014/main" id="{B6882AE7-518B-49FD-A8CA-80559EB13717}"/>
                </a:ext>
              </a:extLst>
            </p:cNvPr>
            <p:cNvSpPr/>
            <p:nvPr/>
          </p:nvSpPr>
          <p:spPr>
            <a:xfrm>
              <a:off x="10592216" y="2460350"/>
              <a:ext cx="306132" cy="306132"/>
            </a:xfrm>
            <a:custGeom>
              <a:avLst/>
              <a:gdLst>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155131 w 3960000"/>
                <a:gd name="connsiteY16" fmla="*/ 1419365 h 3960000"/>
                <a:gd name="connsiteX17" fmla="*/ 3207849 w 3960000"/>
                <a:gd name="connsiteY17" fmla="*/ 1493166 h 3960000"/>
                <a:gd name="connsiteX18" fmla="*/ 3407333 w 3960000"/>
                <a:gd name="connsiteY18" fmla="*/ 1117847 h 3960000"/>
                <a:gd name="connsiteX19" fmla="*/ 3108461 w 3960000"/>
                <a:gd name="connsiteY19" fmla="*/ 1185086 h 3960000"/>
                <a:gd name="connsiteX20" fmla="*/ 3334650 w 3960000"/>
                <a:gd name="connsiteY20" fmla="*/ 883134 h 3960000"/>
                <a:gd name="connsiteX21" fmla="*/ 2995677 w 3960000"/>
                <a:gd name="connsiteY21" fmla="*/ 1008938 h 3960000"/>
                <a:gd name="connsiteX22" fmla="*/ 2538382 w 3960000"/>
                <a:gd name="connsiteY22" fmla="*/ 802616 h 3960000"/>
                <a:gd name="connsiteX23" fmla="*/ 308009 w 3960000"/>
                <a:gd name="connsiteY23" fmla="*/ 0 h 3960000"/>
                <a:gd name="connsiteX24" fmla="*/ 3651991 w 3960000"/>
                <a:gd name="connsiteY24" fmla="*/ 0 h 3960000"/>
                <a:gd name="connsiteX25" fmla="*/ 3960000 w 3960000"/>
                <a:gd name="connsiteY25" fmla="*/ 308009 h 3960000"/>
                <a:gd name="connsiteX26" fmla="*/ 3960000 w 3960000"/>
                <a:gd name="connsiteY26" fmla="*/ 3651991 h 3960000"/>
                <a:gd name="connsiteX27" fmla="*/ 3651991 w 3960000"/>
                <a:gd name="connsiteY27" fmla="*/ 3960000 h 3960000"/>
                <a:gd name="connsiteX28" fmla="*/ 308009 w 3960000"/>
                <a:gd name="connsiteY28" fmla="*/ 3960000 h 3960000"/>
                <a:gd name="connsiteX29" fmla="*/ 0 w 3960000"/>
                <a:gd name="connsiteY29" fmla="*/ 3651991 h 3960000"/>
                <a:gd name="connsiteX30" fmla="*/ 0 w 3960000"/>
                <a:gd name="connsiteY30" fmla="*/ 308009 h 3960000"/>
                <a:gd name="connsiteX31" fmla="*/ 308009 w 3960000"/>
                <a:gd name="connsiteY31" fmla="*/ 0 h 3960000"/>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207849 w 3960000"/>
                <a:gd name="connsiteY16" fmla="*/ 1493166 h 3960000"/>
                <a:gd name="connsiteX17" fmla="*/ 3407333 w 3960000"/>
                <a:gd name="connsiteY17" fmla="*/ 1117847 h 3960000"/>
                <a:gd name="connsiteX18" fmla="*/ 3108461 w 3960000"/>
                <a:gd name="connsiteY18" fmla="*/ 1185086 h 3960000"/>
                <a:gd name="connsiteX19" fmla="*/ 3334650 w 3960000"/>
                <a:gd name="connsiteY19" fmla="*/ 883134 h 3960000"/>
                <a:gd name="connsiteX20" fmla="*/ 2995677 w 3960000"/>
                <a:gd name="connsiteY20" fmla="*/ 1008938 h 3960000"/>
                <a:gd name="connsiteX21" fmla="*/ 2538382 w 3960000"/>
                <a:gd name="connsiteY21" fmla="*/ 802616 h 3960000"/>
                <a:gd name="connsiteX22" fmla="*/ 308009 w 3960000"/>
                <a:gd name="connsiteY22" fmla="*/ 0 h 3960000"/>
                <a:gd name="connsiteX23" fmla="*/ 3651991 w 3960000"/>
                <a:gd name="connsiteY23" fmla="*/ 0 h 3960000"/>
                <a:gd name="connsiteX24" fmla="*/ 3960000 w 3960000"/>
                <a:gd name="connsiteY24" fmla="*/ 308009 h 3960000"/>
                <a:gd name="connsiteX25" fmla="*/ 3960000 w 3960000"/>
                <a:gd name="connsiteY25" fmla="*/ 3651991 h 3960000"/>
                <a:gd name="connsiteX26" fmla="*/ 3651991 w 3960000"/>
                <a:gd name="connsiteY26" fmla="*/ 3960000 h 3960000"/>
                <a:gd name="connsiteX27" fmla="*/ 308009 w 3960000"/>
                <a:gd name="connsiteY27" fmla="*/ 3960000 h 3960000"/>
                <a:gd name="connsiteX28" fmla="*/ 0 w 3960000"/>
                <a:gd name="connsiteY28" fmla="*/ 3651991 h 3960000"/>
                <a:gd name="connsiteX29" fmla="*/ 0 w 3960000"/>
                <a:gd name="connsiteY29" fmla="*/ 308009 h 3960000"/>
                <a:gd name="connsiteX30" fmla="*/ 308009 w 3960000"/>
                <a:gd name="connsiteY30"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08461 w 3960000"/>
                <a:gd name="connsiteY17" fmla="*/ 1185086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60000" h="3960000">
                  <a:moveTo>
                    <a:pt x="3160999" y="1374274"/>
                  </a:moveTo>
                  <a:lnTo>
                    <a:pt x="3155132" y="1419362"/>
                  </a:lnTo>
                  <a:lnTo>
                    <a:pt x="3160999" y="1374274"/>
                  </a:lnTo>
                  <a:close/>
                  <a:moveTo>
                    <a:pt x="2496208" y="770986"/>
                  </a:moveTo>
                  <a:cubicBezTo>
                    <a:pt x="2113414" y="770986"/>
                    <a:pt x="1929581" y="1106902"/>
                    <a:pt x="1921633" y="1292845"/>
                  </a:cubicBezTo>
                  <a:cubicBezTo>
                    <a:pt x="1914712" y="1454769"/>
                    <a:pt x="1928136" y="1522392"/>
                    <a:pt x="1942445" y="1570340"/>
                  </a:cubicBezTo>
                  <a:cubicBezTo>
                    <a:pt x="1547199" y="1510736"/>
                    <a:pt x="1237189" y="1330681"/>
                    <a:pt x="815277" y="836121"/>
                  </a:cubicBezTo>
                  <a:cubicBezTo>
                    <a:pt x="618819" y="1229038"/>
                    <a:pt x="733086" y="1558961"/>
                    <a:pt x="965659" y="1735195"/>
                  </a:cubicBezTo>
                  <a:cubicBezTo>
                    <a:pt x="864541" y="1716416"/>
                    <a:pt x="662904" y="1695759"/>
                    <a:pt x="570453" y="1629310"/>
                  </a:cubicBezTo>
                  <a:cubicBezTo>
                    <a:pt x="597898" y="2016450"/>
                    <a:pt x="990931" y="2177657"/>
                    <a:pt x="1196057" y="2257108"/>
                  </a:cubicBezTo>
                  <a:cubicBezTo>
                    <a:pt x="1113718" y="2275887"/>
                    <a:pt x="943857" y="2321380"/>
                    <a:pt x="813848" y="2296824"/>
                  </a:cubicBezTo>
                  <a:cubicBezTo>
                    <a:pt x="926523" y="2634848"/>
                    <a:pt x="1326064" y="2611755"/>
                    <a:pt x="1486410" y="2607420"/>
                  </a:cubicBezTo>
                  <a:cubicBezTo>
                    <a:pt x="1297174" y="2749708"/>
                    <a:pt x="1000058" y="2795794"/>
                    <a:pt x="489408" y="2829018"/>
                  </a:cubicBezTo>
                  <a:cubicBezTo>
                    <a:pt x="914827" y="3139596"/>
                    <a:pt x="1734874" y="3242281"/>
                    <a:pt x="2062787" y="3146219"/>
                  </a:cubicBezTo>
                  <a:cubicBezTo>
                    <a:pt x="2763394" y="2903535"/>
                    <a:pt x="2915370" y="2621267"/>
                    <a:pt x="3074271" y="2105563"/>
                  </a:cubicBezTo>
                  <a:cubicBezTo>
                    <a:pt x="3173740" y="1733406"/>
                    <a:pt x="3145310" y="1648999"/>
                    <a:pt x="3207849" y="1493166"/>
                  </a:cubicBezTo>
                  <a:cubicBezTo>
                    <a:pt x="3270388" y="1337333"/>
                    <a:pt x="3414210" y="1276468"/>
                    <a:pt x="3449507" y="1170564"/>
                  </a:cubicBezTo>
                  <a:cubicBezTo>
                    <a:pt x="3349883" y="1192977"/>
                    <a:pt x="3252716" y="1239516"/>
                    <a:pt x="3140091" y="1227260"/>
                  </a:cubicBezTo>
                  <a:cubicBezTo>
                    <a:pt x="3219995" y="1183499"/>
                    <a:pt x="3274317" y="996523"/>
                    <a:pt x="3324107" y="851504"/>
                  </a:cubicBezTo>
                  <a:cubicBezTo>
                    <a:pt x="3215037" y="921165"/>
                    <a:pt x="3152155" y="998691"/>
                    <a:pt x="2995677" y="1008938"/>
                  </a:cubicBezTo>
                  <a:cubicBezTo>
                    <a:pt x="2884471" y="881691"/>
                    <a:pt x="2678487" y="770986"/>
                    <a:pt x="2496208" y="77098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88" name="Rounded Rectangle 3">
              <a:extLst>
                <a:ext uri="{FF2B5EF4-FFF2-40B4-BE49-F238E27FC236}">
                  <a16:creationId xmlns:a16="http://schemas.microsoft.com/office/drawing/2014/main" id="{59A598C4-E2E9-46BA-B5D8-AD376777491E}"/>
                </a:ext>
              </a:extLst>
            </p:cNvPr>
            <p:cNvSpPr>
              <a:spLocks noChangeAspect="1"/>
            </p:cNvSpPr>
            <p:nvPr/>
          </p:nvSpPr>
          <p:spPr>
            <a:xfrm>
              <a:off x="9789933" y="2123768"/>
              <a:ext cx="306132" cy="306132"/>
            </a:xfrm>
            <a:custGeom>
              <a:avLst/>
              <a:gdLst>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59137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26764" y="685506"/>
                    <a:pt x="3369037" y="704441"/>
                  </a:cubicBezTo>
                  <a:cubicBezTo>
                    <a:pt x="3391941" y="556446"/>
                    <a:pt x="3409927" y="381656"/>
                    <a:pt x="3410216" y="195189"/>
                  </a:cubicBezTo>
                  <a:cubicBezTo>
                    <a:pt x="3239930" y="163882"/>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89" name="TextBox 88">
              <a:extLst>
                <a:ext uri="{FF2B5EF4-FFF2-40B4-BE49-F238E27FC236}">
                  <a16:creationId xmlns:a16="http://schemas.microsoft.com/office/drawing/2014/main" id="{C47B91C5-2E1C-4C9F-A4A2-39C2DE83AE6F}"/>
                </a:ext>
              </a:extLst>
            </p:cNvPr>
            <p:cNvSpPr txBox="1"/>
            <p:nvPr/>
          </p:nvSpPr>
          <p:spPr>
            <a:xfrm>
              <a:off x="9330408" y="2441182"/>
              <a:ext cx="1147194" cy="369332"/>
            </a:xfrm>
            <a:prstGeom prst="rect">
              <a:avLst/>
            </a:prstGeom>
            <a:noFill/>
          </p:spPr>
          <p:txBody>
            <a:bodyPr wrap="square">
              <a:spAutoFit/>
            </a:bodyPr>
            <a:lstStyle/>
            <a:p>
              <a:pPr algn="ctr"/>
              <a:r>
                <a:rPr lang="en-US" b="1" dirty="0"/>
                <a:t>Internet</a:t>
              </a:r>
            </a:p>
          </p:txBody>
        </p:sp>
      </p:grpSp>
      <p:grpSp>
        <p:nvGrpSpPr>
          <p:cNvPr id="18" name="Group 17">
            <a:extLst>
              <a:ext uri="{FF2B5EF4-FFF2-40B4-BE49-F238E27FC236}">
                <a16:creationId xmlns:a16="http://schemas.microsoft.com/office/drawing/2014/main" id="{1F2C4333-551C-42A2-8DC5-9B83AAD9D566}"/>
              </a:ext>
            </a:extLst>
          </p:cNvPr>
          <p:cNvGrpSpPr/>
          <p:nvPr/>
        </p:nvGrpSpPr>
        <p:grpSpPr>
          <a:xfrm>
            <a:off x="6709674" y="1503068"/>
            <a:ext cx="1031038" cy="219075"/>
            <a:chOff x="3540329" y="2338923"/>
            <a:chExt cx="1450584" cy="274320"/>
          </a:xfrm>
        </p:grpSpPr>
        <p:sp>
          <p:nvSpPr>
            <p:cNvPr id="17" name="Isosceles Triangle 16">
              <a:extLst>
                <a:ext uri="{FF2B5EF4-FFF2-40B4-BE49-F238E27FC236}">
                  <a16:creationId xmlns:a16="http://schemas.microsoft.com/office/drawing/2014/main" id="{6E88C8E4-E0CE-4389-9665-2A2E714076A2}"/>
                </a:ext>
              </a:extLst>
            </p:cNvPr>
            <p:cNvSpPr/>
            <p:nvPr/>
          </p:nvSpPr>
          <p:spPr>
            <a:xfrm rot="5400000">
              <a:off x="3540329" y="2338923"/>
              <a:ext cx="274320" cy="27432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Isosceles Triangle 89">
              <a:extLst>
                <a:ext uri="{FF2B5EF4-FFF2-40B4-BE49-F238E27FC236}">
                  <a16:creationId xmlns:a16="http://schemas.microsoft.com/office/drawing/2014/main" id="{BD9F106A-AF75-4067-9A4F-7E6C528B78C2}"/>
                </a:ext>
              </a:extLst>
            </p:cNvPr>
            <p:cNvSpPr/>
            <p:nvPr/>
          </p:nvSpPr>
          <p:spPr>
            <a:xfrm rot="5400000">
              <a:off x="4128461" y="2338923"/>
              <a:ext cx="274320" cy="27432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Isosceles Triangle 90">
              <a:extLst>
                <a:ext uri="{FF2B5EF4-FFF2-40B4-BE49-F238E27FC236}">
                  <a16:creationId xmlns:a16="http://schemas.microsoft.com/office/drawing/2014/main" id="{CB5393EB-6234-4C7B-ADC4-A1FECB2D5120}"/>
                </a:ext>
              </a:extLst>
            </p:cNvPr>
            <p:cNvSpPr/>
            <p:nvPr/>
          </p:nvSpPr>
          <p:spPr>
            <a:xfrm rot="5400000">
              <a:off x="4716593" y="2338923"/>
              <a:ext cx="274320" cy="27432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2" name="Group 91">
            <a:extLst>
              <a:ext uri="{FF2B5EF4-FFF2-40B4-BE49-F238E27FC236}">
                <a16:creationId xmlns:a16="http://schemas.microsoft.com/office/drawing/2014/main" id="{769C102F-0565-4B8B-8436-83AE343483C4}"/>
              </a:ext>
            </a:extLst>
          </p:cNvPr>
          <p:cNvGrpSpPr/>
          <p:nvPr/>
        </p:nvGrpSpPr>
        <p:grpSpPr>
          <a:xfrm>
            <a:off x="9337173" y="1593934"/>
            <a:ext cx="1054086" cy="199925"/>
            <a:chOff x="3540329" y="2338923"/>
            <a:chExt cx="1450584" cy="274320"/>
          </a:xfrm>
        </p:grpSpPr>
        <p:sp>
          <p:nvSpPr>
            <p:cNvPr id="93" name="Isosceles Triangle 92">
              <a:extLst>
                <a:ext uri="{FF2B5EF4-FFF2-40B4-BE49-F238E27FC236}">
                  <a16:creationId xmlns:a16="http://schemas.microsoft.com/office/drawing/2014/main" id="{BABABAB6-ECD9-4E10-8646-FCD5E84FDC32}"/>
                </a:ext>
              </a:extLst>
            </p:cNvPr>
            <p:cNvSpPr/>
            <p:nvPr/>
          </p:nvSpPr>
          <p:spPr>
            <a:xfrm rot="5400000">
              <a:off x="3540329" y="2338923"/>
              <a:ext cx="274320" cy="27432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Isosceles Triangle 93">
              <a:extLst>
                <a:ext uri="{FF2B5EF4-FFF2-40B4-BE49-F238E27FC236}">
                  <a16:creationId xmlns:a16="http://schemas.microsoft.com/office/drawing/2014/main" id="{7B92BD9D-F320-44FC-AAF7-A2BBBBE2B396}"/>
                </a:ext>
              </a:extLst>
            </p:cNvPr>
            <p:cNvSpPr/>
            <p:nvPr/>
          </p:nvSpPr>
          <p:spPr>
            <a:xfrm rot="5400000">
              <a:off x="4128461" y="2338923"/>
              <a:ext cx="274320" cy="27432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Isosceles Triangle 94">
              <a:extLst>
                <a:ext uri="{FF2B5EF4-FFF2-40B4-BE49-F238E27FC236}">
                  <a16:creationId xmlns:a16="http://schemas.microsoft.com/office/drawing/2014/main" id="{9339AB56-1E52-4DA6-BE20-15CF9C84F2B4}"/>
                </a:ext>
              </a:extLst>
            </p:cNvPr>
            <p:cNvSpPr/>
            <p:nvPr/>
          </p:nvSpPr>
          <p:spPr>
            <a:xfrm rot="5400000">
              <a:off x="4716593" y="2338923"/>
              <a:ext cx="274320" cy="27432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Freeform: Shape 18">
            <a:extLst>
              <a:ext uri="{FF2B5EF4-FFF2-40B4-BE49-F238E27FC236}">
                <a16:creationId xmlns:a16="http://schemas.microsoft.com/office/drawing/2014/main" id="{159EB3CB-41CE-40DD-AE87-085E548159D0}"/>
              </a:ext>
            </a:extLst>
          </p:cNvPr>
          <p:cNvSpPr/>
          <p:nvPr/>
        </p:nvSpPr>
        <p:spPr>
          <a:xfrm>
            <a:off x="6915601" y="2493548"/>
            <a:ext cx="1488820" cy="1396941"/>
          </a:xfrm>
          <a:custGeom>
            <a:avLst/>
            <a:gdLst>
              <a:gd name="connsiteX0" fmla="*/ 0 w 2420983"/>
              <a:gd name="connsiteY0" fmla="*/ 1071154 h 1071154"/>
              <a:gd name="connsiteX1" fmla="*/ 2420983 w 2420983"/>
              <a:gd name="connsiteY1" fmla="*/ 0 h 1071154"/>
              <a:gd name="connsiteX2" fmla="*/ 1654629 w 2420983"/>
              <a:gd name="connsiteY2" fmla="*/ 8708 h 1071154"/>
              <a:gd name="connsiteX3" fmla="*/ 1654629 w 2420983"/>
              <a:gd name="connsiteY3" fmla="*/ 8708 h 1071154"/>
            </a:gdLst>
            <a:ahLst/>
            <a:cxnLst>
              <a:cxn ang="0">
                <a:pos x="connsiteX0" y="connsiteY0"/>
              </a:cxn>
              <a:cxn ang="0">
                <a:pos x="connsiteX1" y="connsiteY1"/>
              </a:cxn>
              <a:cxn ang="0">
                <a:pos x="connsiteX2" y="connsiteY2"/>
              </a:cxn>
              <a:cxn ang="0">
                <a:pos x="connsiteX3" y="connsiteY3"/>
              </a:cxn>
            </a:cxnLst>
            <a:rect l="l" t="t" r="r" b="b"/>
            <a:pathLst>
              <a:path w="2420983" h="1071154">
                <a:moveTo>
                  <a:pt x="0" y="1071154"/>
                </a:moveTo>
                <a:lnTo>
                  <a:pt x="2420983" y="0"/>
                </a:lnTo>
                <a:lnTo>
                  <a:pt x="1654629" y="8708"/>
                </a:lnTo>
                <a:lnTo>
                  <a:pt x="1654629" y="8708"/>
                </a:lnTo>
              </a:path>
            </a:pathLst>
          </a:custGeom>
          <a:noFill/>
          <a:ln>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Shape 95">
            <a:extLst>
              <a:ext uri="{FF2B5EF4-FFF2-40B4-BE49-F238E27FC236}">
                <a16:creationId xmlns:a16="http://schemas.microsoft.com/office/drawing/2014/main" id="{54657977-05B8-4F31-BAD1-35202E093DF5}"/>
              </a:ext>
            </a:extLst>
          </p:cNvPr>
          <p:cNvSpPr/>
          <p:nvPr/>
        </p:nvSpPr>
        <p:spPr>
          <a:xfrm flipH="1">
            <a:off x="8963695" y="2493549"/>
            <a:ext cx="1577355" cy="1489553"/>
          </a:xfrm>
          <a:custGeom>
            <a:avLst/>
            <a:gdLst>
              <a:gd name="connsiteX0" fmla="*/ 0 w 2420983"/>
              <a:gd name="connsiteY0" fmla="*/ 1071154 h 1071154"/>
              <a:gd name="connsiteX1" fmla="*/ 2420983 w 2420983"/>
              <a:gd name="connsiteY1" fmla="*/ 0 h 1071154"/>
              <a:gd name="connsiteX2" fmla="*/ 1654629 w 2420983"/>
              <a:gd name="connsiteY2" fmla="*/ 8708 h 1071154"/>
              <a:gd name="connsiteX3" fmla="*/ 1654629 w 2420983"/>
              <a:gd name="connsiteY3" fmla="*/ 8708 h 1071154"/>
            </a:gdLst>
            <a:ahLst/>
            <a:cxnLst>
              <a:cxn ang="0">
                <a:pos x="connsiteX0" y="connsiteY0"/>
              </a:cxn>
              <a:cxn ang="0">
                <a:pos x="connsiteX1" y="connsiteY1"/>
              </a:cxn>
              <a:cxn ang="0">
                <a:pos x="connsiteX2" y="connsiteY2"/>
              </a:cxn>
              <a:cxn ang="0">
                <a:pos x="connsiteX3" y="connsiteY3"/>
              </a:cxn>
            </a:cxnLst>
            <a:rect l="l" t="t" r="r" b="b"/>
            <a:pathLst>
              <a:path w="2420983" h="1071154">
                <a:moveTo>
                  <a:pt x="0" y="1071154"/>
                </a:moveTo>
                <a:lnTo>
                  <a:pt x="2420983" y="0"/>
                </a:lnTo>
                <a:lnTo>
                  <a:pt x="1654629" y="8708"/>
                </a:lnTo>
                <a:lnTo>
                  <a:pt x="1654629" y="8708"/>
                </a:lnTo>
              </a:path>
            </a:pathLst>
          </a:custGeom>
          <a:noFill/>
          <a:ln>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extBox 96">
            <a:extLst>
              <a:ext uri="{FF2B5EF4-FFF2-40B4-BE49-F238E27FC236}">
                <a16:creationId xmlns:a16="http://schemas.microsoft.com/office/drawing/2014/main" id="{9338A9DA-932C-4CE7-821B-13F727843B8E}"/>
              </a:ext>
            </a:extLst>
          </p:cNvPr>
          <p:cNvSpPr txBox="1"/>
          <p:nvPr/>
        </p:nvSpPr>
        <p:spPr>
          <a:xfrm>
            <a:off x="4886164" y="4734000"/>
            <a:ext cx="2452657" cy="307777"/>
          </a:xfrm>
          <a:prstGeom prst="rect">
            <a:avLst/>
          </a:prstGeom>
          <a:noFill/>
        </p:spPr>
        <p:txBody>
          <a:bodyPr wrap="square">
            <a:spAutoFit/>
          </a:bodyPr>
          <a:lstStyle/>
          <a:p>
            <a:pPr algn="ctr"/>
            <a:r>
              <a:rPr lang="en-US" sz="1400" b="1" dirty="0"/>
              <a:t>Internet Service Providers</a:t>
            </a:r>
          </a:p>
        </p:txBody>
      </p:sp>
      <p:sp>
        <p:nvSpPr>
          <p:cNvPr id="98" name="TextBox 97">
            <a:extLst>
              <a:ext uri="{FF2B5EF4-FFF2-40B4-BE49-F238E27FC236}">
                <a16:creationId xmlns:a16="http://schemas.microsoft.com/office/drawing/2014/main" id="{EB6919C3-CC95-4EB6-B319-678F0F2F0324}"/>
              </a:ext>
            </a:extLst>
          </p:cNvPr>
          <p:cNvSpPr txBox="1"/>
          <p:nvPr/>
        </p:nvSpPr>
        <p:spPr>
          <a:xfrm>
            <a:off x="7543665" y="5926420"/>
            <a:ext cx="2452657" cy="307777"/>
          </a:xfrm>
          <a:prstGeom prst="rect">
            <a:avLst/>
          </a:prstGeom>
          <a:noFill/>
        </p:spPr>
        <p:txBody>
          <a:bodyPr wrap="square">
            <a:spAutoFit/>
          </a:bodyPr>
          <a:lstStyle/>
          <a:p>
            <a:pPr algn="ctr"/>
            <a:r>
              <a:rPr lang="en-US" sz="1400" b="1" dirty="0"/>
              <a:t>Hackers &amp; Snoopers</a:t>
            </a:r>
          </a:p>
        </p:txBody>
      </p:sp>
      <p:sp>
        <p:nvSpPr>
          <p:cNvPr id="99" name="TextBox 98">
            <a:extLst>
              <a:ext uri="{FF2B5EF4-FFF2-40B4-BE49-F238E27FC236}">
                <a16:creationId xmlns:a16="http://schemas.microsoft.com/office/drawing/2014/main" id="{4E95BAE5-816D-479D-B903-53208252CB1B}"/>
              </a:ext>
            </a:extLst>
          </p:cNvPr>
          <p:cNvSpPr txBox="1"/>
          <p:nvPr/>
        </p:nvSpPr>
        <p:spPr>
          <a:xfrm>
            <a:off x="10150515" y="4659481"/>
            <a:ext cx="2452657" cy="307777"/>
          </a:xfrm>
          <a:prstGeom prst="rect">
            <a:avLst/>
          </a:prstGeom>
          <a:noFill/>
        </p:spPr>
        <p:txBody>
          <a:bodyPr wrap="square">
            <a:spAutoFit/>
          </a:bodyPr>
          <a:lstStyle/>
          <a:p>
            <a:pPr algn="ctr"/>
            <a:r>
              <a:rPr lang="en-US" sz="1400" b="1" dirty="0"/>
              <a:t>Governments</a:t>
            </a:r>
          </a:p>
        </p:txBody>
      </p:sp>
      <p:grpSp>
        <p:nvGrpSpPr>
          <p:cNvPr id="100" name="Graphic 21">
            <a:extLst>
              <a:ext uri="{FF2B5EF4-FFF2-40B4-BE49-F238E27FC236}">
                <a16:creationId xmlns:a16="http://schemas.microsoft.com/office/drawing/2014/main" id="{66EF4A0C-63DE-4279-8B0D-169E7DDA2172}"/>
              </a:ext>
            </a:extLst>
          </p:cNvPr>
          <p:cNvGrpSpPr/>
          <p:nvPr/>
        </p:nvGrpSpPr>
        <p:grpSpPr>
          <a:xfrm>
            <a:off x="8173002" y="1095102"/>
            <a:ext cx="989452" cy="1306642"/>
            <a:chOff x="3425127" y="0"/>
            <a:chExt cx="5341746" cy="6858000"/>
          </a:xfrm>
        </p:grpSpPr>
        <p:sp>
          <p:nvSpPr>
            <p:cNvPr id="101" name="Freeform: Shape 100">
              <a:extLst>
                <a:ext uri="{FF2B5EF4-FFF2-40B4-BE49-F238E27FC236}">
                  <a16:creationId xmlns:a16="http://schemas.microsoft.com/office/drawing/2014/main" id="{01E994F2-9095-4FC5-831F-859DB03BD16E}"/>
                </a:ext>
              </a:extLst>
            </p:cNvPr>
            <p:cNvSpPr/>
            <p:nvPr/>
          </p:nvSpPr>
          <p:spPr>
            <a:xfrm>
              <a:off x="3425013" y="0"/>
              <a:ext cx="5341478" cy="6856954"/>
            </a:xfrm>
            <a:custGeom>
              <a:avLst/>
              <a:gdLst>
                <a:gd name="connsiteX0" fmla="*/ 2688415 w 5341478"/>
                <a:gd name="connsiteY0" fmla="*/ 0 h 6856954"/>
                <a:gd name="connsiteX1" fmla="*/ 25123 w 5341478"/>
                <a:gd name="connsiteY1" fmla="*/ 1019550 h 6856954"/>
                <a:gd name="connsiteX2" fmla="*/ 25123 w 5341478"/>
                <a:gd name="connsiteY2" fmla="*/ 3846231 h 6856954"/>
                <a:gd name="connsiteX3" fmla="*/ 2642056 w 5341478"/>
                <a:gd name="connsiteY3" fmla="*/ 6856955 h 6856954"/>
                <a:gd name="connsiteX4" fmla="*/ 5338636 w 5341478"/>
                <a:gd name="connsiteY4" fmla="*/ 3952543 h 6856954"/>
                <a:gd name="connsiteX5" fmla="*/ 5338636 w 5341478"/>
                <a:gd name="connsiteY5" fmla="*/ 1048917 h 6856954"/>
                <a:gd name="connsiteX6" fmla="*/ 2688415 w 5341478"/>
                <a:gd name="connsiteY6" fmla="*/ 0 h 6856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41478" h="6856954">
                  <a:moveTo>
                    <a:pt x="2688415" y="0"/>
                  </a:moveTo>
                  <a:cubicBezTo>
                    <a:pt x="2688415" y="0"/>
                    <a:pt x="956487" y="1166644"/>
                    <a:pt x="25123" y="1019550"/>
                  </a:cubicBezTo>
                  <a:cubicBezTo>
                    <a:pt x="-26116" y="2058707"/>
                    <a:pt x="15276" y="3058651"/>
                    <a:pt x="25123" y="3846231"/>
                  </a:cubicBezTo>
                  <a:cubicBezTo>
                    <a:pt x="54577" y="5744861"/>
                    <a:pt x="2642056" y="6856955"/>
                    <a:pt x="2642056" y="6856955"/>
                  </a:cubicBezTo>
                  <a:cubicBezTo>
                    <a:pt x="2642056" y="6856955"/>
                    <a:pt x="5064141" y="5921234"/>
                    <a:pt x="5338636" y="3952543"/>
                  </a:cubicBezTo>
                  <a:cubicBezTo>
                    <a:pt x="5328789" y="2980224"/>
                    <a:pt x="5348483" y="1950827"/>
                    <a:pt x="5338636" y="1048917"/>
                  </a:cubicBezTo>
                  <a:cubicBezTo>
                    <a:pt x="3593636" y="764663"/>
                    <a:pt x="2688415" y="0"/>
                    <a:pt x="2688415" y="0"/>
                  </a:cubicBezTo>
                  <a:close/>
                </a:path>
              </a:pathLst>
            </a:custGeom>
            <a:noFill/>
            <a:ln w="31750" cap="flat">
              <a:solidFill>
                <a:schemeClr val="accent1"/>
              </a:solid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018198A8-A6A4-4596-A14A-0B954B507784}"/>
                </a:ext>
              </a:extLst>
            </p:cNvPr>
            <p:cNvSpPr/>
            <p:nvPr/>
          </p:nvSpPr>
          <p:spPr>
            <a:xfrm>
              <a:off x="3692070" y="321376"/>
              <a:ext cx="4817313" cy="6184138"/>
            </a:xfrm>
            <a:custGeom>
              <a:avLst/>
              <a:gdLst>
                <a:gd name="connsiteX0" fmla="*/ 2424582 w 4817313"/>
                <a:gd name="connsiteY0" fmla="*/ 0 h 6184138"/>
                <a:gd name="connsiteX1" fmla="*/ 22626 w 4817313"/>
                <a:gd name="connsiteY1" fmla="*/ 919512 h 6184138"/>
                <a:gd name="connsiteX2" fmla="*/ 22626 w 4817313"/>
                <a:gd name="connsiteY2" fmla="*/ 3468824 h 6184138"/>
                <a:gd name="connsiteX3" fmla="*/ 2382841 w 4817313"/>
                <a:gd name="connsiteY3" fmla="*/ 6184138 h 6184138"/>
                <a:gd name="connsiteX4" fmla="*/ 4814773 w 4817313"/>
                <a:gd name="connsiteY4" fmla="*/ 3564766 h 6184138"/>
                <a:gd name="connsiteX5" fmla="*/ 4814773 w 4817313"/>
                <a:gd name="connsiteY5" fmla="*/ 946003 h 6184138"/>
                <a:gd name="connsiteX6" fmla="*/ 2424582 w 4817313"/>
                <a:gd name="connsiteY6" fmla="*/ 0 h 6184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7313" h="6184138">
                  <a:moveTo>
                    <a:pt x="2424582" y="0"/>
                  </a:moveTo>
                  <a:cubicBezTo>
                    <a:pt x="2424582" y="0"/>
                    <a:pt x="862578" y="1052141"/>
                    <a:pt x="22626" y="919512"/>
                  </a:cubicBezTo>
                  <a:cubicBezTo>
                    <a:pt x="-23559" y="1856714"/>
                    <a:pt x="13825" y="2758537"/>
                    <a:pt x="22626" y="3468824"/>
                  </a:cubicBezTo>
                  <a:cubicBezTo>
                    <a:pt x="49117" y="5181145"/>
                    <a:pt x="2382841" y="6184138"/>
                    <a:pt x="2382841" y="6184138"/>
                  </a:cubicBezTo>
                  <a:cubicBezTo>
                    <a:pt x="2382841" y="6184138"/>
                    <a:pt x="4567206" y="5340265"/>
                    <a:pt x="4814773" y="3564766"/>
                  </a:cubicBezTo>
                  <a:cubicBezTo>
                    <a:pt x="4805973" y="2687778"/>
                    <a:pt x="4823575" y="1759465"/>
                    <a:pt x="4814773" y="946003"/>
                  </a:cubicBezTo>
                  <a:cubicBezTo>
                    <a:pt x="3240919" y="689634"/>
                    <a:pt x="2424582" y="0"/>
                    <a:pt x="2424582" y="0"/>
                  </a:cubicBezTo>
                  <a:close/>
                </a:path>
              </a:pathLst>
            </a:custGeom>
            <a:solidFill>
              <a:schemeClr val="accent1"/>
            </a:solidFill>
            <a:ln w="8701"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39FBDC15-0712-4C3D-BD3C-E273C955FB44}"/>
                </a:ext>
              </a:extLst>
            </p:cNvPr>
            <p:cNvSpPr/>
            <p:nvPr/>
          </p:nvSpPr>
          <p:spPr>
            <a:xfrm>
              <a:off x="5077582" y="3107623"/>
              <a:ext cx="1971904" cy="1813799"/>
            </a:xfrm>
            <a:custGeom>
              <a:avLst/>
              <a:gdLst>
                <a:gd name="connsiteX0" fmla="*/ 1970433 w 1971904"/>
                <a:gd name="connsiteY0" fmla="*/ 1441139 h 1813799"/>
                <a:gd name="connsiteX1" fmla="*/ 0 w 1971904"/>
                <a:gd name="connsiteY1" fmla="*/ 1441139 h 1813799"/>
                <a:gd name="connsiteX2" fmla="*/ 0 w 1971904"/>
                <a:gd name="connsiteY2" fmla="*/ 0 h 1813799"/>
                <a:gd name="connsiteX3" fmla="*/ 1970433 w 1971904"/>
                <a:gd name="connsiteY3" fmla="*/ 0 h 1813799"/>
                <a:gd name="connsiteX4" fmla="*/ 1970433 w 1971904"/>
                <a:gd name="connsiteY4" fmla="*/ 1441139 h 1813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1904" h="1813799">
                  <a:moveTo>
                    <a:pt x="1970433" y="1441139"/>
                  </a:moveTo>
                  <a:cubicBezTo>
                    <a:pt x="1467194" y="1954225"/>
                    <a:pt x="555524" y="1921547"/>
                    <a:pt x="0" y="1441139"/>
                  </a:cubicBezTo>
                  <a:cubicBezTo>
                    <a:pt x="0" y="1079329"/>
                    <a:pt x="0" y="0"/>
                    <a:pt x="0" y="0"/>
                  </a:cubicBezTo>
                  <a:lnTo>
                    <a:pt x="1970433" y="0"/>
                  </a:lnTo>
                  <a:cubicBezTo>
                    <a:pt x="1970433" y="87"/>
                    <a:pt x="1973745" y="1079329"/>
                    <a:pt x="1970433" y="1441139"/>
                  </a:cubicBezTo>
                  <a:close/>
                </a:path>
              </a:pathLst>
            </a:custGeom>
            <a:solidFill>
              <a:srgbClr val="FFFFFF"/>
            </a:solidFill>
            <a:ln w="8701"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E5E193F6-81ED-43EC-857F-CEBEB7CB275D}"/>
                </a:ext>
              </a:extLst>
            </p:cNvPr>
            <p:cNvSpPr/>
            <p:nvPr/>
          </p:nvSpPr>
          <p:spPr>
            <a:xfrm>
              <a:off x="5332382" y="1718072"/>
              <a:ext cx="1483576" cy="1261366"/>
            </a:xfrm>
            <a:custGeom>
              <a:avLst/>
              <a:gdLst>
                <a:gd name="connsiteX0" fmla="*/ 741832 w 1483576"/>
                <a:gd name="connsiteY0" fmla="*/ 0 h 1261366"/>
                <a:gd name="connsiteX1" fmla="*/ 741832 w 1483576"/>
                <a:gd name="connsiteY1" fmla="*/ 0 h 1261366"/>
                <a:gd name="connsiteX2" fmla="*/ 0 w 1483576"/>
                <a:gd name="connsiteY2" fmla="*/ 741745 h 1261366"/>
                <a:gd name="connsiteX3" fmla="*/ 0 w 1483576"/>
                <a:gd name="connsiteY3" fmla="*/ 1261367 h 1261366"/>
                <a:gd name="connsiteX4" fmla="*/ 292445 w 1483576"/>
                <a:gd name="connsiteY4" fmla="*/ 1261367 h 1261366"/>
                <a:gd name="connsiteX5" fmla="*/ 292445 w 1483576"/>
                <a:gd name="connsiteY5" fmla="*/ 735209 h 1261366"/>
                <a:gd name="connsiteX6" fmla="*/ 719698 w 1483576"/>
                <a:gd name="connsiteY6" fmla="*/ 307956 h 1261366"/>
                <a:gd name="connsiteX7" fmla="*/ 719698 w 1483576"/>
                <a:gd name="connsiteY7" fmla="*/ 307956 h 1261366"/>
                <a:gd name="connsiteX8" fmla="*/ 1146950 w 1483576"/>
                <a:gd name="connsiteY8" fmla="*/ 735209 h 1261366"/>
                <a:gd name="connsiteX9" fmla="*/ 1146950 w 1483576"/>
                <a:gd name="connsiteY9" fmla="*/ 1261367 h 1261366"/>
                <a:gd name="connsiteX10" fmla="*/ 1483576 w 1483576"/>
                <a:gd name="connsiteY10" fmla="*/ 1261367 h 1261366"/>
                <a:gd name="connsiteX11" fmla="*/ 1483576 w 1483576"/>
                <a:gd name="connsiteY11" fmla="*/ 741745 h 1261366"/>
                <a:gd name="connsiteX12" fmla="*/ 741832 w 1483576"/>
                <a:gd name="connsiteY12" fmla="*/ 0 h 1261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83576" h="1261366">
                  <a:moveTo>
                    <a:pt x="741832" y="0"/>
                  </a:moveTo>
                  <a:lnTo>
                    <a:pt x="741832" y="0"/>
                  </a:lnTo>
                  <a:cubicBezTo>
                    <a:pt x="332182" y="0"/>
                    <a:pt x="0" y="332095"/>
                    <a:pt x="0" y="741745"/>
                  </a:cubicBezTo>
                  <a:lnTo>
                    <a:pt x="0" y="1261367"/>
                  </a:lnTo>
                  <a:lnTo>
                    <a:pt x="292445" y="1261367"/>
                  </a:lnTo>
                  <a:lnTo>
                    <a:pt x="292445" y="735209"/>
                  </a:lnTo>
                  <a:cubicBezTo>
                    <a:pt x="292445" y="499231"/>
                    <a:pt x="483720" y="307956"/>
                    <a:pt x="719698" y="307956"/>
                  </a:cubicBezTo>
                  <a:lnTo>
                    <a:pt x="719698" y="307956"/>
                  </a:lnTo>
                  <a:cubicBezTo>
                    <a:pt x="955676" y="307956"/>
                    <a:pt x="1146950" y="499231"/>
                    <a:pt x="1146950" y="735209"/>
                  </a:cubicBezTo>
                  <a:lnTo>
                    <a:pt x="1146950" y="1261367"/>
                  </a:lnTo>
                  <a:lnTo>
                    <a:pt x="1483576" y="1261367"/>
                  </a:lnTo>
                  <a:lnTo>
                    <a:pt x="1483576" y="741745"/>
                  </a:lnTo>
                  <a:cubicBezTo>
                    <a:pt x="1483664" y="332095"/>
                    <a:pt x="1151569" y="0"/>
                    <a:pt x="741832" y="0"/>
                  </a:cubicBezTo>
                  <a:close/>
                </a:path>
              </a:pathLst>
            </a:custGeom>
            <a:solidFill>
              <a:srgbClr val="FFFFFF"/>
            </a:solidFill>
            <a:ln w="8701"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93FBF04F-F499-47C8-AC86-3C151DF65F3A}"/>
                </a:ext>
              </a:extLst>
            </p:cNvPr>
            <p:cNvSpPr/>
            <p:nvPr/>
          </p:nvSpPr>
          <p:spPr>
            <a:xfrm>
              <a:off x="5864640" y="3547424"/>
              <a:ext cx="405205" cy="796469"/>
            </a:xfrm>
            <a:custGeom>
              <a:avLst/>
              <a:gdLst>
                <a:gd name="connsiteX0" fmla="*/ 353618 w 405205"/>
                <a:gd name="connsiteY0" fmla="*/ 639528 h 796469"/>
                <a:gd name="connsiteX1" fmla="*/ 310135 w 405205"/>
                <a:gd name="connsiteY1" fmla="*/ 639528 h 796469"/>
                <a:gd name="connsiteX2" fmla="*/ 311529 w 405205"/>
                <a:gd name="connsiteY2" fmla="*/ 628026 h 796469"/>
                <a:gd name="connsiteX3" fmla="*/ 311529 w 405205"/>
                <a:gd name="connsiteY3" fmla="*/ 570861 h 796469"/>
                <a:gd name="connsiteX4" fmla="*/ 261685 w 405205"/>
                <a:gd name="connsiteY4" fmla="*/ 521016 h 796469"/>
                <a:gd name="connsiteX5" fmla="*/ 261423 w 405205"/>
                <a:gd name="connsiteY5" fmla="*/ 521016 h 796469"/>
                <a:gd name="connsiteX6" fmla="*/ 261423 w 405205"/>
                <a:gd name="connsiteY6" fmla="*/ 396492 h 796469"/>
                <a:gd name="connsiteX7" fmla="*/ 405206 w 405205"/>
                <a:gd name="connsiteY7" fmla="*/ 202603 h 796469"/>
                <a:gd name="connsiteX8" fmla="*/ 202603 w 405205"/>
                <a:gd name="connsiteY8" fmla="*/ 0 h 796469"/>
                <a:gd name="connsiteX9" fmla="*/ 0 w 405205"/>
                <a:gd name="connsiteY9" fmla="*/ 202603 h 796469"/>
                <a:gd name="connsiteX10" fmla="*/ 143783 w 405205"/>
                <a:gd name="connsiteY10" fmla="*/ 396492 h 796469"/>
                <a:gd name="connsiteX11" fmla="*/ 143783 w 405205"/>
                <a:gd name="connsiteY11" fmla="*/ 521016 h 796469"/>
                <a:gd name="connsiteX12" fmla="*/ 143521 w 405205"/>
                <a:gd name="connsiteY12" fmla="*/ 521016 h 796469"/>
                <a:gd name="connsiteX13" fmla="*/ 93677 w 405205"/>
                <a:gd name="connsiteY13" fmla="*/ 570861 h 796469"/>
                <a:gd name="connsiteX14" fmla="*/ 93677 w 405205"/>
                <a:gd name="connsiteY14" fmla="*/ 628026 h 796469"/>
                <a:gd name="connsiteX15" fmla="*/ 95071 w 405205"/>
                <a:gd name="connsiteY15" fmla="*/ 639528 h 796469"/>
                <a:gd name="connsiteX16" fmla="*/ 51587 w 405205"/>
                <a:gd name="connsiteY16" fmla="*/ 639528 h 796469"/>
                <a:gd name="connsiteX17" fmla="*/ 21785 w 405205"/>
                <a:gd name="connsiteY17" fmla="*/ 669330 h 796469"/>
                <a:gd name="connsiteX18" fmla="*/ 21785 w 405205"/>
                <a:gd name="connsiteY18" fmla="*/ 766667 h 796469"/>
                <a:gd name="connsiteX19" fmla="*/ 51587 w 405205"/>
                <a:gd name="connsiteY19" fmla="*/ 796469 h 796469"/>
                <a:gd name="connsiteX20" fmla="*/ 353705 w 405205"/>
                <a:gd name="connsiteY20" fmla="*/ 796469 h 796469"/>
                <a:gd name="connsiteX21" fmla="*/ 383508 w 405205"/>
                <a:gd name="connsiteY21" fmla="*/ 766667 h 796469"/>
                <a:gd name="connsiteX22" fmla="*/ 383508 w 405205"/>
                <a:gd name="connsiteY22" fmla="*/ 669330 h 796469"/>
                <a:gd name="connsiteX23" fmla="*/ 353618 w 405205"/>
                <a:gd name="connsiteY23" fmla="*/ 639528 h 796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05205" h="796469">
                  <a:moveTo>
                    <a:pt x="353618" y="639528"/>
                  </a:moveTo>
                  <a:lnTo>
                    <a:pt x="310135" y="639528"/>
                  </a:lnTo>
                  <a:cubicBezTo>
                    <a:pt x="311006" y="635781"/>
                    <a:pt x="311529" y="631947"/>
                    <a:pt x="311529" y="628026"/>
                  </a:cubicBezTo>
                  <a:lnTo>
                    <a:pt x="311529" y="570861"/>
                  </a:lnTo>
                  <a:cubicBezTo>
                    <a:pt x="311529" y="543324"/>
                    <a:pt x="289221" y="521016"/>
                    <a:pt x="261685" y="521016"/>
                  </a:cubicBezTo>
                  <a:lnTo>
                    <a:pt x="261423" y="521016"/>
                  </a:lnTo>
                  <a:lnTo>
                    <a:pt x="261423" y="396492"/>
                  </a:lnTo>
                  <a:cubicBezTo>
                    <a:pt x="344643" y="371308"/>
                    <a:pt x="405206" y="294014"/>
                    <a:pt x="405206" y="202603"/>
                  </a:cubicBezTo>
                  <a:cubicBezTo>
                    <a:pt x="405206" y="90714"/>
                    <a:pt x="314492" y="0"/>
                    <a:pt x="202603" y="0"/>
                  </a:cubicBezTo>
                  <a:cubicBezTo>
                    <a:pt x="90714" y="0"/>
                    <a:pt x="0" y="90714"/>
                    <a:pt x="0" y="202603"/>
                  </a:cubicBezTo>
                  <a:cubicBezTo>
                    <a:pt x="0" y="294014"/>
                    <a:pt x="60563" y="371308"/>
                    <a:pt x="143783" y="396492"/>
                  </a:cubicBezTo>
                  <a:lnTo>
                    <a:pt x="143783" y="521016"/>
                  </a:lnTo>
                  <a:lnTo>
                    <a:pt x="143521" y="521016"/>
                  </a:lnTo>
                  <a:cubicBezTo>
                    <a:pt x="115985" y="521016"/>
                    <a:pt x="93677" y="543324"/>
                    <a:pt x="93677" y="570861"/>
                  </a:cubicBezTo>
                  <a:lnTo>
                    <a:pt x="93677" y="628026"/>
                  </a:lnTo>
                  <a:cubicBezTo>
                    <a:pt x="93677" y="632034"/>
                    <a:pt x="94199" y="635868"/>
                    <a:pt x="95071" y="639528"/>
                  </a:cubicBezTo>
                  <a:lnTo>
                    <a:pt x="51587" y="639528"/>
                  </a:lnTo>
                  <a:cubicBezTo>
                    <a:pt x="35118" y="639528"/>
                    <a:pt x="21785" y="652861"/>
                    <a:pt x="21785" y="669330"/>
                  </a:cubicBezTo>
                  <a:lnTo>
                    <a:pt x="21785" y="766667"/>
                  </a:lnTo>
                  <a:cubicBezTo>
                    <a:pt x="21785" y="783137"/>
                    <a:pt x="35118" y="796469"/>
                    <a:pt x="51587" y="796469"/>
                  </a:cubicBezTo>
                  <a:lnTo>
                    <a:pt x="353705" y="796469"/>
                  </a:lnTo>
                  <a:cubicBezTo>
                    <a:pt x="370175" y="796469"/>
                    <a:pt x="383508" y="783137"/>
                    <a:pt x="383508" y="766667"/>
                  </a:cubicBezTo>
                  <a:lnTo>
                    <a:pt x="383508" y="669330"/>
                  </a:lnTo>
                  <a:cubicBezTo>
                    <a:pt x="383333" y="652861"/>
                    <a:pt x="370001" y="639528"/>
                    <a:pt x="353618" y="639528"/>
                  </a:cubicBezTo>
                  <a:close/>
                </a:path>
              </a:pathLst>
            </a:custGeom>
            <a:solidFill>
              <a:schemeClr val="accent1"/>
            </a:solidFill>
            <a:ln w="8701" cap="flat">
              <a:noFill/>
              <a:prstDash val="solid"/>
              <a:miter/>
            </a:ln>
          </p:spPr>
          <p:txBody>
            <a:bodyPr rtlCol="0" anchor="ctr"/>
            <a:lstStyle/>
            <a:p>
              <a:endParaRPr lang="en-US"/>
            </a:p>
          </p:txBody>
        </p:sp>
      </p:grpSp>
      <p:sp>
        <p:nvSpPr>
          <p:cNvPr id="3" name="ZoneTexte 2"/>
          <p:cNvSpPr txBox="1"/>
          <p:nvPr/>
        </p:nvSpPr>
        <p:spPr>
          <a:xfrm>
            <a:off x="226022" y="2272644"/>
            <a:ext cx="6292941" cy="2677656"/>
          </a:xfrm>
          <a:prstGeom prst="rect">
            <a:avLst/>
          </a:prstGeom>
          <a:noFill/>
        </p:spPr>
        <p:txBody>
          <a:bodyPr wrap="none" rtlCol="0">
            <a:spAutoFit/>
          </a:bodyPr>
          <a:lstStyle/>
          <a:p>
            <a:r>
              <a:rPr lang="en-US" sz="2400" dirty="0" smtClean="0"/>
              <a:t>- Access </a:t>
            </a:r>
            <a:r>
              <a:rPr lang="en-US" sz="2400" dirty="0"/>
              <a:t>control.</a:t>
            </a:r>
          </a:p>
          <a:p>
            <a:r>
              <a:rPr lang="en-US" sz="2400" dirty="0" smtClean="0"/>
              <a:t>- Viewing </a:t>
            </a:r>
            <a:r>
              <a:rPr lang="en-US" sz="2400" dirty="0"/>
              <a:t>information according to privileges.</a:t>
            </a:r>
          </a:p>
          <a:p>
            <a:r>
              <a:rPr lang="en-US" sz="2400" dirty="0" smtClean="0"/>
              <a:t>- Monitoring </a:t>
            </a:r>
            <a:r>
              <a:rPr lang="en-US" sz="2400" dirty="0"/>
              <a:t>and recording of operations.</a:t>
            </a:r>
          </a:p>
          <a:p>
            <a:r>
              <a:rPr lang="en-US" sz="2400" dirty="0" smtClean="0"/>
              <a:t>- Redundancy </a:t>
            </a:r>
            <a:r>
              <a:rPr lang="en-US" sz="2400" dirty="0"/>
              <a:t>and backups.</a:t>
            </a:r>
          </a:p>
          <a:p>
            <a:r>
              <a:rPr lang="en-US" sz="2400" dirty="0" smtClean="0"/>
              <a:t>- Encryption.</a:t>
            </a:r>
            <a:endParaRPr lang="en-US" sz="2400" dirty="0"/>
          </a:p>
          <a:p>
            <a:r>
              <a:rPr lang="en-US" sz="2400" dirty="0" smtClean="0"/>
              <a:t>- Blocking </a:t>
            </a:r>
            <a:r>
              <a:rPr lang="en-US" sz="2400" dirty="0"/>
              <a:t>access to files.</a:t>
            </a:r>
          </a:p>
          <a:p>
            <a:r>
              <a:rPr lang="en-US" sz="2400" dirty="0" smtClean="0"/>
              <a:t>- Malicious </a:t>
            </a:r>
            <a:r>
              <a:rPr lang="en-US" sz="2400" dirty="0"/>
              <a:t>code injections.</a:t>
            </a:r>
            <a:endParaRPr lang="fr-FR" sz="2400" dirty="0"/>
          </a:p>
        </p:txBody>
      </p:sp>
    </p:spTree>
    <p:extLst>
      <p:ext uri="{BB962C8B-B14F-4D97-AF65-F5344CB8AC3E}">
        <p14:creationId xmlns:p14="http://schemas.microsoft.com/office/powerpoint/2010/main" val="34231334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C0DADC-CEA0-45C4-8DB3-CD1BDB15E17B}"/>
              </a:ext>
            </a:extLst>
          </p:cNvPr>
          <p:cNvGrpSpPr/>
          <p:nvPr/>
        </p:nvGrpSpPr>
        <p:grpSpPr>
          <a:xfrm>
            <a:off x="1560416" y="1672886"/>
            <a:ext cx="5106822" cy="5185114"/>
            <a:chOff x="7001691" y="2819156"/>
            <a:chExt cx="5190309" cy="4038844"/>
          </a:xfrm>
        </p:grpSpPr>
        <p:grpSp>
          <p:nvGrpSpPr>
            <p:cNvPr id="72" name="Group 71">
              <a:extLst>
                <a:ext uri="{FF2B5EF4-FFF2-40B4-BE49-F238E27FC236}">
                  <a16:creationId xmlns:a16="http://schemas.microsoft.com/office/drawing/2014/main" id="{0304A7FB-BB1E-4D0B-9AE5-A6F4169FD0EA}"/>
                </a:ext>
              </a:extLst>
            </p:cNvPr>
            <p:cNvGrpSpPr/>
            <p:nvPr/>
          </p:nvGrpSpPr>
          <p:grpSpPr>
            <a:xfrm>
              <a:off x="7001691" y="4693236"/>
              <a:ext cx="2928242" cy="1946599"/>
              <a:chOff x="6917382" y="4652701"/>
              <a:chExt cx="2983072" cy="1983048"/>
            </a:xfrm>
          </p:grpSpPr>
          <p:sp>
            <p:nvSpPr>
              <p:cNvPr id="73" name="Freeform: Shape 72">
                <a:extLst>
                  <a:ext uri="{FF2B5EF4-FFF2-40B4-BE49-F238E27FC236}">
                    <a16:creationId xmlns:a16="http://schemas.microsoft.com/office/drawing/2014/main" id="{F7BD4B61-270A-40EF-B2A3-79E1D4EF93E7}"/>
                  </a:ext>
                </a:extLst>
              </p:cNvPr>
              <p:cNvSpPr/>
              <p:nvPr/>
            </p:nvSpPr>
            <p:spPr>
              <a:xfrm>
                <a:off x="6917382" y="4652701"/>
                <a:ext cx="2983072" cy="1983048"/>
              </a:xfrm>
              <a:custGeom>
                <a:avLst/>
                <a:gdLst>
                  <a:gd name="connsiteX0" fmla="*/ 2977241 w 2983072"/>
                  <a:gd name="connsiteY0" fmla="*/ 1404120 h 1983048"/>
                  <a:gd name="connsiteX1" fmla="*/ 1664038 w 2983072"/>
                  <a:gd name="connsiteY1" fmla="*/ 1312116 h 1983048"/>
                  <a:gd name="connsiteX2" fmla="*/ 1634323 w 2983072"/>
                  <a:gd name="connsiteY2" fmla="*/ 1288114 h 1983048"/>
                  <a:gd name="connsiteX3" fmla="*/ 1230305 w 2983072"/>
                  <a:gd name="connsiteY3" fmla="*/ 69774 h 1983048"/>
                  <a:gd name="connsiteX4" fmla="*/ 1130872 w 2983072"/>
                  <a:gd name="connsiteY4" fmla="*/ 56 h 1983048"/>
                  <a:gd name="connsiteX5" fmla="*/ 68538 w 2983072"/>
                  <a:gd name="connsiteY5" fmla="*/ 15486 h 1983048"/>
                  <a:gd name="connsiteX6" fmla="*/ 1678 w 2983072"/>
                  <a:gd name="connsiteY6" fmla="*/ 98918 h 1983048"/>
                  <a:gd name="connsiteX7" fmla="*/ 437126 w 2983072"/>
                  <a:gd name="connsiteY7" fmla="*/ 1469265 h 1983048"/>
                  <a:gd name="connsiteX8" fmla="*/ 531416 w 2983072"/>
                  <a:gd name="connsiteY8" fmla="*/ 1703562 h 1983048"/>
                  <a:gd name="connsiteX9" fmla="*/ 478271 w 2983072"/>
                  <a:gd name="connsiteY9" fmla="*/ 1825853 h 1983048"/>
                  <a:gd name="connsiteX10" fmla="*/ 554274 w 2983072"/>
                  <a:gd name="connsiteY10" fmla="*/ 1888141 h 1983048"/>
                  <a:gd name="connsiteX11" fmla="*/ 2109201 w 2983072"/>
                  <a:gd name="connsiteY11" fmla="*/ 1983003 h 1983048"/>
                  <a:gd name="connsiteX12" fmla="*/ 2322354 w 2983072"/>
                  <a:gd name="connsiteY12" fmla="*/ 1912714 h 1983048"/>
                  <a:gd name="connsiteX13" fmla="*/ 2959525 w 2983072"/>
                  <a:gd name="connsiteY13" fmla="*/ 1470408 h 1983048"/>
                  <a:gd name="connsiteX14" fmla="*/ 2977241 w 2983072"/>
                  <a:gd name="connsiteY14" fmla="*/ 1404120 h 1983048"/>
                  <a:gd name="connsiteX15" fmla="*/ 2977241 w 2983072"/>
                  <a:gd name="connsiteY15" fmla="*/ 1404120 h 1983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3072" h="1983048">
                    <a:moveTo>
                      <a:pt x="2977241" y="1404120"/>
                    </a:moveTo>
                    <a:cubicBezTo>
                      <a:pt x="2934953" y="1378976"/>
                      <a:pt x="1826903" y="1330402"/>
                      <a:pt x="1664038" y="1312116"/>
                    </a:cubicBezTo>
                    <a:cubicBezTo>
                      <a:pt x="1645752" y="1310401"/>
                      <a:pt x="1638895" y="1303544"/>
                      <a:pt x="1634323" y="1288114"/>
                    </a:cubicBezTo>
                    <a:cubicBezTo>
                      <a:pt x="1595464" y="1168680"/>
                      <a:pt x="1325737" y="356644"/>
                      <a:pt x="1230305" y="69774"/>
                    </a:cubicBezTo>
                    <a:cubicBezTo>
                      <a:pt x="1212018" y="14914"/>
                      <a:pt x="1189160" y="-1087"/>
                      <a:pt x="1130872" y="56"/>
                    </a:cubicBezTo>
                    <a:cubicBezTo>
                      <a:pt x="1060011" y="1199"/>
                      <a:pt x="140541" y="14914"/>
                      <a:pt x="68538" y="15486"/>
                    </a:cubicBezTo>
                    <a:cubicBezTo>
                      <a:pt x="17678" y="16057"/>
                      <a:pt x="-6894" y="48059"/>
                      <a:pt x="1678" y="98918"/>
                    </a:cubicBezTo>
                    <a:cubicBezTo>
                      <a:pt x="6249" y="125776"/>
                      <a:pt x="422840" y="1433835"/>
                      <a:pt x="437126" y="1469265"/>
                    </a:cubicBezTo>
                    <a:cubicBezTo>
                      <a:pt x="467413" y="1548126"/>
                      <a:pt x="471413" y="1637273"/>
                      <a:pt x="531416" y="1703562"/>
                    </a:cubicBezTo>
                    <a:cubicBezTo>
                      <a:pt x="458270" y="1744707"/>
                      <a:pt x="455413" y="1751564"/>
                      <a:pt x="478271" y="1825853"/>
                    </a:cubicBezTo>
                    <a:cubicBezTo>
                      <a:pt x="489700" y="1863569"/>
                      <a:pt x="514272" y="1885284"/>
                      <a:pt x="554274" y="1888141"/>
                    </a:cubicBezTo>
                    <a:cubicBezTo>
                      <a:pt x="729711" y="1900713"/>
                      <a:pt x="1952051" y="1985289"/>
                      <a:pt x="2109201" y="1983003"/>
                    </a:cubicBezTo>
                    <a:cubicBezTo>
                      <a:pt x="2188062" y="1981288"/>
                      <a:pt x="2226350" y="1983574"/>
                      <a:pt x="2322354" y="1912714"/>
                    </a:cubicBezTo>
                    <a:cubicBezTo>
                      <a:pt x="2388643" y="1865283"/>
                      <a:pt x="2905809" y="1512125"/>
                      <a:pt x="2959525" y="1470408"/>
                    </a:cubicBezTo>
                    <a:cubicBezTo>
                      <a:pt x="2984670" y="1449836"/>
                      <a:pt x="2988098" y="1430978"/>
                      <a:pt x="2977241" y="1404120"/>
                    </a:cubicBezTo>
                    <a:lnTo>
                      <a:pt x="2977241" y="1404120"/>
                    </a:lnTo>
                    <a:close/>
                  </a:path>
                </a:pathLst>
              </a:custGeom>
              <a:solidFill>
                <a:srgbClr val="484848"/>
              </a:solidFill>
              <a:ln w="5709"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B181C6B2-8AB6-4ABC-8470-D196305561C9}"/>
                  </a:ext>
                </a:extLst>
              </p:cNvPr>
              <p:cNvSpPr/>
              <p:nvPr/>
            </p:nvSpPr>
            <p:spPr>
              <a:xfrm>
                <a:off x="7049409" y="4778370"/>
                <a:ext cx="1445617" cy="1416648"/>
              </a:xfrm>
              <a:custGeom>
                <a:avLst/>
                <a:gdLst>
                  <a:gd name="connsiteX0" fmla="*/ 1442293 w 1445617"/>
                  <a:gd name="connsiteY0" fmla="*/ 1036725 h 1416648"/>
                  <a:gd name="connsiteX1" fmla="*/ 1349718 w 1445617"/>
                  <a:gd name="connsiteY1" fmla="*/ 770427 h 1416648"/>
                  <a:gd name="connsiteX2" fmla="*/ 1094277 w 1445617"/>
                  <a:gd name="connsiteY2" fmla="*/ 25251 h 1416648"/>
                  <a:gd name="connsiteX3" fmla="*/ 1059419 w 1445617"/>
                  <a:gd name="connsiteY3" fmla="*/ 107 h 1416648"/>
                  <a:gd name="connsiteX4" fmla="*/ 62802 w 1445617"/>
                  <a:gd name="connsiteY4" fmla="*/ 41251 h 1416648"/>
                  <a:gd name="connsiteX5" fmla="*/ 13086 w 1445617"/>
                  <a:gd name="connsiteY5" fmla="*/ 109255 h 1416648"/>
                  <a:gd name="connsiteX6" fmla="*/ 166807 w 1445617"/>
                  <a:gd name="connsiteY6" fmla="*/ 575561 h 1416648"/>
                  <a:gd name="connsiteX7" fmla="*/ 430247 w 1445617"/>
                  <a:gd name="connsiteY7" fmla="*/ 1385312 h 1416648"/>
                  <a:gd name="connsiteX8" fmla="*/ 478250 w 1445617"/>
                  <a:gd name="connsiteY8" fmla="*/ 1408742 h 1416648"/>
                  <a:gd name="connsiteX9" fmla="*/ 1106278 w 1445617"/>
                  <a:gd name="connsiteY9" fmla="*/ 1184160 h 1416648"/>
                  <a:gd name="connsiteX10" fmla="*/ 1245141 w 1445617"/>
                  <a:gd name="connsiteY10" fmla="*/ 1132729 h 1416648"/>
                  <a:gd name="connsiteX11" fmla="*/ 1245141 w 1445617"/>
                  <a:gd name="connsiteY11" fmla="*/ 1132729 h 1416648"/>
                  <a:gd name="connsiteX12" fmla="*/ 1245141 w 1445617"/>
                  <a:gd name="connsiteY12" fmla="*/ 1132729 h 1416648"/>
                  <a:gd name="connsiteX13" fmla="*/ 1424007 w 1445617"/>
                  <a:gd name="connsiteY13" fmla="*/ 1071012 h 1416648"/>
                  <a:gd name="connsiteX14" fmla="*/ 1442293 w 1445617"/>
                  <a:gd name="connsiteY14" fmla="*/ 1036725 h 1416648"/>
                  <a:gd name="connsiteX15" fmla="*/ 1442293 w 1445617"/>
                  <a:gd name="connsiteY15" fmla="*/ 1036725 h 141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45617" h="1416648">
                    <a:moveTo>
                      <a:pt x="1442293" y="1036725"/>
                    </a:moveTo>
                    <a:cubicBezTo>
                      <a:pt x="1410292" y="948150"/>
                      <a:pt x="1380005" y="859003"/>
                      <a:pt x="1349718" y="770427"/>
                    </a:cubicBezTo>
                    <a:cubicBezTo>
                      <a:pt x="1263999" y="521845"/>
                      <a:pt x="1178853" y="273833"/>
                      <a:pt x="1094277" y="25251"/>
                    </a:cubicBezTo>
                    <a:cubicBezTo>
                      <a:pt x="1087991" y="6964"/>
                      <a:pt x="1080563" y="-1036"/>
                      <a:pt x="1059419" y="107"/>
                    </a:cubicBezTo>
                    <a:cubicBezTo>
                      <a:pt x="1013131" y="2964"/>
                      <a:pt x="181093" y="35537"/>
                      <a:pt x="62802" y="41251"/>
                    </a:cubicBezTo>
                    <a:cubicBezTo>
                      <a:pt x="-9201" y="44680"/>
                      <a:pt x="-9201" y="41823"/>
                      <a:pt x="13086" y="109255"/>
                    </a:cubicBezTo>
                    <a:cubicBezTo>
                      <a:pt x="64517" y="264690"/>
                      <a:pt x="115948" y="420126"/>
                      <a:pt x="166807" y="575561"/>
                    </a:cubicBezTo>
                    <a:cubicBezTo>
                      <a:pt x="254811" y="845288"/>
                      <a:pt x="342243" y="1115586"/>
                      <a:pt x="430247" y="1385312"/>
                    </a:cubicBezTo>
                    <a:cubicBezTo>
                      <a:pt x="442248" y="1422457"/>
                      <a:pt x="442819" y="1421314"/>
                      <a:pt x="478250" y="1408742"/>
                    </a:cubicBezTo>
                    <a:cubicBezTo>
                      <a:pt x="687973" y="1333881"/>
                      <a:pt x="897126" y="1259592"/>
                      <a:pt x="1106278" y="1184160"/>
                    </a:cubicBezTo>
                    <a:cubicBezTo>
                      <a:pt x="1152566" y="1167588"/>
                      <a:pt x="1201139" y="1155016"/>
                      <a:pt x="1245141" y="1132729"/>
                    </a:cubicBezTo>
                    <a:lnTo>
                      <a:pt x="1245141" y="1132729"/>
                    </a:lnTo>
                    <a:lnTo>
                      <a:pt x="1245141" y="1132729"/>
                    </a:lnTo>
                    <a:cubicBezTo>
                      <a:pt x="1304573" y="1112157"/>
                      <a:pt x="1364004" y="1090442"/>
                      <a:pt x="1424007" y="1071012"/>
                    </a:cubicBezTo>
                    <a:cubicBezTo>
                      <a:pt x="1445150" y="1065298"/>
                      <a:pt x="1449722" y="1057869"/>
                      <a:pt x="1442293" y="1036725"/>
                    </a:cubicBezTo>
                    <a:lnTo>
                      <a:pt x="1442293" y="1036725"/>
                    </a:lnTo>
                    <a:close/>
                  </a:path>
                </a:pathLst>
              </a:custGeom>
              <a:solidFill>
                <a:srgbClr val="8F8C8D"/>
              </a:solidFill>
              <a:ln w="5709"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C5FE72C1-75ED-460D-9A9F-079970AFE9A3}"/>
                  </a:ext>
                </a:extLst>
              </p:cNvPr>
              <p:cNvSpPr/>
              <p:nvPr/>
            </p:nvSpPr>
            <p:spPr>
              <a:xfrm>
                <a:off x="7048837" y="4800764"/>
                <a:ext cx="1251998" cy="1394255"/>
              </a:xfrm>
              <a:custGeom>
                <a:avLst/>
                <a:gdLst>
                  <a:gd name="connsiteX0" fmla="*/ 1251999 w 1251998"/>
                  <a:gd name="connsiteY0" fmla="*/ 1108050 h 1394255"/>
                  <a:gd name="connsiteX1" fmla="*/ 413104 w 1251998"/>
                  <a:gd name="connsiteY1" fmla="*/ 0 h 1394255"/>
                  <a:gd name="connsiteX2" fmla="*/ 62802 w 1251998"/>
                  <a:gd name="connsiteY2" fmla="*/ 16001 h 1394255"/>
                  <a:gd name="connsiteX3" fmla="*/ 13086 w 1251998"/>
                  <a:gd name="connsiteY3" fmla="*/ 84575 h 1394255"/>
                  <a:gd name="connsiteX4" fmla="*/ 166807 w 1251998"/>
                  <a:gd name="connsiteY4" fmla="*/ 551453 h 1394255"/>
                  <a:gd name="connsiteX5" fmla="*/ 429676 w 1251998"/>
                  <a:gd name="connsiteY5" fmla="*/ 1362919 h 1394255"/>
                  <a:gd name="connsiteX6" fmla="*/ 477678 w 1251998"/>
                  <a:gd name="connsiteY6" fmla="*/ 1386348 h 1394255"/>
                  <a:gd name="connsiteX7" fmla="*/ 1105706 w 1251998"/>
                  <a:gd name="connsiteY7" fmla="*/ 1161195 h 1394255"/>
                  <a:gd name="connsiteX8" fmla="*/ 1244570 w 1251998"/>
                  <a:gd name="connsiteY8" fmla="*/ 1109764 h 1394255"/>
                  <a:gd name="connsiteX9" fmla="*/ 1244570 w 1251998"/>
                  <a:gd name="connsiteY9" fmla="*/ 1109764 h 1394255"/>
                  <a:gd name="connsiteX10" fmla="*/ 1244570 w 1251998"/>
                  <a:gd name="connsiteY10" fmla="*/ 1109764 h 1394255"/>
                  <a:gd name="connsiteX11" fmla="*/ 1251999 w 1251998"/>
                  <a:gd name="connsiteY11" fmla="*/ 1108050 h 1394255"/>
                  <a:gd name="connsiteX12" fmla="*/ 1251999 w 1251998"/>
                  <a:gd name="connsiteY12" fmla="*/ 1108050 h 1394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51998" h="1394255">
                    <a:moveTo>
                      <a:pt x="1251999" y="1108050"/>
                    </a:moveTo>
                    <a:lnTo>
                      <a:pt x="413104" y="0"/>
                    </a:lnTo>
                    <a:cubicBezTo>
                      <a:pt x="296527" y="10858"/>
                      <a:pt x="179379" y="10286"/>
                      <a:pt x="62802" y="16001"/>
                    </a:cubicBezTo>
                    <a:cubicBezTo>
                      <a:pt x="-9201" y="19429"/>
                      <a:pt x="-9201" y="16572"/>
                      <a:pt x="13086" y="84575"/>
                    </a:cubicBezTo>
                    <a:cubicBezTo>
                      <a:pt x="64517" y="240011"/>
                      <a:pt x="115948" y="396018"/>
                      <a:pt x="166807" y="551453"/>
                    </a:cubicBezTo>
                    <a:cubicBezTo>
                      <a:pt x="254811" y="821751"/>
                      <a:pt x="342243" y="1092049"/>
                      <a:pt x="429676" y="1362919"/>
                    </a:cubicBezTo>
                    <a:cubicBezTo>
                      <a:pt x="441677" y="1400063"/>
                      <a:pt x="442248" y="1398920"/>
                      <a:pt x="477678" y="1386348"/>
                    </a:cubicBezTo>
                    <a:cubicBezTo>
                      <a:pt x="686830" y="1311488"/>
                      <a:pt x="896554" y="1237199"/>
                      <a:pt x="1105706" y="1161195"/>
                    </a:cubicBezTo>
                    <a:cubicBezTo>
                      <a:pt x="1151994" y="1144623"/>
                      <a:pt x="1200568" y="1132051"/>
                      <a:pt x="1244570" y="1109764"/>
                    </a:cubicBezTo>
                    <a:lnTo>
                      <a:pt x="1244570" y="1109764"/>
                    </a:lnTo>
                    <a:lnTo>
                      <a:pt x="1244570" y="1109764"/>
                    </a:lnTo>
                    <a:cubicBezTo>
                      <a:pt x="1247427" y="1109764"/>
                      <a:pt x="1249713" y="1108621"/>
                      <a:pt x="1251999" y="1108050"/>
                    </a:cubicBezTo>
                    <a:lnTo>
                      <a:pt x="1251999" y="1108050"/>
                    </a:lnTo>
                    <a:close/>
                  </a:path>
                </a:pathLst>
              </a:custGeom>
              <a:solidFill>
                <a:srgbClr val="6F6F6F"/>
              </a:solidFill>
              <a:ln w="5709"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F5479061-3106-48F1-AEB5-5D975D29AA08}"/>
                  </a:ext>
                </a:extLst>
              </p:cNvPr>
              <p:cNvSpPr/>
              <p:nvPr/>
            </p:nvSpPr>
            <p:spPr>
              <a:xfrm>
                <a:off x="7409336" y="6400982"/>
                <a:ext cx="1760252" cy="217078"/>
              </a:xfrm>
              <a:custGeom>
                <a:avLst/>
                <a:gdLst>
                  <a:gd name="connsiteX0" fmla="*/ 1634963 w 1760252"/>
                  <a:gd name="connsiteY0" fmla="*/ 216435 h 217078"/>
                  <a:gd name="connsiteX1" fmla="*/ 84035 w 1760252"/>
                  <a:gd name="connsiteY1" fmla="*/ 121574 h 217078"/>
                  <a:gd name="connsiteX2" fmla="*/ 603 w 1760252"/>
                  <a:gd name="connsiteY2" fmla="*/ 29570 h 217078"/>
                  <a:gd name="connsiteX3" fmla="*/ 37748 w 1760252"/>
                  <a:gd name="connsiteY3" fmla="*/ 997 h 217078"/>
                  <a:gd name="connsiteX4" fmla="*/ 1735539 w 1760252"/>
                  <a:gd name="connsiteY4" fmla="*/ 162718 h 217078"/>
                  <a:gd name="connsiteX5" fmla="*/ 1760111 w 1760252"/>
                  <a:gd name="connsiteY5" fmla="*/ 178719 h 217078"/>
                  <a:gd name="connsiteX6" fmla="*/ 1737824 w 1760252"/>
                  <a:gd name="connsiteY6" fmla="*/ 197577 h 217078"/>
                  <a:gd name="connsiteX7" fmla="*/ 1634963 w 1760252"/>
                  <a:gd name="connsiteY7" fmla="*/ 216435 h 217078"/>
                  <a:gd name="connsiteX8" fmla="*/ 1634963 w 1760252"/>
                  <a:gd name="connsiteY8" fmla="*/ 216435 h 217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0252" h="217078">
                    <a:moveTo>
                      <a:pt x="1634963" y="216435"/>
                    </a:moveTo>
                    <a:cubicBezTo>
                      <a:pt x="1518386" y="208435"/>
                      <a:pt x="207470" y="130145"/>
                      <a:pt x="84035" y="121574"/>
                    </a:cubicBezTo>
                    <a:cubicBezTo>
                      <a:pt x="30319" y="118145"/>
                      <a:pt x="-5111" y="77572"/>
                      <a:pt x="603" y="29570"/>
                    </a:cubicBezTo>
                    <a:cubicBezTo>
                      <a:pt x="3460" y="7854"/>
                      <a:pt x="13175" y="-3575"/>
                      <a:pt x="37748" y="997"/>
                    </a:cubicBezTo>
                    <a:cubicBezTo>
                      <a:pt x="112608" y="13569"/>
                      <a:pt x="1641820" y="147289"/>
                      <a:pt x="1735539" y="162718"/>
                    </a:cubicBezTo>
                    <a:cubicBezTo>
                      <a:pt x="1746968" y="164433"/>
                      <a:pt x="1758397" y="167290"/>
                      <a:pt x="1760111" y="178719"/>
                    </a:cubicBezTo>
                    <a:cubicBezTo>
                      <a:pt x="1761825" y="192434"/>
                      <a:pt x="1747539" y="194148"/>
                      <a:pt x="1737824" y="197577"/>
                    </a:cubicBezTo>
                    <a:cubicBezTo>
                      <a:pt x="1704109" y="209006"/>
                      <a:pt x="1670964" y="219864"/>
                      <a:pt x="1634963" y="216435"/>
                    </a:cubicBezTo>
                    <a:lnTo>
                      <a:pt x="1634963" y="216435"/>
                    </a:lnTo>
                    <a:close/>
                  </a:path>
                </a:pathLst>
              </a:custGeom>
              <a:solidFill>
                <a:srgbClr val="6F6F6F"/>
              </a:solidFill>
              <a:ln w="5709"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4A4DD47D-026B-420B-85D5-D64A55C593AF}"/>
                  </a:ext>
                </a:extLst>
              </p:cNvPr>
              <p:cNvSpPr/>
              <p:nvPr/>
            </p:nvSpPr>
            <p:spPr>
              <a:xfrm>
                <a:off x="6952507" y="4726584"/>
                <a:ext cx="531234" cy="1611633"/>
              </a:xfrm>
              <a:custGeom>
                <a:avLst/>
                <a:gdLst>
                  <a:gd name="connsiteX0" fmla="*/ 531149 w 531234"/>
                  <a:gd name="connsiteY0" fmla="*/ 1599963 h 1611633"/>
                  <a:gd name="connsiteX1" fmla="*/ 524291 w 531234"/>
                  <a:gd name="connsiteY1" fmla="*/ 1610821 h 1611633"/>
                  <a:gd name="connsiteX2" fmla="*/ 511719 w 531234"/>
                  <a:gd name="connsiteY2" fmla="*/ 1606249 h 1611633"/>
                  <a:gd name="connsiteX3" fmla="*/ 500290 w 531234"/>
                  <a:gd name="connsiteY3" fmla="*/ 1573105 h 1611633"/>
                  <a:gd name="connsiteX4" fmla="*/ 294567 w 531234"/>
                  <a:gd name="connsiteY4" fmla="*/ 933648 h 1611633"/>
                  <a:gd name="connsiteX5" fmla="*/ 8840 w 531234"/>
                  <a:gd name="connsiteY5" fmla="*/ 36464 h 1611633"/>
                  <a:gd name="connsiteX6" fmla="*/ 8268 w 531234"/>
                  <a:gd name="connsiteY6" fmla="*/ 1034 h 1611633"/>
                  <a:gd name="connsiteX7" fmla="*/ 28269 w 531234"/>
                  <a:gd name="connsiteY7" fmla="*/ 29035 h 1611633"/>
                  <a:gd name="connsiteX8" fmla="*/ 288281 w 531234"/>
                  <a:gd name="connsiteY8" fmla="*/ 843358 h 1611633"/>
                  <a:gd name="connsiteX9" fmla="*/ 524863 w 531234"/>
                  <a:gd name="connsiteY9" fmla="*/ 1579962 h 1611633"/>
                  <a:gd name="connsiteX10" fmla="*/ 531149 w 531234"/>
                  <a:gd name="connsiteY10" fmla="*/ 1599963 h 1611633"/>
                  <a:gd name="connsiteX11" fmla="*/ 531149 w 531234"/>
                  <a:gd name="connsiteY11" fmla="*/ 1599963 h 1611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31234" h="1611633">
                    <a:moveTo>
                      <a:pt x="531149" y="1599963"/>
                    </a:moveTo>
                    <a:cubicBezTo>
                      <a:pt x="531720" y="1604535"/>
                      <a:pt x="529434" y="1608535"/>
                      <a:pt x="524291" y="1610821"/>
                    </a:cubicBezTo>
                    <a:cubicBezTo>
                      <a:pt x="518577" y="1613107"/>
                      <a:pt x="514005" y="1610249"/>
                      <a:pt x="511719" y="1606249"/>
                    </a:cubicBezTo>
                    <a:cubicBezTo>
                      <a:pt x="507148" y="1595392"/>
                      <a:pt x="503719" y="1584534"/>
                      <a:pt x="500290" y="1573105"/>
                    </a:cubicBezTo>
                    <a:cubicBezTo>
                      <a:pt x="431716" y="1359953"/>
                      <a:pt x="363141" y="1146800"/>
                      <a:pt x="294567" y="933648"/>
                    </a:cubicBezTo>
                    <a:cubicBezTo>
                      <a:pt x="199134" y="634777"/>
                      <a:pt x="103701" y="335335"/>
                      <a:pt x="8840" y="36464"/>
                    </a:cubicBezTo>
                    <a:cubicBezTo>
                      <a:pt x="5411" y="25607"/>
                      <a:pt x="-8876" y="6749"/>
                      <a:pt x="8268" y="1034"/>
                    </a:cubicBezTo>
                    <a:cubicBezTo>
                      <a:pt x="27126" y="-5252"/>
                      <a:pt x="24840" y="18749"/>
                      <a:pt x="28269" y="29035"/>
                    </a:cubicBezTo>
                    <a:cubicBezTo>
                      <a:pt x="115702" y="299905"/>
                      <a:pt x="201420" y="571917"/>
                      <a:pt x="288281" y="843358"/>
                    </a:cubicBezTo>
                    <a:cubicBezTo>
                      <a:pt x="366570" y="1089083"/>
                      <a:pt x="446002" y="1334237"/>
                      <a:pt x="524863" y="1579962"/>
                    </a:cubicBezTo>
                    <a:cubicBezTo>
                      <a:pt x="526577" y="1585677"/>
                      <a:pt x="528292" y="1592535"/>
                      <a:pt x="531149" y="1599963"/>
                    </a:cubicBezTo>
                    <a:lnTo>
                      <a:pt x="531149" y="1599963"/>
                    </a:lnTo>
                    <a:close/>
                  </a:path>
                </a:pathLst>
              </a:custGeom>
              <a:solidFill>
                <a:srgbClr val="909090"/>
              </a:solidFill>
              <a:ln w="5709"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FC3EB090-BA02-4DB4-8FDB-8FDC0F7C9B6F}"/>
                  </a:ext>
                </a:extLst>
              </p:cNvPr>
              <p:cNvSpPr/>
              <p:nvPr/>
            </p:nvSpPr>
            <p:spPr>
              <a:xfrm>
                <a:off x="7729130" y="6057561"/>
                <a:ext cx="662402" cy="280414"/>
              </a:xfrm>
              <a:custGeom>
                <a:avLst/>
                <a:gdLst>
                  <a:gd name="connsiteX0" fmla="*/ 13395 w 662402"/>
                  <a:gd name="connsiteY0" fmla="*/ 280415 h 280414"/>
                  <a:gd name="connsiteX1" fmla="*/ 251 w 662402"/>
                  <a:gd name="connsiteY1" fmla="*/ 273557 h 280414"/>
                  <a:gd name="connsiteX2" fmla="*/ 11109 w 662402"/>
                  <a:gd name="connsiteY2" fmla="*/ 259271 h 280414"/>
                  <a:gd name="connsiteX3" fmla="*/ 628280 w 662402"/>
                  <a:gd name="connsiteY3" fmla="*/ 10117 h 280414"/>
                  <a:gd name="connsiteX4" fmla="*/ 660853 w 662402"/>
                  <a:gd name="connsiteY4" fmla="*/ 7260 h 280414"/>
                  <a:gd name="connsiteX5" fmla="*/ 636852 w 662402"/>
                  <a:gd name="connsiteY5" fmla="*/ 28975 h 280414"/>
                  <a:gd name="connsiteX6" fmla="*/ 13395 w 662402"/>
                  <a:gd name="connsiteY6" fmla="*/ 280415 h 280414"/>
                  <a:gd name="connsiteX7" fmla="*/ 13395 w 662402"/>
                  <a:gd name="connsiteY7" fmla="*/ 280415 h 280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2402" h="280414">
                    <a:moveTo>
                      <a:pt x="13395" y="280415"/>
                    </a:moveTo>
                    <a:cubicBezTo>
                      <a:pt x="6537" y="280415"/>
                      <a:pt x="1394" y="279844"/>
                      <a:pt x="251" y="273557"/>
                    </a:cubicBezTo>
                    <a:cubicBezTo>
                      <a:pt x="-1463" y="264414"/>
                      <a:pt x="5966" y="261557"/>
                      <a:pt x="11109" y="259271"/>
                    </a:cubicBezTo>
                    <a:cubicBezTo>
                      <a:pt x="48825" y="243270"/>
                      <a:pt x="460272" y="77549"/>
                      <a:pt x="628280" y="10117"/>
                    </a:cubicBezTo>
                    <a:cubicBezTo>
                      <a:pt x="638566" y="6117"/>
                      <a:pt x="653995" y="-8741"/>
                      <a:pt x="660853" y="7260"/>
                    </a:cubicBezTo>
                    <a:cubicBezTo>
                      <a:pt x="668282" y="23832"/>
                      <a:pt x="647138" y="24403"/>
                      <a:pt x="636852" y="28975"/>
                    </a:cubicBezTo>
                    <a:cubicBezTo>
                      <a:pt x="435700" y="111265"/>
                      <a:pt x="18538" y="278701"/>
                      <a:pt x="13395" y="280415"/>
                    </a:cubicBezTo>
                    <a:lnTo>
                      <a:pt x="13395" y="280415"/>
                    </a:lnTo>
                    <a:close/>
                  </a:path>
                </a:pathLst>
              </a:custGeom>
              <a:solidFill>
                <a:srgbClr val="908F90"/>
              </a:solidFill>
              <a:ln w="5709"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89222B66-565D-4CD2-A329-F43DC5F56A78}"/>
                  </a:ext>
                </a:extLst>
              </p:cNvPr>
              <p:cNvSpPr/>
              <p:nvPr/>
            </p:nvSpPr>
            <p:spPr>
              <a:xfrm>
                <a:off x="7609376" y="6263687"/>
                <a:ext cx="114290" cy="51430"/>
              </a:xfrm>
              <a:custGeom>
                <a:avLst/>
                <a:gdLst>
                  <a:gd name="connsiteX0" fmla="*/ 0 w 114290"/>
                  <a:gd name="connsiteY0" fmla="*/ 42288 h 51430"/>
                  <a:gd name="connsiteX1" fmla="*/ 110862 w 114290"/>
                  <a:gd name="connsiteY1" fmla="*/ 0 h 51430"/>
                  <a:gd name="connsiteX2" fmla="*/ 114291 w 114290"/>
                  <a:gd name="connsiteY2" fmla="*/ 9143 h 51430"/>
                  <a:gd name="connsiteX3" fmla="*/ 3429 w 114290"/>
                  <a:gd name="connsiteY3" fmla="*/ 51431 h 51430"/>
                  <a:gd name="connsiteX4" fmla="*/ 0 w 114290"/>
                  <a:gd name="connsiteY4" fmla="*/ 42288 h 51430"/>
                  <a:gd name="connsiteX5" fmla="*/ 0 w 114290"/>
                  <a:gd name="connsiteY5" fmla="*/ 42288 h 51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290" h="51430">
                    <a:moveTo>
                      <a:pt x="0" y="42288"/>
                    </a:moveTo>
                    <a:cubicBezTo>
                      <a:pt x="36573" y="28001"/>
                      <a:pt x="73718" y="14286"/>
                      <a:pt x="110862" y="0"/>
                    </a:cubicBezTo>
                    <a:cubicBezTo>
                      <a:pt x="112005" y="3429"/>
                      <a:pt x="113148" y="6286"/>
                      <a:pt x="114291" y="9143"/>
                    </a:cubicBezTo>
                    <a:cubicBezTo>
                      <a:pt x="77718" y="23429"/>
                      <a:pt x="40573" y="37145"/>
                      <a:pt x="3429" y="51431"/>
                    </a:cubicBezTo>
                    <a:cubicBezTo>
                      <a:pt x="2286" y="48574"/>
                      <a:pt x="1143" y="45145"/>
                      <a:pt x="0" y="42288"/>
                    </a:cubicBezTo>
                    <a:lnTo>
                      <a:pt x="0" y="42288"/>
                    </a:lnTo>
                    <a:close/>
                  </a:path>
                </a:pathLst>
              </a:custGeom>
              <a:solidFill>
                <a:srgbClr val="D0D0D0"/>
              </a:solidFill>
              <a:ln w="5709" cap="flat">
                <a:noFill/>
                <a:prstDash val="solid"/>
                <a:miter/>
              </a:ln>
            </p:spPr>
            <p:txBody>
              <a:bodyPr rtlCol="0" anchor="ctr"/>
              <a:lstStyle/>
              <a:p>
                <a:endParaRPr lang="en-US"/>
              </a:p>
            </p:txBody>
          </p:sp>
        </p:grpSp>
        <p:grpSp>
          <p:nvGrpSpPr>
            <p:cNvPr id="80" name="Group 79">
              <a:extLst>
                <a:ext uri="{FF2B5EF4-FFF2-40B4-BE49-F238E27FC236}">
                  <a16:creationId xmlns:a16="http://schemas.microsoft.com/office/drawing/2014/main" id="{D039D36E-0AAC-41F5-B1B5-586258C5DCB5}"/>
                </a:ext>
              </a:extLst>
            </p:cNvPr>
            <p:cNvGrpSpPr/>
            <p:nvPr/>
          </p:nvGrpSpPr>
          <p:grpSpPr>
            <a:xfrm>
              <a:off x="8541253" y="2819156"/>
              <a:ext cx="3650747" cy="4038844"/>
              <a:chOff x="8541253" y="2819156"/>
              <a:chExt cx="3650747" cy="4038844"/>
            </a:xfrm>
          </p:grpSpPr>
          <p:sp>
            <p:nvSpPr>
              <p:cNvPr id="81" name="Freeform: Shape 80">
                <a:extLst>
                  <a:ext uri="{FF2B5EF4-FFF2-40B4-BE49-F238E27FC236}">
                    <a16:creationId xmlns:a16="http://schemas.microsoft.com/office/drawing/2014/main" id="{F7B1B211-EE5F-45BE-83E9-AE726148E14C}"/>
                  </a:ext>
                </a:extLst>
              </p:cNvPr>
              <p:cNvSpPr/>
              <p:nvPr/>
            </p:nvSpPr>
            <p:spPr>
              <a:xfrm>
                <a:off x="9620173" y="4143560"/>
                <a:ext cx="2571827" cy="2714440"/>
              </a:xfrm>
              <a:custGeom>
                <a:avLst/>
                <a:gdLst>
                  <a:gd name="connsiteX0" fmla="*/ 1550356 w 2619983"/>
                  <a:gd name="connsiteY0" fmla="*/ 29716 h 2765267"/>
                  <a:gd name="connsiteX1" fmla="*/ 1818939 w 2619983"/>
                  <a:gd name="connsiteY1" fmla="*/ 176579 h 2765267"/>
                  <a:gd name="connsiteX2" fmla="*/ 2097809 w 2619983"/>
                  <a:gd name="connsiteY2" fmla="*/ 361731 h 2765267"/>
                  <a:gd name="connsiteX3" fmla="*/ 2502398 w 2619983"/>
                  <a:gd name="connsiteY3" fmla="*/ 974330 h 2765267"/>
                  <a:gd name="connsiteX4" fmla="*/ 2593831 w 2619983"/>
                  <a:gd name="connsiteY4" fmla="*/ 1389777 h 2765267"/>
                  <a:gd name="connsiteX5" fmla="*/ 2619547 w 2619983"/>
                  <a:gd name="connsiteY5" fmla="*/ 2749838 h 2765267"/>
                  <a:gd name="connsiteX6" fmla="*/ 2604118 w 2619983"/>
                  <a:gd name="connsiteY6" fmla="*/ 2765267 h 2765267"/>
                  <a:gd name="connsiteX7" fmla="*/ 2594403 w 2619983"/>
                  <a:gd name="connsiteY7" fmla="*/ 2764696 h 2765267"/>
                  <a:gd name="connsiteX8" fmla="*/ 52002 w 2619983"/>
                  <a:gd name="connsiteY8" fmla="*/ 2764696 h 2765267"/>
                  <a:gd name="connsiteX9" fmla="*/ 49145 w 2619983"/>
                  <a:gd name="connsiteY9" fmla="*/ 2764696 h 2765267"/>
                  <a:gd name="connsiteX10" fmla="*/ 66289 w 2619983"/>
                  <a:gd name="connsiteY10" fmla="*/ 2446396 h 2765267"/>
                  <a:gd name="connsiteX11" fmla="*/ 266298 w 2619983"/>
                  <a:gd name="connsiteY11" fmla="*/ 2153811 h 2765267"/>
                  <a:gd name="connsiteX12" fmla="*/ 269155 w 2619983"/>
                  <a:gd name="connsiteY12" fmla="*/ 2152668 h 2765267"/>
                  <a:gd name="connsiteX13" fmla="*/ 543453 w 2619983"/>
                  <a:gd name="connsiteY13" fmla="*/ 2153240 h 2765267"/>
                  <a:gd name="connsiteX14" fmla="*/ 549739 w 2619983"/>
                  <a:gd name="connsiteY14" fmla="*/ 2155526 h 2765267"/>
                  <a:gd name="connsiteX15" fmla="*/ 747462 w 2619983"/>
                  <a:gd name="connsiteY15" fmla="*/ 2181813 h 2765267"/>
                  <a:gd name="connsiteX16" fmla="*/ 750891 w 2619983"/>
                  <a:gd name="connsiteY16" fmla="*/ 2181813 h 2765267"/>
                  <a:gd name="connsiteX17" fmla="*/ 763463 w 2619983"/>
                  <a:gd name="connsiteY17" fmla="*/ 2156097 h 2765267"/>
                  <a:gd name="connsiteX18" fmla="*/ 753748 w 2619983"/>
                  <a:gd name="connsiteY18" fmla="*/ 2143525 h 2765267"/>
                  <a:gd name="connsiteX19" fmla="*/ 694317 w 2619983"/>
                  <a:gd name="connsiteY19" fmla="*/ 2010376 h 2765267"/>
                  <a:gd name="connsiteX20" fmla="*/ 665173 w 2619983"/>
                  <a:gd name="connsiteY20" fmla="*/ 1980661 h 2765267"/>
                  <a:gd name="connsiteX21" fmla="*/ 641172 w 2619983"/>
                  <a:gd name="connsiteY21" fmla="*/ 1970946 h 2765267"/>
                  <a:gd name="connsiteX22" fmla="*/ 555454 w 2619983"/>
                  <a:gd name="connsiteY22" fmla="*/ 1953231 h 2765267"/>
                  <a:gd name="connsiteX23" fmla="*/ 306299 w 2619983"/>
                  <a:gd name="connsiteY23" fmla="*/ 1973232 h 2765267"/>
                  <a:gd name="connsiteX24" fmla="*/ 70289 w 2619983"/>
                  <a:gd name="connsiteY24" fmla="*/ 1953802 h 2765267"/>
                  <a:gd name="connsiteX25" fmla="*/ 133149 w 2619983"/>
                  <a:gd name="connsiteY25" fmla="*/ 1856655 h 2765267"/>
                  <a:gd name="connsiteX26" fmla="*/ 127434 w 2619983"/>
                  <a:gd name="connsiteY26" fmla="*/ 1732078 h 2765267"/>
                  <a:gd name="connsiteX27" fmla="*/ 0 w 2619983"/>
                  <a:gd name="connsiteY27" fmla="*/ 1622930 h 2765267"/>
                  <a:gd name="connsiteX28" fmla="*/ 205724 w 2619983"/>
                  <a:gd name="connsiteY28" fmla="*/ 1596072 h 2765267"/>
                  <a:gd name="connsiteX29" fmla="*/ 257154 w 2619983"/>
                  <a:gd name="connsiteY29" fmla="*/ 1580071 h 2765267"/>
                  <a:gd name="connsiteX30" fmla="*/ 358873 w 2619983"/>
                  <a:gd name="connsiteY30" fmla="*/ 1557213 h 2765267"/>
                  <a:gd name="connsiteX31" fmla="*/ 389732 w 2619983"/>
                  <a:gd name="connsiteY31" fmla="*/ 1545212 h 2765267"/>
                  <a:gd name="connsiteX32" fmla="*/ 496594 w 2619983"/>
                  <a:gd name="connsiteY32" fmla="*/ 1495496 h 2765267"/>
                  <a:gd name="connsiteX33" fmla="*/ 561168 w 2619983"/>
                  <a:gd name="connsiteY33" fmla="*/ 1446922 h 2765267"/>
                  <a:gd name="connsiteX34" fmla="*/ 588598 w 2619983"/>
                  <a:gd name="connsiteY34" fmla="*/ 1332060 h 2765267"/>
                  <a:gd name="connsiteX35" fmla="*/ 595456 w 2619983"/>
                  <a:gd name="connsiteY35" fmla="*/ 1076048 h 2765267"/>
                  <a:gd name="connsiteX36" fmla="*/ 586884 w 2619983"/>
                  <a:gd name="connsiteY36" fmla="*/ 886897 h 2765267"/>
                  <a:gd name="connsiteX37" fmla="*/ 614313 w 2619983"/>
                  <a:gd name="connsiteY37" fmla="*/ 677745 h 2765267"/>
                  <a:gd name="connsiteX38" fmla="*/ 710318 w 2619983"/>
                  <a:gd name="connsiteY38" fmla="*/ 530881 h 2765267"/>
                  <a:gd name="connsiteX39" fmla="*/ 770320 w 2619983"/>
                  <a:gd name="connsiteY39" fmla="*/ 472021 h 2765267"/>
                  <a:gd name="connsiteX40" fmla="*/ 1458923 w 2619983"/>
                  <a:gd name="connsiteY40" fmla="*/ 0 h 2765267"/>
                  <a:gd name="connsiteX41" fmla="*/ 1460637 w 2619983"/>
                  <a:gd name="connsiteY41" fmla="*/ 0 h 2765267"/>
                  <a:gd name="connsiteX42" fmla="*/ 1550356 w 2619983"/>
                  <a:gd name="connsiteY42" fmla="*/ 29716 h 276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619983" h="2765267">
                    <a:moveTo>
                      <a:pt x="1550356" y="29716"/>
                    </a:moveTo>
                    <a:cubicBezTo>
                      <a:pt x="1627502" y="102862"/>
                      <a:pt x="1718363" y="145149"/>
                      <a:pt x="1818939" y="176579"/>
                    </a:cubicBezTo>
                    <a:cubicBezTo>
                      <a:pt x="1926944" y="210867"/>
                      <a:pt x="2018948" y="279441"/>
                      <a:pt x="2097809" y="361731"/>
                    </a:cubicBezTo>
                    <a:cubicBezTo>
                      <a:pt x="2269245" y="541739"/>
                      <a:pt x="2406394" y="745176"/>
                      <a:pt x="2502398" y="974330"/>
                    </a:cubicBezTo>
                    <a:cubicBezTo>
                      <a:pt x="2558401" y="1106907"/>
                      <a:pt x="2579545" y="1248056"/>
                      <a:pt x="2593831" y="1389777"/>
                    </a:cubicBezTo>
                    <a:cubicBezTo>
                      <a:pt x="2610975" y="1559499"/>
                      <a:pt x="2622404" y="2631547"/>
                      <a:pt x="2619547" y="2749838"/>
                    </a:cubicBezTo>
                    <a:cubicBezTo>
                      <a:pt x="2619547" y="2758410"/>
                      <a:pt x="2612689" y="2765267"/>
                      <a:pt x="2604118" y="2765267"/>
                    </a:cubicBezTo>
                    <a:cubicBezTo>
                      <a:pt x="2600689" y="2765267"/>
                      <a:pt x="2597260" y="2764696"/>
                      <a:pt x="2594403" y="2764696"/>
                    </a:cubicBezTo>
                    <a:cubicBezTo>
                      <a:pt x="1746936" y="2764696"/>
                      <a:pt x="899469" y="2765267"/>
                      <a:pt x="52002" y="2764696"/>
                    </a:cubicBezTo>
                    <a:cubicBezTo>
                      <a:pt x="48002" y="2764696"/>
                      <a:pt x="52574" y="2764696"/>
                      <a:pt x="49145" y="2764696"/>
                    </a:cubicBezTo>
                    <a:cubicBezTo>
                      <a:pt x="32573" y="2753267"/>
                      <a:pt x="57717" y="2512685"/>
                      <a:pt x="66289" y="2446396"/>
                    </a:cubicBezTo>
                    <a:cubicBezTo>
                      <a:pt x="82861" y="2313819"/>
                      <a:pt x="154293" y="2220672"/>
                      <a:pt x="266298" y="2153811"/>
                    </a:cubicBezTo>
                    <a:cubicBezTo>
                      <a:pt x="269727" y="2152668"/>
                      <a:pt x="265155" y="2153240"/>
                      <a:pt x="269155" y="2152668"/>
                    </a:cubicBezTo>
                    <a:cubicBezTo>
                      <a:pt x="360588" y="2143525"/>
                      <a:pt x="452020" y="2141811"/>
                      <a:pt x="543453" y="2153240"/>
                    </a:cubicBezTo>
                    <a:cubicBezTo>
                      <a:pt x="545739" y="2153240"/>
                      <a:pt x="548025" y="2154383"/>
                      <a:pt x="549739" y="2155526"/>
                    </a:cubicBezTo>
                    <a:cubicBezTo>
                      <a:pt x="611456" y="2194384"/>
                      <a:pt x="677745" y="2198385"/>
                      <a:pt x="747462" y="2181813"/>
                    </a:cubicBezTo>
                    <a:cubicBezTo>
                      <a:pt x="748605" y="2181813"/>
                      <a:pt x="749748" y="2181813"/>
                      <a:pt x="750891" y="2181813"/>
                    </a:cubicBezTo>
                    <a:cubicBezTo>
                      <a:pt x="764035" y="2181813"/>
                      <a:pt x="771463" y="2166383"/>
                      <a:pt x="763463" y="2156097"/>
                    </a:cubicBezTo>
                    <a:cubicBezTo>
                      <a:pt x="760034" y="2152097"/>
                      <a:pt x="756605" y="2147526"/>
                      <a:pt x="753748" y="2143525"/>
                    </a:cubicBezTo>
                    <a:cubicBezTo>
                      <a:pt x="722890" y="2104095"/>
                      <a:pt x="696603" y="2062950"/>
                      <a:pt x="694317" y="2010376"/>
                    </a:cubicBezTo>
                    <a:cubicBezTo>
                      <a:pt x="693745" y="1991518"/>
                      <a:pt x="687460" y="1978946"/>
                      <a:pt x="665173" y="1980661"/>
                    </a:cubicBezTo>
                    <a:cubicBezTo>
                      <a:pt x="656601" y="1981232"/>
                      <a:pt x="648601" y="1976089"/>
                      <a:pt x="641172" y="1970946"/>
                    </a:cubicBezTo>
                    <a:cubicBezTo>
                      <a:pt x="615456" y="1950945"/>
                      <a:pt x="586312" y="1948659"/>
                      <a:pt x="555454" y="1953231"/>
                    </a:cubicBezTo>
                    <a:cubicBezTo>
                      <a:pt x="473164" y="1965803"/>
                      <a:pt x="390303" y="1978946"/>
                      <a:pt x="306299" y="1973232"/>
                    </a:cubicBezTo>
                    <a:cubicBezTo>
                      <a:pt x="242297" y="1972660"/>
                      <a:pt x="61717" y="1961231"/>
                      <a:pt x="70289" y="1953802"/>
                    </a:cubicBezTo>
                    <a:cubicBezTo>
                      <a:pt x="110862" y="1918372"/>
                      <a:pt x="128577" y="1880656"/>
                      <a:pt x="133149" y="1856655"/>
                    </a:cubicBezTo>
                    <a:cubicBezTo>
                      <a:pt x="140578" y="1813225"/>
                      <a:pt x="134863" y="1774937"/>
                      <a:pt x="127434" y="1732078"/>
                    </a:cubicBezTo>
                    <a:cubicBezTo>
                      <a:pt x="118862" y="1684076"/>
                      <a:pt x="81718" y="1634359"/>
                      <a:pt x="0" y="1622930"/>
                    </a:cubicBezTo>
                    <a:cubicBezTo>
                      <a:pt x="0" y="1622930"/>
                      <a:pt x="151435" y="1584643"/>
                      <a:pt x="205724" y="1596072"/>
                    </a:cubicBezTo>
                    <a:cubicBezTo>
                      <a:pt x="225153" y="1600072"/>
                      <a:pt x="241154" y="1589786"/>
                      <a:pt x="257154" y="1580071"/>
                    </a:cubicBezTo>
                    <a:cubicBezTo>
                      <a:pt x="288584" y="1562356"/>
                      <a:pt x="317728" y="1536641"/>
                      <a:pt x="358873" y="1557213"/>
                    </a:cubicBezTo>
                    <a:cubicBezTo>
                      <a:pt x="369731" y="1562928"/>
                      <a:pt x="380588" y="1552641"/>
                      <a:pt x="389732" y="1545212"/>
                    </a:cubicBezTo>
                    <a:cubicBezTo>
                      <a:pt x="421162" y="1519497"/>
                      <a:pt x="455449" y="1501782"/>
                      <a:pt x="496594" y="1495496"/>
                    </a:cubicBezTo>
                    <a:cubicBezTo>
                      <a:pt x="526881" y="1490924"/>
                      <a:pt x="547453" y="1473781"/>
                      <a:pt x="561168" y="1446922"/>
                    </a:cubicBezTo>
                    <a:cubicBezTo>
                      <a:pt x="580026" y="1410921"/>
                      <a:pt x="588026" y="1372062"/>
                      <a:pt x="588598" y="1332060"/>
                    </a:cubicBezTo>
                    <a:cubicBezTo>
                      <a:pt x="589169" y="1246913"/>
                      <a:pt x="590312" y="1161195"/>
                      <a:pt x="595456" y="1076048"/>
                    </a:cubicBezTo>
                    <a:cubicBezTo>
                      <a:pt x="598884" y="1013188"/>
                      <a:pt x="589741" y="949757"/>
                      <a:pt x="586884" y="886897"/>
                    </a:cubicBezTo>
                    <a:cubicBezTo>
                      <a:pt x="583455" y="815465"/>
                      <a:pt x="592598" y="745176"/>
                      <a:pt x="614313" y="677745"/>
                    </a:cubicBezTo>
                    <a:cubicBezTo>
                      <a:pt x="633171" y="620028"/>
                      <a:pt x="666887" y="572597"/>
                      <a:pt x="710318" y="530881"/>
                    </a:cubicBezTo>
                    <a:cubicBezTo>
                      <a:pt x="730319" y="512023"/>
                      <a:pt x="749177" y="490879"/>
                      <a:pt x="770320" y="472021"/>
                    </a:cubicBezTo>
                    <a:cubicBezTo>
                      <a:pt x="1295487" y="24572"/>
                      <a:pt x="1411492" y="571"/>
                      <a:pt x="1458923" y="0"/>
                    </a:cubicBezTo>
                    <a:cubicBezTo>
                      <a:pt x="1459494" y="0"/>
                      <a:pt x="1460066" y="0"/>
                      <a:pt x="1460637" y="0"/>
                    </a:cubicBezTo>
                    <a:cubicBezTo>
                      <a:pt x="1468638" y="1143"/>
                      <a:pt x="1528069" y="8000"/>
                      <a:pt x="1550356" y="29716"/>
                    </a:cubicBezTo>
                    <a:close/>
                  </a:path>
                </a:pathLst>
              </a:custGeom>
              <a:gradFill>
                <a:gsLst>
                  <a:gs pos="0">
                    <a:schemeClr val="accent4">
                      <a:lumMod val="75000"/>
                    </a:schemeClr>
                  </a:gs>
                  <a:gs pos="72000">
                    <a:schemeClr val="accent4">
                      <a:lumMod val="50000"/>
                    </a:schemeClr>
                  </a:gs>
                  <a:gs pos="100000">
                    <a:schemeClr val="accent4">
                      <a:lumMod val="50000"/>
                    </a:schemeClr>
                  </a:gs>
                </a:gsLst>
                <a:lin ang="19200000" scaled="0"/>
              </a:grad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41A9C583-61A9-41B0-8A01-CC3F40B8D53C}"/>
                  </a:ext>
                </a:extLst>
              </p:cNvPr>
              <p:cNvSpPr/>
              <p:nvPr/>
            </p:nvSpPr>
            <p:spPr>
              <a:xfrm>
                <a:off x="9823220" y="2979687"/>
                <a:ext cx="1183640" cy="1608590"/>
              </a:xfrm>
              <a:custGeom>
                <a:avLst/>
                <a:gdLst>
                  <a:gd name="connsiteX0" fmla="*/ 644380 w 1205803"/>
                  <a:gd name="connsiteY0" fmla="*/ 1651278 h 1653800"/>
                  <a:gd name="connsiteX1" fmla="*/ 646463 w 1205803"/>
                  <a:gd name="connsiteY1" fmla="*/ 1653765 h 1653800"/>
                  <a:gd name="connsiteX2" fmla="*/ 646396 w 1205803"/>
                  <a:gd name="connsiteY2" fmla="*/ 1653800 h 1653800"/>
                  <a:gd name="connsiteX3" fmla="*/ 1145212 w 1205803"/>
                  <a:gd name="connsiteY3" fmla="*/ 913534 h 1653800"/>
                  <a:gd name="connsiteX4" fmla="*/ 1149524 w 1205803"/>
                  <a:gd name="connsiteY4" fmla="*/ 943291 h 1653800"/>
                  <a:gd name="connsiteX5" fmla="*/ 1114092 w 1205803"/>
                  <a:gd name="connsiteY5" fmla="*/ 943291 h 1653800"/>
                  <a:gd name="connsiteX6" fmla="*/ 1130354 w 1205803"/>
                  <a:gd name="connsiteY6" fmla="*/ 927821 h 1653800"/>
                  <a:gd name="connsiteX7" fmla="*/ 1144712 w 1205803"/>
                  <a:gd name="connsiteY7" fmla="*/ 913749 h 1653800"/>
                  <a:gd name="connsiteX8" fmla="*/ 1144717 w 1205803"/>
                  <a:gd name="connsiteY8" fmla="*/ 913732 h 1653800"/>
                  <a:gd name="connsiteX9" fmla="*/ 598259 w 1205803"/>
                  <a:gd name="connsiteY9" fmla="*/ 279 h 1653800"/>
                  <a:gd name="connsiteX10" fmla="*/ 789196 w 1205803"/>
                  <a:gd name="connsiteY10" fmla="*/ 41495 h 1653800"/>
                  <a:gd name="connsiteX11" fmla="*/ 983490 w 1205803"/>
                  <a:gd name="connsiteY11" fmla="*/ 212931 h 1653800"/>
                  <a:gd name="connsiteX12" fmla="*/ 1046350 w 1205803"/>
                  <a:gd name="connsiteY12" fmla="*/ 511802 h 1653800"/>
                  <a:gd name="connsiteX13" fmla="*/ 1094353 w 1205803"/>
                  <a:gd name="connsiteY13" fmla="*/ 473514 h 1653800"/>
                  <a:gd name="connsiteX14" fmla="*/ 1157213 w 1205803"/>
                  <a:gd name="connsiteY14" fmla="*/ 527231 h 1653800"/>
                  <a:gd name="connsiteX15" fmla="*/ 1205786 w 1205803"/>
                  <a:gd name="connsiteY15" fmla="*/ 770099 h 1653800"/>
                  <a:gd name="connsiteX16" fmla="*/ 1174927 w 1205803"/>
                  <a:gd name="connsiteY16" fmla="*/ 867246 h 1653800"/>
                  <a:gd name="connsiteX17" fmla="*/ 1146926 w 1205803"/>
                  <a:gd name="connsiteY17" fmla="*/ 910677 h 1653800"/>
                  <a:gd name="connsiteX18" fmla="*/ 1145500 w 1205803"/>
                  <a:gd name="connsiteY18" fmla="*/ 910881 h 1653800"/>
                  <a:gd name="connsiteX19" fmla="*/ 1146828 w 1205803"/>
                  <a:gd name="connsiteY19" fmla="*/ 906043 h 1653800"/>
                  <a:gd name="connsiteX20" fmla="*/ 1137212 w 1205803"/>
                  <a:gd name="connsiteY20" fmla="*/ 902677 h 1653800"/>
                  <a:gd name="connsiteX21" fmla="*/ 1054922 w 1205803"/>
                  <a:gd name="connsiteY21" fmla="*/ 983823 h 1653800"/>
                  <a:gd name="connsiteX22" fmla="*/ 1055494 w 1205803"/>
                  <a:gd name="connsiteY22" fmla="*/ 1144402 h 1653800"/>
                  <a:gd name="connsiteX23" fmla="*/ 992634 w 1205803"/>
                  <a:gd name="connsiteY23" fmla="*/ 1328410 h 1653800"/>
                  <a:gd name="connsiteX24" fmla="*/ 853770 w 1205803"/>
                  <a:gd name="connsiteY24" fmla="*/ 1488418 h 1653800"/>
                  <a:gd name="connsiteX25" fmla="*/ 651683 w 1205803"/>
                  <a:gd name="connsiteY25" fmla="*/ 1630737 h 1653800"/>
                  <a:gd name="connsiteX26" fmla="*/ 634660 w 1205803"/>
                  <a:gd name="connsiteY26" fmla="*/ 1639121 h 1653800"/>
                  <a:gd name="connsiteX27" fmla="*/ 634332 w 1205803"/>
                  <a:gd name="connsiteY27" fmla="*/ 1638710 h 1653800"/>
                  <a:gd name="connsiteX28" fmla="*/ 634903 w 1205803"/>
                  <a:gd name="connsiteY28" fmla="*/ 1634709 h 1653800"/>
                  <a:gd name="connsiteX29" fmla="*/ 550328 w 1205803"/>
                  <a:gd name="connsiteY29" fmla="*/ 1638710 h 1653800"/>
                  <a:gd name="connsiteX30" fmla="*/ 456609 w 1205803"/>
                  <a:gd name="connsiteY30" fmla="*/ 1575850 h 1653800"/>
                  <a:gd name="connsiteX31" fmla="*/ 417179 w 1205803"/>
                  <a:gd name="connsiteY31" fmla="*/ 1515847 h 1653800"/>
                  <a:gd name="connsiteX32" fmla="*/ 161167 w 1205803"/>
                  <a:gd name="connsiteY32" fmla="*/ 1154688 h 1653800"/>
                  <a:gd name="connsiteX33" fmla="*/ 23447 w 1205803"/>
                  <a:gd name="connsiteY33" fmla="*/ 779814 h 1653800"/>
                  <a:gd name="connsiteX34" fmla="*/ 17 w 1205803"/>
                  <a:gd name="connsiteY34" fmla="*/ 587805 h 1653800"/>
                  <a:gd name="connsiteX35" fmla="*/ 589 w 1205803"/>
                  <a:gd name="connsiteY35" fmla="*/ 544375 h 1653800"/>
                  <a:gd name="connsiteX36" fmla="*/ 77164 w 1205803"/>
                  <a:gd name="connsiteY36" fmla="*/ 250647 h 1653800"/>
                  <a:gd name="connsiteX37" fmla="*/ 393178 w 1205803"/>
                  <a:gd name="connsiteY37" fmla="*/ 37495 h 1653800"/>
                  <a:gd name="connsiteX38" fmla="*/ 598259 w 1205803"/>
                  <a:gd name="connsiteY38" fmla="*/ 279 h 1653800"/>
                  <a:gd name="connsiteX0" fmla="*/ 646396 w 1205803"/>
                  <a:gd name="connsiteY0" fmla="*/ 1653800 h 1653800"/>
                  <a:gd name="connsiteX1" fmla="*/ 646463 w 1205803"/>
                  <a:gd name="connsiteY1" fmla="*/ 1653765 h 1653800"/>
                  <a:gd name="connsiteX2" fmla="*/ 646396 w 1205803"/>
                  <a:gd name="connsiteY2" fmla="*/ 1653800 h 1653800"/>
                  <a:gd name="connsiteX3" fmla="*/ 1145212 w 1205803"/>
                  <a:gd name="connsiteY3" fmla="*/ 913534 h 1653800"/>
                  <a:gd name="connsiteX4" fmla="*/ 1149524 w 1205803"/>
                  <a:gd name="connsiteY4" fmla="*/ 943291 h 1653800"/>
                  <a:gd name="connsiteX5" fmla="*/ 1114092 w 1205803"/>
                  <a:gd name="connsiteY5" fmla="*/ 943291 h 1653800"/>
                  <a:gd name="connsiteX6" fmla="*/ 1130354 w 1205803"/>
                  <a:gd name="connsiteY6" fmla="*/ 927821 h 1653800"/>
                  <a:gd name="connsiteX7" fmla="*/ 1144712 w 1205803"/>
                  <a:gd name="connsiteY7" fmla="*/ 913749 h 1653800"/>
                  <a:gd name="connsiteX8" fmla="*/ 1144717 w 1205803"/>
                  <a:gd name="connsiteY8" fmla="*/ 913732 h 1653800"/>
                  <a:gd name="connsiteX9" fmla="*/ 1145212 w 1205803"/>
                  <a:gd name="connsiteY9" fmla="*/ 913534 h 1653800"/>
                  <a:gd name="connsiteX10" fmla="*/ 598259 w 1205803"/>
                  <a:gd name="connsiteY10" fmla="*/ 279 h 1653800"/>
                  <a:gd name="connsiteX11" fmla="*/ 789196 w 1205803"/>
                  <a:gd name="connsiteY11" fmla="*/ 41495 h 1653800"/>
                  <a:gd name="connsiteX12" fmla="*/ 983490 w 1205803"/>
                  <a:gd name="connsiteY12" fmla="*/ 212931 h 1653800"/>
                  <a:gd name="connsiteX13" fmla="*/ 1046350 w 1205803"/>
                  <a:gd name="connsiteY13" fmla="*/ 511802 h 1653800"/>
                  <a:gd name="connsiteX14" fmla="*/ 1094353 w 1205803"/>
                  <a:gd name="connsiteY14" fmla="*/ 473514 h 1653800"/>
                  <a:gd name="connsiteX15" fmla="*/ 1157213 w 1205803"/>
                  <a:gd name="connsiteY15" fmla="*/ 527231 h 1653800"/>
                  <a:gd name="connsiteX16" fmla="*/ 1205786 w 1205803"/>
                  <a:gd name="connsiteY16" fmla="*/ 770099 h 1653800"/>
                  <a:gd name="connsiteX17" fmla="*/ 1174927 w 1205803"/>
                  <a:gd name="connsiteY17" fmla="*/ 867246 h 1653800"/>
                  <a:gd name="connsiteX18" fmla="*/ 1146926 w 1205803"/>
                  <a:gd name="connsiteY18" fmla="*/ 910677 h 1653800"/>
                  <a:gd name="connsiteX19" fmla="*/ 1145500 w 1205803"/>
                  <a:gd name="connsiteY19" fmla="*/ 910881 h 1653800"/>
                  <a:gd name="connsiteX20" fmla="*/ 1146828 w 1205803"/>
                  <a:gd name="connsiteY20" fmla="*/ 906043 h 1653800"/>
                  <a:gd name="connsiteX21" fmla="*/ 1137212 w 1205803"/>
                  <a:gd name="connsiteY21" fmla="*/ 902677 h 1653800"/>
                  <a:gd name="connsiteX22" fmla="*/ 1054922 w 1205803"/>
                  <a:gd name="connsiteY22" fmla="*/ 983823 h 1653800"/>
                  <a:gd name="connsiteX23" fmla="*/ 1055494 w 1205803"/>
                  <a:gd name="connsiteY23" fmla="*/ 1144402 h 1653800"/>
                  <a:gd name="connsiteX24" fmla="*/ 992634 w 1205803"/>
                  <a:gd name="connsiteY24" fmla="*/ 1328410 h 1653800"/>
                  <a:gd name="connsiteX25" fmla="*/ 853770 w 1205803"/>
                  <a:gd name="connsiteY25" fmla="*/ 1488418 h 1653800"/>
                  <a:gd name="connsiteX26" fmla="*/ 651683 w 1205803"/>
                  <a:gd name="connsiteY26" fmla="*/ 1630737 h 1653800"/>
                  <a:gd name="connsiteX27" fmla="*/ 634660 w 1205803"/>
                  <a:gd name="connsiteY27" fmla="*/ 1639121 h 1653800"/>
                  <a:gd name="connsiteX28" fmla="*/ 634332 w 1205803"/>
                  <a:gd name="connsiteY28" fmla="*/ 1638710 h 1653800"/>
                  <a:gd name="connsiteX29" fmla="*/ 634903 w 1205803"/>
                  <a:gd name="connsiteY29" fmla="*/ 1634709 h 1653800"/>
                  <a:gd name="connsiteX30" fmla="*/ 550328 w 1205803"/>
                  <a:gd name="connsiteY30" fmla="*/ 1638710 h 1653800"/>
                  <a:gd name="connsiteX31" fmla="*/ 456609 w 1205803"/>
                  <a:gd name="connsiteY31" fmla="*/ 1575850 h 1653800"/>
                  <a:gd name="connsiteX32" fmla="*/ 417179 w 1205803"/>
                  <a:gd name="connsiteY32" fmla="*/ 1515847 h 1653800"/>
                  <a:gd name="connsiteX33" fmla="*/ 161167 w 1205803"/>
                  <a:gd name="connsiteY33" fmla="*/ 1154688 h 1653800"/>
                  <a:gd name="connsiteX34" fmla="*/ 23447 w 1205803"/>
                  <a:gd name="connsiteY34" fmla="*/ 779814 h 1653800"/>
                  <a:gd name="connsiteX35" fmla="*/ 17 w 1205803"/>
                  <a:gd name="connsiteY35" fmla="*/ 587805 h 1653800"/>
                  <a:gd name="connsiteX36" fmla="*/ 589 w 1205803"/>
                  <a:gd name="connsiteY36" fmla="*/ 544375 h 1653800"/>
                  <a:gd name="connsiteX37" fmla="*/ 77164 w 1205803"/>
                  <a:gd name="connsiteY37" fmla="*/ 250647 h 1653800"/>
                  <a:gd name="connsiteX38" fmla="*/ 393178 w 1205803"/>
                  <a:gd name="connsiteY38" fmla="*/ 37495 h 1653800"/>
                  <a:gd name="connsiteX39" fmla="*/ 598259 w 1205803"/>
                  <a:gd name="connsiteY39" fmla="*/ 279 h 1653800"/>
                  <a:gd name="connsiteX0" fmla="*/ 1145212 w 1205803"/>
                  <a:gd name="connsiteY0" fmla="*/ 913534 h 1639479"/>
                  <a:gd name="connsiteX1" fmla="*/ 1149524 w 1205803"/>
                  <a:gd name="connsiteY1" fmla="*/ 943291 h 1639479"/>
                  <a:gd name="connsiteX2" fmla="*/ 1114092 w 1205803"/>
                  <a:gd name="connsiteY2" fmla="*/ 943291 h 1639479"/>
                  <a:gd name="connsiteX3" fmla="*/ 1130354 w 1205803"/>
                  <a:gd name="connsiteY3" fmla="*/ 927821 h 1639479"/>
                  <a:gd name="connsiteX4" fmla="*/ 1144712 w 1205803"/>
                  <a:gd name="connsiteY4" fmla="*/ 913749 h 1639479"/>
                  <a:gd name="connsiteX5" fmla="*/ 1144717 w 1205803"/>
                  <a:gd name="connsiteY5" fmla="*/ 913732 h 1639479"/>
                  <a:gd name="connsiteX6" fmla="*/ 1145212 w 1205803"/>
                  <a:gd name="connsiteY6" fmla="*/ 913534 h 1639479"/>
                  <a:gd name="connsiteX7" fmla="*/ 598259 w 1205803"/>
                  <a:gd name="connsiteY7" fmla="*/ 279 h 1639479"/>
                  <a:gd name="connsiteX8" fmla="*/ 789196 w 1205803"/>
                  <a:gd name="connsiteY8" fmla="*/ 41495 h 1639479"/>
                  <a:gd name="connsiteX9" fmla="*/ 983490 w 1205803"/>
                  <a:gd name="connsiteY9" fmla="*/ 212931 h 1639479"/>
                  <a:gd name="connsiteX10" fmla="*/ 1046350 w 1205803"/>
                  <a:gd name="connsiteY10" fmla="*/ 511802 h 1639479"/>
                  <a:gd name="connsiteX11" fmla="*/ 1094353 w 1205803"/>
                  <a:gd name="connsiteY11" fmla="*/ 473514 h 1639479"/>
                  <a:gd name="connsiteX12" fmla="*/ 1157213 w 1205803"/>
                  <a:gd name="connsiteY12" fmla="*/ 527231 h 1639479"/>
                  <a:gd name="connsiteX13" fmla="*/ 1205786 w 1205803"/>
                  <a:gd name="connsiteY13" fmla="*/ 770099 h 1639479"/>
                  <a:gd name="connsiteX14" fmla="*/ 1174927 w 1205803"/>
                  <a:gd name="connsiteY14" fmla="*/ 867246 h 1639479"/>
                  <a:gd name="connsiteX15" fmla="*/ 1146926 w 1205803"/>
                  <a:gd name="connsiteY15" fmla="*/ 910677 h 1639479"/>
                  <a:gd name="connsiteX16" fmla="*/ 1145500 w 1205803"/>
                  <a:gd name="connsiteY16" fmla="*/ 910881 h 1639479"/>
                  <a:gd name="connsiteX17" fmla="*/ 1146828 w 1205803"/>
                  <a:gd name="connsiteY17" fmla="*/ 906043 h 1639479"/>
                  <a:gd name="connsiteX18" fmla="*/ 1137212 w 1205803"/>
                  <a:gd name="connsiteY18" fmla="*/ 902677 h 1639479"/>
                  <a:gd name="connsiteX19" fmla="*/ 1054922 w 1205803"/>
                  <a:gd name="connsiteY19" fmla="*/ 983823 h 1639479"/>
                  <a:gd name="connsiteX20" fmla="*/ 1055494 w 1205803"/>
                  <a:gd name="connsiteY20" fmla="*/ 1144402 h 1639479"/>
                  <a:gd name="connsiteX21" fmla="*/ 992634 w 1205803"/>
                  <a:gd name="connsiteY21" fmla="*/ 1328410 h 1639479"/>
                  <a:gd name="connsiteX22" fmla="*/ 853770 w 1205803"/>
                  <a:gd name="connsiteY22" fmla="*/ 1488418 h 1639479"/>
                  <a:gd name="connsiteX23" fmla="*/ 651683 w 1205803"/>
                  <a:gd name="connsiteY23" fmla="*/ 1630737 h 1639479"/>
                  <a:gd name="connsiteX24" fmla="*/ 634660 w 1205803"/>
                  <a:gd name="connsiteY24" fmla="*/ 1639121 h 1639479"/>
                  <a:gd name="connsiteX25" fmla="*/ 634332 w 1205803"/>
                  <a:gd name="connsiteY25" fmla="*/ 1638710 h 1639479"/>
                  <a:gd name="connsiteX26" fmla="*/ 634903 w 1205803"/>
                  <a:gd name="connsiteY26" fmla="*/ 1634709 h 1639479"/>
                  <a:gd name="connsiteX27" fmla="*/ 550328 w 1205803"/>
                  <a:gd name="connsiteY27" fmla="*/ 1638710 h 1639479"/>
                  <a:gd name="connsiteX28" fmla="*/ 456609 w 1205803"/>
                  <a:gd name="connsiteY28" fmla="*/ 1575850 h 1639479"/>
                  <a:gd name="connsiteX29" fmla="*/ 417179 w 1205803"/>
                  <a:gd name="connsiteY29" fmla="*/ 1515847 h 1639479"/>
                  <a:gd name="connsiteX30" fmla="*/ 161167 w 1205803"/>
                  <a:gd name="connsiteY30" fmla="*/ 1154688 h 1639479"/>
                  <a:gd name="connsiteX31" fmla="*/ 23447 w 1205803"/>
                  <a:gd name="connsiteY31" fmla="*/ 779814 h 1639479"/>
                  <a:gd name="connsiteX32" fmla="*/ 17 w 1205803"/>
                  <a:gd name="connsiteY32" fmla="*/ 587805 h 1639479"/>
                  <a:gd name="connsiteX33" fmla="*/ 589 w 1205803"/>
                  <a:gd name="connsiteY33" fmla="*/ 544375 h 1639479"/>
                  <a:gd name="connsiteX34" fmla="*/ 77164 w 1205803"/>
                  <a:gd name="connsiteY34" fmla="*/ 250647 h 1639479"/>
                  <a:gd name="connsiteX35" fmla="*/ 393178 w 1205803"/>
                  <a:gd name="connsiteY35" fmla="*/ 37495 h 1639479"/>
                  <a:gd name="connsiteX36" fmla="*/ 598259 w 1205803"/>
                  <a:gd name="connsiteY36" fmla="*/ 279 h 1639479"/>
                  <a:gd name="connsiteX0" fmla="*/ 1145212 w 1205803"/>
                  <a:gd name="connsiteY0" fmla="*/ 913534 h 1639479"/>
                  <a:gd name="connsiteX1" fmla="*/ 1114092 w 1205803"/>
                  <a:gd name="connsiteY1" fmla="*/ 943291 h 1639479"/>
                  <a:gd name="connsiteX2" fmla="*/ 1130354 w 1205803"/>
                  <a:gd name="connsiteY2" fmla="*/ 927821 h 1639479"/>
                  <a:gd name="connsiteX3" fmla="*/ 1144712 w 1205803"/>
                  <a:gd name="connsiteY3" fmla="*/ 913749 h 1639479"/>
                  <a:gd name="connsiteX4" fmla="*/ 1144717 w 1205803"/>
                  <a:gd name="connsiteY4" fmla="*/ 913732 h 1639479"/>
                  <a:gd name="connsiteX5" fmla="*/ 1145212 w 1205803"/>
                  <a:gd name="connsiteY5" fmla="*/ 913534 h 1639479"/>
                  <a:gd name="connsiteX6" fmla="*/ 598259 w 1205803"/>
                  <a:gd name="connsiteY6" fmla="*/ 279 h 1639479"/>
                  <a:gd name="connsiteX7" fmla="*/ 789196 w 1205803"/>
                  <a:gd name="connsiteY7" fmla="*/ 41495 h 1639479"/>
                  <a:gd name="connsiteX8" fmla="*/ 983490 w 1205803"/>
                  <a:gd name="connsiteY8" fmla="*/ 212931 h 1639479"/>
                  <a:gd name="connsiteX9" fmla="*/ 1046350 w 1205803"/>
                  <a:gd name="connsiteY9" fmla="*/ 511802 h 1639479"/>
                  <a:gd name="connsiteX10" fmla="*/ 1094353 w 1205803"/>
                  <a:gd name="connsiteY10" fmla="*/ 473514 h 1639479"/>
                  <a:gd name="connsiteX11" fmla="*/ 1157213 w 1205803"/>
                  <a:gd name="connsiteY11" fmla="*/ 527231 h 1639479"/>
                  <a:gd name="connsiteX12" fmla="*/ 1205786 w 1205803"/>
                  <a:gd name="connsiteY12" fmla="*/ 770099 h 1639479"/>
                  <a:gd name="connsiteX13" fmla="*/ 1174927 w 1205803"/>
                  <a:gd name="connsiteY13" fmla="*/ 867246 h 1639479"/>
                  <a:gd name="connsiteX14" fmla="*/ 1146926 w 1205803"/>
                  <a:gd name="connsiteY14" fmla="*/ 910677 h 1639479"/>
                  <a:gd name="connsiteX15" fmla="*/ 1145500 w 1205803"/>
                  <a:gd name="connsiteY15" fmla="*/ 910881 h 1639479"/>
                  <a:gd name="connsiteX16" fmla="*/ 1146828 w 1205803"/>
                  <a:gd name="connsiteY16" fmla="*/ 906043 h 1639479"/>
                  <a:gd name="connsiteX17" fmla="*/ 1137212 w 1205803"/>
                  <a:gd name="connsiteY17" fmla="*/ 902677 h 1639479"/>
                  <a:gd name="connsiteX18" fmla="*/ 1054922 w 1205803"/>
                  <a:gd name="connsiteY18" fmla="*/ 983823 h 1639479"/>
                  <a:gd name="connsiteX19" fmla="*/ 1055494 w 1205803"/>
                  <a:gd name="connsiteY19" fmla="*/ 1144402 h 1639479"/>
                  <a:gd name="connsiteX20" fmla="*/ 992634 w 1205803"/>
                  <a:gd name="connsiteY20" fmla="*/ 1328410 h 1639479"/>
                  <a:gd name="connsiteX21" fmla="*/ 853770 w 1205803"/>
                  <a:gd name="connsiteY21" fmla="*/ 1488418 h 1639479"/>
                  <a:gd name="connsiteX22" fmla="*/ 651683 w 1205803"/>
                  <a:gd name="connsiteY22" fmla="*/ 1630737 h 1639479"/>
                  <a:gd name="connsiteX23" fmla="*/ 634660 w 1205803"/>
                  <a:gd name="connsiteY23" fmla="*/ 1639121 h 1639479"/>
                  <a:gd name="connsiteX24" fmla="*/ 634332 w 1205803"/>
                  <a:gd name="connsiteY24" fmla="*/ 1638710 h 1639479"/>
                  <a:gd name="connsiteX25" fmla="*/ 634903 w 1205803"/>
                  <a:gd name="connsiteY25" fmla="*/ 1634709 h 1639479"/>
                  <a:gd name="connsiteX26" fmla="*/ 550328 w 1205803"/>
                  <a:gd name="connsiteY26" fmla="*/ 1638710 h 1639479"/>
                  <a:gd name="connsiteX27" fmla="*/ 456609 w 1205803"/>
                  <a:gd name="connsiteY27" fmla="*/ 1575850 h 1639479"/>
                  <a:gd name="connsiteX28" fmla="*/ 417179 w 1205803"/>
                  <a:gd name="connsiteY28" fmla="*/ 1515847 h 1639479"/>
                  <a:gd name="connsiteX29" fmla="*/ 161167 w 1205803"/>
                  <a:gd name="connsiteY29" fmla="*/ 1154688 h 1639479"/>
                  <a:gd name="connsiteX30" fmla="*/ 23447 w 1205803"/>
                  <a:gd name="connsiteY30" fmla="*/ 779814 h 1639479"/>
                  <a:gd name="connsiteX31" fmla="*/ 17 w 1205803"/>
                  <a:gd name="connsiteY31" fmla="*/ 587805 h 1639479"/>
                  <a:gd name="connsiteX32" fmla="*/ 589 w 1205803"/>
                  <a:gd name="connsiteY32" fmla="*/ 544375 h 1639479"/>
                  <a:gd name="connsiteX33" fmla="*/ 77164 w 1205803"/>
                  <a:gd name="connsiteY33" fmla="*/ 250647 h 1639479"/>
                  <a:gd name="connsiteX34" fmla="*/ 393178 w 1205803"/>
                  <a:gd name="connsiteY34" fmla="*/ 37495 h 1639479"/>
                  <a:gd name="connsiteX35" fmla="*/ 598259 w 1205803"/>
                  <a:gd name="connsiteY35" fmla="*/ 279 h 1639479"/>
                  <a:gd name="connsiteX0" fmla="*/ 1145212 w 1205803"/>
                  <a:gd name="connsiteY0" fmla="*/ 913534 h 1639479"/>
                  <a:gd name="connsiteX1" fmla="*/ 1130354 w 1205803"/>
                  <a:gd name="connsiteY1" fmla="*/ 927821 h 1639479"/>
                  <a:gd name="connsiteX2" fmla="*/ 1144712 w 1205803"/>
                  <a:gd name="connsiteY2" fmla="*/ 913749 h 1639479"/>
                  <a:gd name="connsiteX3" fmla="*/ 1144717 w 1205803"/>
                  <a:gd name="connsiteY3" fmla="*/ 913732 h 1639479"/>
                  <a:gd name="connsiteX4" fmla="*/ 1145212 w 1205803"/>
                  <a:gd name="connsiteY4" fmla="*/ 913534 h 1639479"/>
                  <a:gd name="connsiteX5" fmla="*/ 598259 w 1205803"/>
                  <a:gd name="connsiteY5" fmla="*/ 279 h 1639479"/>
                  <a:gd name="connsiteX6" fmla="*/ 789196 w 1205803"/>
                  <a:gd name="connsiteY6" fmla="*/ 41495 h 1639479"/>
                  <a:gd name="connsiteX7" fmla="*/ 983490 w 1205803"/>
                  <a:gd name="connsiteY7" fmla="*/ 212931 h 1639479"/>
                  <a:gd name="connsiteX8" fmla="*/ 1046350 w 1205803"/>
                  <a:gd name="connsiteY8" fmla="*/ 511802 h 1639479"/>
                  <a:gd name="connsiteX9" fmla="*/ 1094353 w 1205803"/>
                  <a:gd name="connsiteY9" fmla="*/ 473514 h 1639479"/>
                  <a:gd name="connsiteX10" fmla="*/ 1157213 w 1205803"/>
                  <a:gd name="connsiteY10" fmla="*/ 527231 h 1639479"/>
                  <a:gd name="connsiteX11" fmla="*/ 1205786 w 1205803"/>
                  <a:gd name="connsiteY11" fmla="*/ 770099 h 1639479"/>
                  <a:gd name="connsiteX12" fmla="*/ 1174927 w 1205803"/>
                  <a:gd name="connsiteY12" fmla="*/ 867246 h 1639479"/>
                  <a:gd name="connsiteX13" fmla="*/ 1146926 w 1205803"/>
                  <a:gd name="connsiteY13" fmla="*/ 910677 h 1639479"/>
                  <a:gd name="connsiteX14" fmla="*/ 1145500 w 1205803"/>
                  <a:gd name="connsiteY14" fmla="*/ 910881 h 1639479"/>
                  <a:gd name="connsiteX15" fmla="*/ 1146828 w 1205803"/>
                  <a:gd name="connsiteY15" fmla="*/ 906043 h 1639479"/>
                  <a:gd name="connsiteX16" fmla="*/ 1137212 w 1205803"/>
                  <a:gd name="connsiteY16" fmla="*/ 902677 h 1639479"/>
                  <a:gd name="connsiteX17" fmla="*/ 1054922 w 1205803"/>
                  <a:gd name="connsiteY17" fmla="*/ 983823 h 1639479"/>
                  <a:gd name="connsiteX18" fmla="*/ 1055494 w 1205803"/>
                  <a:gd name="connsiteY18" fmla="*/ 1144402 h 1639479"/>
                  <a:gd name="connsiteX19" fmla="*/ 992634 w 1205803"/>
                  <a:gd name="connsiteY19" fmla="*/ 1328410 h 1639479"/>
                  <a:gd name="connsiteX20" fmla="*/ 853770 w 1205803"/>
                  <a:gd name="connsiteY20" fmla="*/ 1488418 h 1639479"/>
                  <a:gd name="connsiteX21" fmla="*/ 651683 w 1205803"/>
                  <a:gd name="connsiteY21" fmla="*/ 1630737 h 1639479"/>
                  <a:gd name="connsiteX22" fmla="*/ 634660 w 1205803"/>
                  <a:gd name="connsiteY22" fmla="*/ 1639121 h 1639479"/>
                  <a:gd name="connsiteX23" fmla="*/ 634332 w 1205803"/>
                  <a:gd name="connsiteY23" fmla="*/ 1638710 h 1639479"/>
                  <a:gd name="connsiteX24" fmla="*/ 634903 w 1205803"/>
                  <a:gd name="connsiteY24" fmla="*/ 1634709 h 1639479"/>
                  <a:gd name="connsiteX25" fmla="*/ 550328 w 1205803"/>
                  <a:gd name="connsiteY25" fmla="*/ 1638710 h 1639479"/>
                  <a:gd name="connsiteX26" fmla="*/ 456609 w 1205803"/>
                  <a:gd name="connsiteY26" fmla="*/ 1575850 h 1639479"/>
                  <a:gd name="connsiteX27" fmla="*/ 417179 w 1205803"/>
                  <a:gd name="connsiteY27" fmla="*/ 1515847 h 1639479"/>
                  <a:gd name="connsiteX28" fmla="*/ 161167 w 1205803"/>
                  <a:gd name="connsiteY28" fmla="*/ 1154688 h 1639479"/>
                  <a:gd name="connsiteX29" fmla="*/ 23447 w 1205803"/>
                  <a:gd name="connsiteY29" fmla="*/ 779814 h 1639479"/>
                  <a:gd name="connsiteX30" fmla="*/ 17 w 1205803"/>
                  <a:gd name="connsiteY30" fmla="*/ 587805 h 1639479"/>
                  <a:gd name="connsiteX31" fmla="*/ 589 w 1205803"/>
                  <a:gd name="connsiteY31" fmla="*/ 544375 h 1639479"/>
                  <a:gd name="connsiteX32" fmla="*/ 77164 w 1205803"/>
                  <a:gd name="connsiteY32" fmla="*/ 250647 h 1639479"/>
                  <a:gd name="connsiteX33" fmla="*/ 393178 w 1205803"/>
                  <a:gd name="connsiteY33" fmla="*/ 37495 h 1639479"/>
                  <a:gd name="connsiteX34" fmla="*/ 598259 w 1205803"/>
                  <a:gd name="connsiteY34" fmla="*/ 279 h 1639479"/>
                  <a:gd name="connsiteX0" fmla="*/ 1145212 w 1205803"/>
                  <a:gd name="connsiteY0" fmla="*/ 913534 h 1639479"/>
                  <a:gd name="connsiteX1" fmla="*/ 1144712 w 1205803"/>
                  <a:gd name="connsiteY1" fmla="*/ 913749 h 1639479"/>
                  <a:gd name="connsiteX2" fmla="*/ 1144717 w 1205803"/>
                  <a:gd name="connsiteY2" fmla="*/ 913732 h 1639479"/>
                  <a:gd name="connsiteX3" fmla="*/ 1145212 w 1205803"/>
                  <a:gd name="connsiteY3" fmla="*/ 913534 h 1639479"/>
                  <a:gd name="connsiteX4" fmla="*/ 598259 w 1205803"/>
                  <a:gd name="connsiteY4" fmla="*/ 279 h 1639479"/>
                  <a:gd name="connsiteX5" fmla="*/ 789196 w 1205803"/>
                  <a:gd name="connsiteY5" fmla="*/ 41495 h 1639479"/>
                  <a:gd name="connsiteX6" fmla="*/ 983490 w 1205803"/>
                  <a:gd name="connsiteY6" fmla="*/ 212931 h 1639479"/>
                  <a:gd name="connsiteX7" fmla="*/ 1046350 w 1205803"/>
                  <a:gd name="connsiteY7" fmla="*/ 511802 h 1639479"/>
                  <a:gd name="connsiteX8" fmla="*/ 1094353 w 1205803"/>
                  <a:gd name="connsiteY8" fmla="*/ 473514 h 1639479"/>
                  <a:gd name="connsiteX9" fmla="*/ 1157213 w 1205803"/>
                  <a:gd name="connsiteY9" fmla="*/ 527231 h 1639479"/>
                  <a:gd name="connsiteX10" fmla="*/ 1205786 w 1205803"/>
                  <a:gd name="connsiteY10" fmla="*/ 770099 h 1639479"/>
                  <a:gd name="connsiteX11" fmla="*/ 1174927 w 1205803"/>
                  <a:gd name="connsiteY11" fmla="*/ 867246 h 1639479"/>
                  <a:gd name="connsiteX12" fmla="*/ 1146926 w 1205803"/>
                  <a:gd name="connsiteY12" fmla="*/ 910677 h 1639479"/>
                  <a:gd name="connsiteX13" fmla="*/ 1145500 w 1205803"/>
                  <a:gd name="connsiteY13" fmla="*/ 910881 h 1639479"/>
                  <a:gd name="connsiteX14" fmla="*/ 1146828 w 1205803"/>
                  <a:gd name="connsiteY14" fmla="*/ 906043 h 1639479"/>
                  <a:gd name="connsiteX15" fmla="*/ 1137212 w 1205803"/>
                  <a:gd name="connsiteY15" fmla="*/ 902677 h 1639479"/>
                  <a:gd name="connsiteX16" fmla="*/ 1054922 w 1205803"/>
                  <a:gd name="connsiteY16" fmla="*/ 983823 h 1639479"/>
                  <a:gd name="connsiteX17" fmla="*/ 1055494 w 1205803"/>
                  <a:gd name="connsiteY17" fmla="*/ 1144402 h 1639479"/>
                  <a:gd name="connsiteX18" fmla="*/ 992634 w 1205803"/>
                  <a:gd name="connsiteY18" fmla="*/ 1328410 h 1639479"/>
                  <a:gd name="connsiteX19" fmla="*/ 853770 w 1205803"/>
                  <a:gd name="connsiteY19" fmla="*/ 1488418 h 1639479"/>
                  <a:gd name="connsiteX20" fmla="*/ 651683 w 1205803"/>
                  <a:gd name="connsiteY20" fmla="*/ 1630737 h 1639479"/>
                  <a:gd name="connsiteX21" fmla="*/ 634660 w 1205803"/>
                  <a:gd name="connsiteY21" fmla="*/ 1639121 h 1639479"/>
                  <a:gd name="connsiteX22" fmla="*/ 634332 w 1205803"/>
                  <a:gd name="connsiteY22" fmla="*/ 1638710 h 1639479"/>
                  <a:gd name="connsiteX23" fmla="*/ 634903 w 1205803"/>
                  <a:gd name="connsiteY23" fmla="*/ 1634709 h 1639479"/>
                  <a:gd name="connsiteX24" fmla="*/ 550328 w 1205803"/>
                  <a:gd name="connsiteY24" fmla="*/ 1638710 h 1639479"/>
                  <a:gd name="connsiteX25" fmla="*/ 456609 w 1205803"/>
                  <a:gd name="connsiteY25" fmla="*/ 1575850 h 1639479"/>
                  <a:gd name="connsiteX26" fmla="*/ 417179 w 1205803"/>
                  <a:gd name="connsiteY26" fmla="*/ 1515847 h 1639479"/>
                  <a:gd name="connsiteX27" fmla="*/ 161167 w 1205803"/>
                  <a:gd name="connsiteY27" fmla="*/ 1154688 h 1639479"/>
                  <a:gd name="connsiteX28" fmla="*/ 23447 w 1205803"/>
                  <a:gd name="connsiteY28" fmla="*/ 779814 h 1639479"/>
                  <a:gd name="connsiteX29" fmla="*/ 17 w 1205803"/>
                  <a:gd name="connsiteY29" fmla="*/ 587805 h 1639479"/>
                  <a:gd name="connsiteX30" fmla="*/ 589 w 1205803"/>
                  <a:gd name="connsiteY30" fmla="*/ 544375 h 1639479"/>
                  <a:gd name="connsiteX31" fmla="*/ 77164 w 1205803"/>
                  <a:gd name="connsiteY31" fmla="*/ 250647 h 1639479"/>
                  <a:gd name="connsiteX32" fmla="*/ 393178 w 1205803"/>
                  <a:gd name="connsiteY32" fmla="*/ 37495 h 1639479"/>
                  <a:gd name="connsiteX33" fmla="*/ 598259 w 1205803"/>
                  <a:gd name="connsiteY33" fmla="*/ 279 h 1639479"/>
                  <a:gd name="connsiteX0" fmla="*/ 1145212 w 1205803"/>
                  <a:gd name="connsiteY0" fmla="*/ 913534 h 1639479"/>
                  <a:gd name="connsiteX1" fmla="*/ 1144712 w 1205803"/>
                  <a:gd name="connsiteY1" fmla="*/ 913749 h 1639479"/>
                  <a:gd name="connsiteX2" fmla="*/ 1144717 w 1205803"/>
                  <a:gd name="connsiteY2" fmla="*/ 913732 h 1639479"/>
                  <a:gd name="connsiteX3" fmla="*/ 1145212 w 1205803"/>
                  <a:gd name="connsiteY3" fmla="*/ 913534 h 1639479"/>
                  <a:gd name="connsiteX4" fmla="*/ 598259 w 1205803"/>
                  <a:gd name="connsiteY4" fmla="*/ 279 h 1639479"/>
                  <a:gd name="connsiteX5" fmla="*/ 789196 w 1205803"/>
                  <a:gd name="connsiteY5" fmla="*/ 41495 h 1639479"/>
                  <a:gd name="connsiteX6" fmla="*/ 983490 w 1205803"/>
                  <a:gd name="connsiteY6" fmla="*/ 212931 h 1639479"/>
                  <a:gd name="connsiteX7" fmla="*/ 1046350 w 1205803"/>
                  <a:gd name="connsiteY7" fmla="*/ 511802 h 1639479"/>
                  <a:gd name="connsiteX8" fmla="*/ 1094353 w 1205803"/>
                  <a:gd name="connsiteY8" fmla="*/ 473514 h 1639479"/>
                  <a:gd name="connsiteX9" fmla="*/ 1157213 w 1205803"/>
                  <a:gd name="connsiteY9" fmla="*/ 527231 h 1639479"/>
                  <a:gd name="connsiteX10" fmla="*/ 1205786 w 1205803"/>
                  <a:gd name="connsiteY10" fmla="*/ 770099 h 1639479"/>
                  <a:gd name="connsiteX11" fmla="*/ 1174927 w 1205803"/>
                  <a:gd name="connsiteY11" fmla="*/ 867246 h 1639479"/>
                  <a:gd name="connsiteX12" fmla="*/ 1146926 w 1205803"/>
                  <a:gd name="connsiteY12" fmla="*/ 910677 h 1639479"/>
                  <a:gd name="connsiteX13" fmla="*/ 1146828 w 1205803"/>
                  <a:gd name="connsiteY13" fmla="*/ 906043 h 1639479"/>
                  <a:gd name="connsiteX14" fmla="*/ 1137212 w 1205803"/>
                  <a:gd name="connsiteY14" fmla="*/ 902677 h 1639479"/>
                  <a:gd name="connsiteX15" fmla="*/ 1054922 w 1205803"/>
                  <a:gd name="connsiteY15" fmla="*/ 983823 h 1639479"/>
                  <a:gd name="connsiteX16" fmla="*/ 1055494 w 1205803"/>
                  <a:gd name="connsiteY16" fmla="*/ 1144402 h 1639479"/>
                  <a:gd name="connsiteX17" fmla="*/ 992634 w 1205803"/>
                  <a:gd name="connsiteY17" fmla="*/ 1328410 h 1639479"/>
                  <a:gd name="connsiteX18" fmla="*/ 853770 w 1205803"/>
                  <a:gd name="connsiteY18" fmla="*/ 1488418 h 1639479"/>
                  <a:gd name="connsiteX19" fmla="*/ 651683 w 1205803"/>
                  <a:gd name="connsiteY19" fmla="*/ 1630737 h 1639479"/>
                  <a:gd name="connsiteX20" fmla="*/ 634660 w 1205803"/>
                  <a:gd name="connsiteY20" fmla="*/ 1639121 h 1639479"/>
                  <a:gd name="connsiteX21" fmla="*/ 634332 w 1205803"/>
                  <a:gd name="connsiteY21" fmla="*/ 1638710 h 1639479"/>
                  <a:gd name="connsiteX22" fmla="*/ 634903 w 1205803"/>
                  <a:gd name="connsiteY22" fmla="*/ 1634709 h 1639479"/>
                  <a:gd name="connsiteX23" fmla="*/ 550328 w 1205803"/>
                  <a:gd name="connsiteY23" fmla="*/ 1638710 h 1639479"/>
                  <a:gd name="connsiteX24" fmla="*/ 456609 w 1205803"/>
                  <a:gd name="connsiteY24" fmla="*/ 1575850 h 1639479"/>
                  <a:gd name="connsiteX25" fmla="*/ 417179 w 1205803"/>
                  <a:gd name="connsiteY25" fmla="*/ 1515847 h 1639479"/>
                  <a:gd name="connsiteX26" fmla="*/ 161167 w 1205803"/>
                  <a:gd name="connsiteY26" fmla="*/ 1154688 h 1639479"/>
                  <a:gd name="connsiteX27" fmla="*/ 23447 w 1205803"/>
                  <a:gd name="connsiteY27" fmla="*/ 779814 h 1639479"/>
                  <a:gd name="connsiteX28" fmla="*/ 17 w 1205803"/>
                  <a:gd name="connsiteY28" fmla="*/ 587805 h 1639479"/>
                  <a:gd name="connsiteX29" fmla="*/ 589 w 1205803"/>
                  <a:gd name="connsiteY29" fmla="*/ 544375 h 1639479"/>
                  <a:gd name="connsiteX30" fmla="*/ 77164 w 1205803"/>
                  <a:gd name="connsiteY30" fmla="*/ 250647 h 1639479"/>
                  <a:gd name="connsiteX31" fmla="*/ 393178 w 1205803"/>
                  <a:gd name="connsiteY31" fmla="*/ 37495 h 1639479"/>
                  <a:gd name="connsiteX32" fmla="*/ 598259 w 1205803"/>
                  <a:gd name="connsiteY32" fmla="*/ 279 h 1639479"/>
                  <a:gd name="connsiteX0" fmla="*/ 1144717 w 1205803"/>
                  <a:gd name="connsiteY0" fmla="*/ 913732 h 1639479"/>
                  <a:gd name="connsiteX1" fmla="*/ 1144712 w 1205803"/>
                  <a:gd name="connsiteY1" fmla="*/ 913749 h 1639479"/>
                  <a:gd name="connsiteX2" fmla="*/ 1144717 w 1205803"/>
                  <a:gd name="connsiteY2" fmla="*/ 913732 h 1639479"/>
                  <a:gd name="connsiteX3" fmla="*/ 598259 w 1205803"/>
                  <a:gd name="connsiteY3" fmla="*/ 279 h 1639479"/>
                  <a:gd name="connsiteX4" fmla="*/ 789196 w 1205803"/>
                  <a:gd name="connsiteY4" fmla="*/ 41495 h 1639479"/>
                  <a:gd name="connsiteX5" fmla="*/ 983490 w 1205803"/>
                  <a:gd name="connsiteY5" fmla="*/ 212931 h 1639479"/>
                  <a:gd name="connsiteX6" fmla="*/ 1046350 w 1205803"/>
                  <a:gd name="connsiteY6" fmla="*/ 511802 h 1639479"/>
                  <a:gd name="connsiteX7" fmla="*/ 1094353 w 1205803"/>
                  <a:gd name="connsiteY7" fmla="*/ 473514 h 1639479"/>
                  <a:gd name="connsiteX8" fmla="*/ 1157213 w 1205803"/>
                  <a:gd name="connsiteY8" fmla="*/ 527231 h 1639479"/>
                  <a:gd name="connsiteX9" fmla="*/ 1205786 w 1205803"/>
                  <a:gd name="connsiteY9" fmla="*/ 770099 h 1639479"/>
                  <a:gd name="connsiteX10" fmla="*/ 1174927 w 1205803"/>
                  <a:gd name="connsiteY10" fmla="*/ 867246 h 1639479"/>
                  <a:gd name="connsiteX11" fmla="*/ 1146926 w 1205803"/>
                  <a:gd name="connsiteY11" fmla="*/ 910677 h 1639479"/>
                  <a:gd name="connsiteX12" fmla="*/ 1146828 w 1205803"/>
                  <a:gd name="connsiteY12" fmla="*/ 906043 h 1639479"/>
                  <a:gd name="connsiteX13" fmla="*/ 1137212 w 1205803"/>
                  <a:gd name="connsiteY13" fmla="*/ 902677 h 1639479"/>
                  <a:gd name="connsiteX14" fmla="*/ 1054922 w 1205803"/>
                  <a:gd name="connsiteY14" fmla="*/ 983823 h 1639479"/>
                  <a:gd name="connsiteX15" fmla="*/ 1055494 w 1205803"/>
                  <a:gd name="connsiteY15" fmla="*/ 1144402 h 1639479"/>
                  <a:gd name="connsiteX16" fmla="*/ 992634 w 1205803"/>
                  <a:gd name="connsiteY16" fmla="*/ 1328410 h 1639479"/>
                  <a:gd name="connsiteX17" fmla="*/ 853770 w 1205803"/>
                  <a:gd name="connsiteY17" fmla="*/ 1488418 h 1639479"/>
                  <a:gd name="connsiteX18" fmla="*/ 651683 w 1205803"/>
                  <a:gd name="connsiteY18" fmla="*/ 1630737 h 1639479"/>
                  <a:gd name="connsiteX19" fmla="*/ 634660 w 1205803"/>
                  <a:gd name="connsiteY19" fmla="*/ 1639121 h 1639479"/>
                  <a:gd name="connsiteX20" fmla="*/ 634332 w 1205803"/>
                  <a:gd name="connsiteY20" fmla="*/ 1638710 h 1639479"/>
                  <a:gd name="connsiteX21" fmla="*/ 634903 w 1205803"/>
                  <a:gd name="connsiteY21" fmla="*/ 1634709 h 1639479"/>
                  <a:gd name="connsiteX22" fmla="*/ 550328 w 1205803"/>
                  <a:gd name="connsiteY22" fmla="*/ 1638710 h 1639479"/>
                  <a:gd name="connsiteX23" fmla="*/ 456609 w 1205803"/>
                  <a:gd name="connsiteY23" fmla="*/ 1575850 h 1639479"/>
                  <a:gd name="connsiteX24" fmla="*/ 417179 w 1205803"/>
                  <a:gd name="connsiteY24" fmla="*/ 1515847 h 1639479"/>
                  <a:gd name="connsiteX25" fmla="*/ 161167 w 1205803"/>
                  <a:gd name="connsiteY25" fmla="*/ 1154688 h 1639479"/>
                  <a:gd name="connsiteX26" fmla="*/ 23447 w 1205803"/>
                  <a:gd name="connsiteY26" fmla="*/ 779814 h 1639479"/>
                  <a:gd name="connsiteX27" fmla="*/ 17 w 1205803"/>
                  <a:gd name="connsiteY27" fmla="*/ 587805 h 1639479"/>
                  <a:gd name="connsiteX28" fmla="*/ 589 w 1205803"/>
                  <a:gd name="connsiteY28" fmla="*/ 544375 h 1639479"/>
                  <a:gd name="connsiteX29" fmla="*/ 77164 w 1205803"/>
                  <a:gd name="connsiteY29" fmla="*/ 250647 h 1639479"/>
                  <a:gd name="connsiteX30" fmla="*/ 393178 w 1205803"/>
                  <a:gd name="connsiteY30" fmla="*/ 37495 h 1639479"/>
                  <a:gd name="connsiteX31" fmla="*/ 598259 w 1205803"/>
                  <a:gd name="connsiteY31" fmla="*/ 279 h 1639479"/>
                  <a:gd name="connsiteX0" fmla="*/ 1144717 w 1205803"/>
                  <a:gd name="connsiteY0" fmla="*/ 913732 h 1639479"/>
                  <a:gd name="connsiteX1" fmla="*/ 1144712 w 1205803"/>
                  <a:gd name="connsiteY1" fmla="*/ 913749 h 1639479"/>
                  <a:gd name="connsiteX2" fmla="*/ 1144717 w 1205803"/>
                  <a:gd name="connsiteY2" fmla="*/ 913732 h 1639479"/>
                  <a:gd name="connsiteX3" fmla="*/ 598259 w 1205803"/>
                  <a:gd name="connsiteY3" fmla="*/ 279 h 1639479"/>
                  <a:gd name="connsiteX4" fmla="*/ 789196 w 1205803"/>
                  <a:gd name="connsiteY4" fmla="*/ 41495 h 1639479"/>
                  <a:gd name="connsiteX5" fmla="*/ 983490 w 1205803"/>
                  <a:gd name="connsiteY5" fmla="*/ 212931 h 1639479"/>
                  <a:gd name="connsiteX6" fmla="*/ 1046350 w 1205803"/>
                  <a:gd name="connsiteY6" fmla="*/ 511802 h 1639479"/>
                  <a:gd name="connsiteX7" fmla="*/ 1094353 w 1205803"/>
                  <a:gd name="connsiteY7" fmla="*/ 473514 h 1639479"/>
                  <a:gd name="connsiteX8" fmla="*/ 1157213 w 1205803"/>
                  <a:gd name="connsiteY8" fmla="*/ 527231 h 1639479"/>
                  <a:gd name="connsiteX9" fmla="*/ 1205786 w 1205803"/>
                  <a:gd name="connsiteY9" fmla="*/ 770099 h 1639479"/>
                  <a:gd name="connsiteX10" fmla="*/ 1174927 w 1205803"/>
                  <a:gd name="connsiteY10" fmla="*/ 867246 h 1639479"/>
                  <a:gd name="connsiteX11" fmla="*/ 1146926 w 1205803"/>
                  <a:gd name="connsiteY11" fmla="*/ 910677 h 1639479"/>
                  <a:gd name="connsiteX12" fmla="*/ 1146828 w 1205803"/>
                  <a:gd name="connsiteY12" fmla="*/ 906043 h 1639479"/>
                  <a:gd name="connsiteX13" fmla="*/ 1054922 w 1205803"/>
                  <a:gd name="connsiteY13" fmla="*/ 983823 h 1639479"/>
                  <a:gd name="connsiteX14" fmla="*/ 1055494 w 1205803"/>
                  <a:gd name="connsiteY14" fmla="*/ 1144402 h 1639479"/>
                  <a:gd name="connsiteX15" fmla="*/ 992634 w 1205803"/>
                  <a:gd name="connsiteY15" fmla="*/ 1328410 h 1639479"/>
                  <a:gd name="connsiteX16" fmla="*/ 853770 w 1205803"/>
                  <a:gd name="connsiteY16" fmla="*/ 1488418 h 1639479"/>
                  <a:gd name="connsiteX17" fmla="*/ 651683 w 1205803"/>
                  <a:gd name="connsiteY17" fmla="*/ 1630737 h 1639479"/>
                  <a:gd name="connsiteX18" fmla="*/ 634660 w 1205803"/>
                  <a:gd name="connsiteY18" fmla="*/ 1639121 h 1639479"/>
                  <a:gd name="connsiteX19" fmla="*/ 634332 w 1205803"/>
                  <a:gd name="connsiteY19" fmla="*/ 1638710 h 1639479"/>
                  <a:gd name="connsiteX20" fmla="*/ 634903 w 1205803"/>
                  <a:gd name="connsiteY20" fmla="*/ 1634709 h 1639479"/>
                  <a:gd name="connsiteX21" fmla="*/ 550328 w 1205803"/>
                  <a:gd name="connsiteY21" fmla="*/ 1638710 h 1639479"/>
                  <a:gd name="connsiteX22" fmla="*/ 456609 w 1205803"/>
                  <a:gd name="connsiteY22" fmla="*/ 1575850 h 1639479"/>
                  <a:gd name="connsiteX23" fmla="*/ 417179 w 1205803"/>
                  <a:gd name="connsiteY23" fmla="*/ 1515847 h 1639479"/>
                  <a:gd name="connsiteX24" fmla="*/ 161167 w 1205803"/>
                  <a:gd name="connsiteY24" fmla="*/ 1154688 h 1639479"/>
                  <a:gd name="connsiteX25" fmla="*/ 23447 w 1205803"/>
                  <a:gd name="connsiteY25" fmla="*/ 779814 h 1639479"/>
                  <a:gd name="connsiteX26" fmla="*/ 17 w 1205803"/>
                  <a:gd name="connsiteY26" fmla="*/ 587805 h 1639479"/>
                  <a:gd name="connsiteX27" fmla="*/ 589 w 1205803"/>
                  <a:gd name="connsiteY27" fmla="*/ 544375 h 1639479"/>
                  <a:gd name="connsiteX28" fmla="*/ 77164 w 1205803"/>
                  <a:gd name="connsiteY28" fmla="*/ 250647 h 1639479"/>
                  <a:gd name="connsiteX29" fmla="*/ 393178 w 1205803"/>
                  <a:gd name="connsiteY29" fmla="*/ 37495 h 1639479"/>
                  <a:gd name="connsiteX30" fmla="*/ 598259 w 1205803"/>
                  <a:gd name="connsiteY30" fmla="*/ 279 h 1639479"/>
                  <a:gd name="connsiteX0" fmla="*/ 1144717 w 1205803"/>
                  <a:gd name="connsiteY0" fmla="*/ 913732 h 1639479"/>
                  <a:gd name="connsiteX1" fmla="*/ 1144712 w 1205803"/>
                  <a:gd name="connsiteY1" fmla="*/ 913749 h 1639479"/>
                  <a:gd name="connsiteX2" fmla="*/ 1144717 w 1205803"/>
                  <a:gd name="connsiteY2" fmla="*/ 913732 h 1639479"/>
                  <a:gd name="connsiteX3" fmla="*/ 598259 w 1205803"/>
                  <a:gd name="connsiteY3" fmla="*/ 279 h 1639479"/>
                  <a:gd name="connsiteX4" fmla="*/ 789196 w 1205803"/>
                  <a:gd name="connsiteY4" fmla="*/ 41495 h 1639479"/>
                  <a:gd name="connsiteX5" fmla="*/ 983490 w 1205803"/>
                  <a:gd name="connsiteY5" fmla="*/ 212931 h 1639479"/>
                  <a:gd name="connsiteX6" fmla="*/ 1046350 w 1205803"/>
                  <a:gd name="connsiteY6" fmla="*/ 511802 h 1639479"/>
                  <a:gd name="connsiteX7" fmla="*/ 1094353 w 1205803"/>
                  <a:gd name="connsiteY7" fmla="*/ 473514 h 1639479"/>
                  <a:gd name="connsiteX8" fmla="*/ 1157213 w 1205803"/>
                  <a:gd name="connsiteY8" fmla="*/ 527231 h 1639479"/>
                  <a:gd name="connsiteX9" fmla="*/ 1205786 w 1205803"/>
                  <a:gd name="connsiteY9" fmla="*/ 770099 h 1639479"/>
                  <a:gd name="connsiteX10" fmla="*/ 1174927 w 1205803"/>
                  <a:gd name="connsiteY10" fmla="*/ 867246 h 1639479"/>
                  <a:gd name="connsiteX11" fmla="*/ 1146926 w 1205803"/>
                  <a:gd name="connsiteY11" fmla="*/ 910677 h 1639479"/>
                  <a:gd name="connsiteX12" fmla="*/ 1146828 w 1205803"/>
                  <a:gd name="connsiteY12" fmla="*/ 906043 h 1639479"/>
                  <a:gd name="connsiteX13" fmla="*/ 1054922 w 1205803"/>
                  <a:gd name="connsiteY13" fmla="*/ 983823 h 1639479"/>
                  <a:gd name="connsiteX14" fmla="*/ 1055494 w 1205803"/>
                  <a:gd name="connsiteY14" fmla="*/ 1144402 h 1639479"/>
                  <a:gd name="connsiteX15" fmla="*/ 992634 w 1205803"/>
                  <a:gd name="connsiteY15" fmla="*/ 1328410 h 1639479"/>
                  <a:gd name="connsiteX16" fmla="*/ 853770 w 1205803"/>
                  <a:gd name="connsiteY16" fmla="*/ 1488418 h 1639479"/>
                  <a:gd name="connsiteX17" fmla="*/ 651683 w 1205803"/>
                  <a:gd name="connsiteY17" fmla="*/ 1630737 h 1639479"/>
                  <a:gd name="connsiteX18" fmla="*/ 634660 w 1205803"/>
                  <a:gd name="connsiteY18" fmla="*/ 1639121 h 1639479"/>
                  <a:gd name="connsiteX19" fmla="*/ 634332 w 1205803"/>
                  <a:gd name="connsiteY19" fmla="*/ 1638710 h 1639479"/>
                  <a:gd name="connsiteX20" fmla="*/ 634903 w 1205803"/>
                  <a:gd name="connsiteY20" fmla="*/ 1634709 h 1639479"/>
                  <a:gd name="connsiteX21" fmla="*/ 550328 w 1205803"/>
                  <a:gd name="connsiteY21" fmla="*/ 1638710 h 1639479"/>
                  <a:gd name="connsiteX22" fmla="*/ 456609 w 1205803"/>
                  <a:gd name="connsiteY22" fmla="*/ 1575850 h 1639479"/>
                  <a:gd name="connsiteX23" fmla="*/ 417179 w 1205803"/>
                  <a:gd name="connsiteY23" fmla="*/ 1515847 h 1639479"/>
                  <a:gd name="connsiteX24" fmla="*/ 161167 w 1205803"/>
                  <a:gd name="connsiteY24" fmla="*/ 1154688 h 1639479"/>
                  <a:gd name="connsiteX25" fmla="*/ 23447 w 1205803"/>
                  <a:gd name="connsiteY25" fmla="*/ 779814 h 1639479"/>
                  <a:gd name="connsiteX26" fmla="*/ 17 w 1205803"/>
                  <a:gd name="connsiteY26" fmla="*/ 587805 h 1639479"/>
                  <a:gd name="connsiteX27" fmla="*/ 589 w 1205803"/>
                  <a:gd name="connsiteY27" fmla="*/ 544375 h 1639479"/>
                  <a:gd name="connsiteX28" fmla="*/ 77164 w 1205803"/>
                  <a:gd name="connsiteY28" fmla="*/ 250647 h 1639479"/>
                  <a:gd name="connsiteX29" fmla="*/ 393178 w 1205803"/>
                  <a:gd name="connsiteY29" fmla="*/ 37495 h 1639479"/>
                  <a:gd name="connsiteX30" fmla="*/ 598259 w 1205803"/>
                  <a:gd name="connsiteY30" fmla="*/ 279 h 1639479"/>
                  <a:gd name="connsiteX0" fmla="*/ 1144717 w 1205803"/>
                  <a:gd name="connsiteY0" fmla="*/ 913732 h 1639479"/>
                  <a:gd name="connsiteX1" fmla="*/ 1144712 w 1205803"/>
                  <a:gd name="connsiteY1" fmla="*/ 913749 h 1639479"/>
                  <a:gd name="connsiteX2" fmla="*/ 1144717 w 1205803"/>
                  <a:gd name="connsiteY2" fmla="*/ 913732 h 1639479"/>
                  <a:gd name="connsiteX3" fmla="*/ 598259 w 1205803"/>
                  <a:gd name="connsiteY3" fmla="*/ 279 h 1639479"/>
                  <a:gd name="connsiteX4" fmla="*/ 789196 w 1205803"/>
                  <a:gd name="connsiteY4" fmla="*/ 41495 h 1639479"/>
                  <a:gd name="connsiteX5" fmla="*/ 983490 w 1205803"/>
                  <a:gd name="connsiteY5" fmla="*/ 212931 h 1639479"/>
                  <a:gd name="connsiteX6" fmla="*/ 1046350 w 1205803"/>
                  <a:gd name="connsiteY6" fmla="*/ 511802 h 1639479"/>
                  <a:gd name="connsiteX7" fmla="*/ 1094353 w 1205803"/>
                  <a:gd name="connsiteY7" fmla="*/ 473514 h 1639479"/>
                  <a:gd name="connsiteX8" fmla="*/ 1157213 w 1205803"/>
                  <a:gd name="connsiteY8" fmla="*/ 527231 h 1639479"/>
                  <a:gd name="connsiteX9" fmla="*/ 1205786 w 1205803"/>
                  <a:gd name="connsiteY9" fmla="*/ 770099 h 1639479"/>
                  <a:gd name="connsiteX10" fmla="*/ 1174927 w 1205803"/>
                  <a:gd name="connsiteY10" fmla="*/ 867246 h 1639479"/>
                  <a:gd name="connsiteX11" fmla="*/ 1146926 w 1205803"/>
                  <a:gd name="connsiteY11" fmla="*/ 910677 h 1639479"/>
                  <a:gd name="connsiteX12" fmla="*/ 1146828 w 1205803"/>
                  <a:gd name="connsiteY12" fmla="*/ 906043 h 1639479"/>
                  <a:gd name="connsiteX13" fmla="*/ 1054922 w 1205803"/>
                  <a:gd name="connsiteY13" fmla="*/ 983823 h 1639479"/>
                  <a:gd name="connsiteX14" fmla="*/ 1055494 w 1205803"/>
                  <a:gd name="connsiteY14" fmla="*/ 1144402 h 1639479"/>
                  <a:gd name="connsiteX15" fmla="*/ 992634 w 1205803"/>
                  <a:gd name="connsiteY15" fmla="*/ 1328410 h 1639479"/>
                  <a:gd name="connsiteX16" fmla="*/ 853770 w 1205803"/>
                  <a:gd name="connsiteY16" fmla="*/ 1488418 h 1639479"/>
                  <a:gd name="connsiteX17" fmla="*/ 634660 w 1205803"/>
                  <a:gd name="connsiteY17" fmla="*/ 1639121 h 1639479"/>
                  <a:gd name="connsiteX18" fmla="*/ 634332 w 1205803"/>
                  <a:gd name="connsiteY18" fmla="*/ 1638710 h 1639479"/>
                  <a:gd name="connsiteX19" fmla="*/ 634903 w 1205803"/>
                  <a:gd name="connsiteY19" fmla="*/ 1634709 h 1639479"/>
                  <a:gd name="connsiteX20" fmla="*/ 550328 w 1205803"/>
                  <a:gd name="connsiteY20" fmla="*/ 1638710 h 1639479"/>
                  <a:gd name="connsiteX21" fmla="*/ 456609 w 1205803"/>
                  <a:gd name="connsiteY21" fmla="*/ 1575850 h 1639479"/>
                  <a:gd name="connsiteX22" fmla="*/ 417179 w 1205803"/>
                  <a:gd name="connsiteY22" fmla="*/ 1515847 h 1639479"/>
                  <a:gd name="connsiteX23" fmla="*/ 161167 w 1205803"/>
                  <a:gd name="connsiteY23" fmla="*/ 1154688 h 1639479"/>
                  <a:gd name="connsiteX24" fmla="*/ 23447 w 1205803"/>
                  <a:gd name="connsiteY24" fmla="*/ 779814 h 1639479"/>
                  <a:gd name="connsiteX25" fmla="*/ 17 w 1205803"/>
                  <a:gd name="connsiteY25" fmla="*/ 587805 h 1639479"/>
                  <a:gd name="connsiteX26" fmla="*/ 589 w 1205803"/>
                  <a:gd name="connsiteY26" fmla="*/ 544375 h 1639479"/>
                  <a:gd name="connsiteX27" fmla="*/ 77164 w 1205803"/>
                  <a:gd name="connsiteY27" fmla="*/ 250647 h 1639479"/>
                  <a:gd name="connsiteX28" fmla="*/ 393178 w 1205803"/>
                  <a:gd name="connsiteY28" fmla="*/ 37495 h 1639479"/>
                  <a:gd name="connsiteX29" fmla="*/ 598259 w 1205803"/>
                  <a:gd name="connsiteY29" fmla="*/ 279 h 1639479"/>
                  <a:gd name="connsiteX0" fmla="*/ 1144717 w 1205803"/>
                  <a:gd name="connsiteY0" fmla="*/ 913732 h 1643351"/>
                  <a:gd name="connsiteX1" fmla="*/ 1144712 w 1205803"/>
                  <a:gd name="connsiteY1" fmla="*/ 913749 h 1643351"/>
                  <a:gd name="connsiteX2" fmla="*/ 1144717 w 1205803"/>
                  <a:gd name="connsiteY2" fmla="*/ 913732 h 1643351"/>
                  <a:gd name="connsiteX3" fmla="*/ 598259 w 1205803"/>
                  <a:gd name="connsiteY3" fmla="*/ 279 h 1643351"/>
                  <a:gd name="connsiteX4" fmla="*/ 789196 w 1205803"/>
                  <a:gd name="connsiteY4" fmla="*/ 41495 h 1643351"/>
                  <a:gd name="connsiteX5" fmla="*/ 983490 w 1205803"/>
                  <a:gd name="connsiteY5" fmla="*/ 212931 h 1643351"/>
                  <a:gd name="connsiteX6" fmla="*/ 1046350 w 1205803"/>
                  <a:gd name="connsiteY6" fmla="*/ 511802 h 1643351"/>
                  <a:gd name="connsiteX7" fmla="*/ 1094353 w 1205803"/>
                  <a:gd name="connsiteY7" fmla="*/ 473514 h 1643351"/>
                  <a:gd name="connsiteX8" fmla="*/ 1157213 w 1205803"/>
                  <a:gd name="connsiteY8" fmla="*/ 527231 h 1643351"/>
                  <a:gd name="connsiteX9" fmla="*/ 1205786 w 1205803"/>
                  <a:gd name="connsiteY9" fmla="*/ 770099 h 1643351"/>
                  <a:gd name="connsiteX10" fmla="*/ 1174927 w 1205803"/>
                  <a:gd name="connsiteY10" fmla="*/ 867246 h 1643351"/>
                  <a:gd name="connsiteX11" fmla="*/ 1146926 w 1205803"/>
                  <a:gd name="connsiteY11" fmla="*/ 910677 h 1643351"/>
                  <a:gd name="connsiteX12" fmla="*/ 1146828 w 1205803"/>
                  <a:gd name="connsiteY12" fmla="*/ 906043 h 1643351"/>
                  <a:gd name="connsiteX13" fmla="*/ 1054922 w 1205803"/>
                  <a:gd name="connsiteY13" fmla="*/ 983823 h 1643351"/>
                  <a:gd name="connsiteX14" fmla="*/ 1055494 w 1205803"/>
                  <a:gd name="connsiteY14" fmla="*/ 1144402 h 1643351"/>
                  <a:gd name="connsiteX15" fmla="*/ 992634 w 1205803"/>
                  <a:gd name="connsiteY15" fmla="*/ 1328410 h 1643351"/>
                  <a:gd name="connsiteX16" fmla="*/ 853770 w 1205803"/>
                  <a:gd name="connsiteY16" fmla="*/ 1488418 h 1643351"/>
                  <a:gd name="connsiteX17" fmla="*/ 634660 w 1205803"/>
                  <a:gd name="connsiteY17" fmla="*/ 1639121 h 1643351"/>
                  <a:gd name="connsiteX18" fmla="*/ 634332 w 1205803"/>
                  <a:gd name="connsiteY18" fmla="*/ 1638710 h 1643351"/>
                  <a:gd name="connsiteX19" fmla="*/ 550328 w 1205803"/>
                  <a:gd name="connsiteY19" fmla="*/ 1638710 h 1643351"/>
                  <a:gd name="connsiteX20" fmla="*/ 456609 w 1205803"/>
                  <a:gd name="connsiteY20" fmla="*/ 1575850 h 1643351"/>
                  <a:gd name="connsiteX21" fmla="*/ 417179 w 1205803"/>
                  <a:gd name="connsiteY21" fmla="*/ 1515847 h 1643351"/>
                  <a:gd name="connsiteX22" fmla="*/ 161167 w 1205803"/>
                  <a:gd name="connsiteY22" fmla="*/ 1154688 h 1643351"/>
                  <a:gd name="connsiteX23" fmla="*/ 23447 w 1205803"/>
                  <a:gd name="connsiteY23" fmla="*/ 779814 h 1643351"/>
                  <a:gd name="connsiteX24" fmla="*/ 17 w 1205803"/>
                  <a:gd name="connsiteY24" fmla="*/ 587805 h 1643351"/>
                  <a:gd name="connsiteX25" fmla="*/ 589 w 1205803"/>
                  <a:gd name="connsiteY25" fmla="*/ 544375 h 1643351"/>
                  <a:gd name="connsiteX26" fmla="*/ 77164 w 1205803"/>
                  <a:gd name="connsiteY26" fmla="*/ 250647 h 1643351"/>
                  <a:gd name="connsiteX27" fmla="*/ 393178 w 1205803"/>
                  <a:gd name="connsiteY27" fmla="*/ 37495 h 1643351"/>
                  <a:gd name="connsiteX28" fmla="*/ 598259 w 1205803"/>
                  <a:gd name="connsiteY28" fmla="*/ 279 h 1643351"/>
                  <a:gd name="connsiteX0" fmla="*/ 1144717 w 1205803"/>
                  <a:gd name="connsiteY0" fmla="*/ 913732 h 1639121"/>
                  <a:gd name="connsiteX1" fmla="*/ 1144712 w 1205803"/>
                  <a:gd name="connsiteY1" fmla="*/ 913749 h 1639121"/>
                  <a:gd name="connsiteX2" fmla="*/ 1144717 w 1205803"/>
                  <a:gd name="connsiteY2" fmla="*/ 913732 h 1639121"/>
                  <a:gd name="connsiteX3" fmla="*/ 598259 w 1205803"/>
                  <a:gd name="connsiteY3" fmla="*/ 279 h 1639121"/>
                  <a:gd name="connsiteX4" fmla="*/ 789196 w 1205803"/>
                  <a:gd name="connsiteY4" fmla="*/ 41495 h 1639121"/>
                  <a:gd name="connsiteX5" fmla="*/ 983490 w 1205803"/>
                  <a:gd name="connsiteY5" fmla="*/ 212931 h 1639121"/>
                  <a:gd name="connsiteX6" fmla="*/ 1046350 w 1205803"/>
                  <a:gd name="connsiteY6" fmla="*/ 511802 h 1639121"/>
                  <a:gd name="connsiteX7" fmla="*/ 1094353 w 1205803"/>
                  <a:gd name="connsiteY7" fmla="*/ 473514 h 1639121"/>
                  <a:gd name="connsiteX8" fmla="*/ 1157213 w 1205803"/>
                  <a:gd name="connsiteY8" fmla="*/ 527231 h 1639121"/>
                  <a:gd name="connsiteX9" fmla="*/ 1205786 w 1205803"/>
                  <a:gd name="connsiteY9" fmla="*/ 770099 h 1639121"/>
                  <a:gd name="connsiteX10" fmla="*/ 1174927 w 1205803"/>
                  <a:gd name="connsiteY10" fmla="*/ 867246 h 1639121"/>
                  <a:gd name="connsiteX11" fmla="*/ 1146926 w 1205803"/>
                  <a:gd name="connsiteY11" fmla="*/ 910677 h 1639121"/>
                  <a:gd name="connsiteX12" fmla="*/ 1146828 w 1205803"/>
                  <a:gd name="connsiteY12" fmla="*/ 906043 h 1639121"/>
                  <a:gd name="connsiteX13" fmla="*/ 1054922 w 1205803"/>
                  <a:gd name="connsiteY13" fmla="*/ 983823 h 1639121"/>
                  <a:gd name="connsiteX14" fmla="*/ 1055494 w 1205803"/>
                  <a:gd name="connsiteY14" fmla="*/ 1144402 h 1639121"/>
                  <a:gd name="connsiteX15" fmla="*/ 992634 w 1205803"/>
                  <a:gd name="connsiteY15" fmla="*/ 1328410 h 1639121"/>
                  <a:gd name="connsiteX16" fmla="*/ 853770 w 1205803"/>
                  <a:gd name="connsiteY16" fmla="*/ 1488418 h 1639121"/>
                  <a:gd name="connsiteX17" fmla="*/ 634660 w 1205803"/>
                  <a:gd name="connsiteY17" fmla="*/ 1639121 h 1639121"/>
                  <a:gd name="connsiteX18" fmla="*/ 550328 w 1205803"/>
                  <a:gd name="connsiteY18" fmla="*/ 1638710 h 1639121"/>
                  <a:gd name="connsiteX19" fmla="*/ 456609 w 1205803"/>
                  <a:gd name="connsiteY19" fmla="*/ 1575850 h 1639121"/>
                  <a:gd name="connsiteX20" fmla="*/ 417179 w 1205803"/>
                  <a:gd name="connsiteY20" fmla="*/ 1515847 h 1639121"/>
                  <a:gd name="connsiteX21" fmla="*/ 161167 w 1205803"/>
                  <a:gd name="connsiteY21" fmla="*/ 1154688 h 1639121"/>
                  <a:gd name="connsiteX22" fmla="*/ 23447 w 1205803"/>
                  <a:gd name="connsiteY22" fmla="*/ 779814 h 1639121"/>
                  <a:gd name="connsiteX23" fmla="*/ 17 w 1205803"/>
                  <a:gd name="connsiteY23" fmla="*/ 587805 h 1639121"/>
                  <a:gd name="connsiteX24" fmla="*/ 589 w 1205803"/>
                  <a:gd name="connsiteY24" fmla="*/ 544375 h 1639121"/>
                  <a:gd name="connsiteX25" fmla="*/ 77164 w 1205803"/>
                  <a:gd name="connsiteY25" fmla="*/ 250647 h 1639121"/>
                  <a:gd name="connsiteX26" fmla="*/ 393178 w 1205803"/>
                  <a:gd name="connsiteY26" fmla="*/ 37495 h 1639121"/>
                  <a:gd name="connsiteX27" fmla="*/ 598259 w 1205803"/>
                  <a:gd name="connsiteY27" fmla="*/ 279 h 1639121"/>
                  <a:gd name="connsiteX0" fmla="*/ 1144717 w 1205803"/>
                  <a:gd name="connsiteY0" fmla="*/ 913732 h 1638710"/>
                  <a:gd name="connsiteX1" fmla="*/ 1144712 w 1205803"/>
                  <a:gd name="connsiteY1" fmla="*/ 913749 h 1638710"/>
                  <a:gd name="connsiteX2" fmla="*/ 1144717 w 1205803"/>
                  <a:gd name="connsiteY2" fmla="*/ 913732 h 1638710"/>
                  <a:gd name="connsiteX3" fmla="*/ 598259 w 1205803"/>
                  <a:gd name="connsiteY3" fmla="*/ 279 h 1638710"/>
                  <a:gd name="connsiteX4" fmla="*/ 789196 w 1205803"/>
                  <a:gd name="connsiteY4" fmla="*/ 41495 h 1638710"/>
                  <a:gd name="connsiteX5" fmla="*/ 983490 w 1205803"/>
                  <a:gd name="connsiteY5" fmla="*/ 212931 h 1638710"/>
                  <a:gd name="connsiteX6" fmla="*/ 1046350 w 1205803"/>
                  <a:gd name="connsiteY6" fmla="*/ 511802 h 1638710"/>
                  <a:gd name="connsiteX7" fmla="*/ 1094353 w 1205803"/>
                  <a:gd name="connsiteY7" fmla="*/ 473514 h 1638710"/>
                  <a:gd name="connsiteX8" fmla="*/ 1157213 w 1205803"/>
                  <a:gd name="connsiteY8" fmla="*/ 527231 h 1638710"/>
                  <a:gd name="connsiteX9" fmla="*/ 1205786 w 1205803"/>
                  <a:gd name="connsiteY9" fmla="*/ 770099 h 1638710"/>
                  <a:gd name="connsiteX10" fmla="*/ 1174927 w 1205803"/>
                  <a:gd name="connsiteY10" fmla="*/ 867246 h 1638710"/>
                  <a:gd name="connsiteX11" fmla="*/ 1146926 w 1205803"/>
                  <a:gd name="connsiteY11" fmla="*/ 910677 h 1638710"/>
                  <a:gd name="connsiteX12" fmla="*/ 1146828 w 1205803"/>
                  <a:gd name="connsiteY12" fmla="*/ 906043 h 1638710"/>
                  <a:gd name="connsiteX13" fmla="*/ 1054922 w 1205803"/>
                  <a:gd name="connsiteY13" fmla="*/ 983823 h 1638710"/>
                  <a:gd name="connsiteX14" fmla="*/ 1055494 w 1205803"/>
                  <a:gd name="connsiteY14" fmla="*/ 1144402 h 1638710"/>
                  <a:gd name="connsiteX15" fmla="*/ 992634 w 1205803"/>
                  <a:gd name="connsiteY15" fmla="*/ 1328410 h 1638710"/>
                  <a:gd name="connsiteX16" fmla="*/ 853770 w 1205803"/>
                  <a:gd name="connsiteY16" fmla="*/ 1488418 h 1638710"/>
                  <a:gd name="connsiteX17" fmla="*/ 550328 w 1205803"/>
                  <a:gd name="connsiteY17" fmla="*/ 1638710 h 1638710"/>
                  <a:gd name="connsiteX18" fmla="*/ 456609 w 1205803"/>
                  <a:gd name="connsiteY18" fmla="*/ 1575850 h 1638710"/>
                  <a:gd name="connsiteX19" fmla="*/ 417179 w 1205803"/>
                  <a:gd name="connsiteY19" fmla="*/ 1515847 h 1638710"/>
                  <a:gd name="connsiteX20" fmla="*/ 161167 w 1205803"/>
                  <a:gd name="connsiteY20" fmla="*/ 1154688 h 1638710"/>
                  <a:gd name="connsiteX21" fmla="*/ 23447 w 1205803"/>
                  <a:gd name="connsiteY21" fmla="*/ 779814 h 1638710"/>
                  <a:gd name="connsiteX22" fmla="*/ 17 w 1205803"/>
                  <a:gd name="connsiteY22" fmla="*/ 587805 h 1638710"/>
                  <a:gd name="connsiteX23" fmla="*/ 589 w 1205803"/>
                  <a:gd name="connsiteY23" fmla="*/ 544375 h 1638710"/>
                  <a:gd name="connsiteX24" fmla="*/ 77164 w 1205803"/>
                  <a:gd name="connsiteY24" fmla="*/ 250647 h 1638710"/>
                  <a:gd name="connsiteX25" fmla="*/ 393178 w 1205803"/>
                  <a:gd name="connsiteY25" fmla="*/ 37495 h 1638710"/>
                  <a:gd name="connsiteX26" fmla="*/ 598259 w 1205803"/>
                  <a:gd name="connsiteY26" fmla="*/ 279 h 1638710"/>
                  <a:gd name="connsiteX0" fmla="*/ 1144717 w 1205803"/>
                  <a:gd name="connsiteY0" fmla="*/ 913732 h 1638710"/>
                  <a:gd name="connsiteX1" fmla="*/ 1144712 w 1205803"/>
                  <a:gd name="connsiteY1" fmla="*/ 913749 h 1638710"/>
                  <a:gd name="connsiteX2" fmla="*/ 1144717 w 1205803"/>
                  <a:gd name="connsiteY2" fmla="*/ 913732 h 1638710"/>
                  <a:gd name="connsiteX3" fmla="*/ 598259 w 1205803"/>
                  <a:gd name="connsiteY3" fmla="*/ 279 h 1638710"/>
                  <a:gd name="connsiteX4" fmla="*/ 789196 w 1205803"/>
                  <a:gd name="connsiteY4" fmla="*/ 41495 h 1638710"/>
                  <a:gd name="connsiteX5" fmla="*/ 983490 w 1205803"/>
                  <a:gd name="connsiteY5" fmla="*/ 212931 h 1638710"/>
                  <a:gd name="connsiteX6" fmla="*/ 1046350 w 1205803"/>
                  <a:gd name="connsiteY6" fmla="*/ 511802 h 1638710"/>
                  <a:gd name="connsiteX7" fmla="*/ 1094353 w 1205803"/>
                  <a:gd name="connsiteY7" fmla="*/ 473514 h 1638710"/>
                  <a:gd name="connsiteX8" fmla="*/ 1157213 w 1205803"/>
                  <a:gd name="connsiteY8" fmla="*/ 527231 h 1638710"/>
                  <a:gd name="connsiteX9" fmla="*/ 1205786 w 1205803"/>
                  <a:gd name="connsiteY9" fmla="*/ 770099 h 1638710"/>
                  <a:gd name="connsiteX10" fmla="*/ 1174927 w 1205803"/>
                  <a:gd name="connsiteY10" fmla="*/ 867246 h 1638710"/>
                  <a:gd name="connsiteX11" fmla="*/ 1146926 w 1205803"/>
                  <a:gd name="connsiteY11" fmla="*/ 910677 h 1638710"/>
                  <a:gd name="connsiteX12" fmla="*/ 1146828 w 1205803"/>
                  <a:gd name="connsiteY12" fmla="*/ 906043 h 1638710"/>
                  <a:gd name="connsiteX13" fmla="*/ 1054922 w 1205803"/>
                  <a:gd name="connsiteY13" fmla="*/ 983823 h 1638710"/>
                  <a:gd name="connsiteX14" fmla="*/ 1055494 w 1205803"/>
                  <a:gd name="connsiteY14" fmla="*/ 1144402 h 1638710"/>
                  <a:gd name="connsiteX15" fmla="*/ 992634 w 1205803"/>
                  <a:gd name="connsiteY15" fmla="*/ 1328410 h 1638710"/>
                  <a:gd name="connsiteX16" fmla="*/ 853770 w 1205803"/>
                  <a:gd name="connsiteY16" fmla="*/ 1488418 h 1638710"/>
                  <a:gd name="connsiteX17" fmla="*/ 550328 w 1205803"/>
                  <a:gd name="connsiteY17" fmla="*/ 1638710 h 1638710"/>
                  <a:gd name="connsiteX18" fmla="*/ 456609 w 1205803"/>
                  <a:gd name="connsiteY18" fmla="*/ 1575850 h 1638710"/>
                  <a:gd name="connsiteX19" fmla="*/ 417179 w 1205803"/>
                  <a:gd name="connsiteY19" fmla="*/ 1515847 h 1638710"/>
                  <a:gd name="connsiteX20" fmla="*/ 161167 w 1205803"/>
                  <a:gd name="connsiteY20" fmla="*/ 1154688 h 1638710"/>
                  <a:gd name="connsiteX21" fmla="*/ 23447 w 1205803"/>
                  <a:gd name="connsiteY21" fmla="*/ 779814 h 1638710"/>
                  <a:gd name="connsiteX22" fmla="*/ 17 w 1205803"/>
                  <a:gd name="connsiteY22" fmla="*/ 587805 h 1638710"/>
                  <a:gd name="connsiteX23" fmla="*/ 589 w 1205803"/>
                  <a:gd name="connsiteY23" fmla="*/ 544375 h 1638710"/>
                  <a:gd name="connsiteX24" fmla="*/ 77164 w 1205803"/>
                  <a:gd name="connsiteY24" fmla="*/ 250647 h 1638710"/>
                  <a:gd name="connsiteX25" fmla="*/ 393178 w 1205803"/>
                  <a:gd name="connsiteY25" fmla="*/ 37495 h 1638710"/>
                  <a:gd name="connsiteX26" fmla="*/ 598259 w 1205803"/>
                  <a:gd name="connsiteY26" fmla="*/ 279 h 1638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05803" h="1638710">
                    <a:moveTo>
                      <a:pt x="1144717" y="913732"/>
                    </a:moveTo>
                    <a:lnTo>
                      <a:pt x="1144712" y="913749"/>
                    </a:lnTo>
                    <a:cubicBezTo>
                      <a:pt x="1144714" y="913743"/>
                      <a:pt x="1144715" y="913738"/>
                      <a:pt x="1144717" y="913732"/>
                    </a:cubicBezTo>
                    <a:close/>
                    <a:moveTo>
                      <a:pt x="598259" y="279"/>
                    </a:moveTo>
                    <a:cubicBezTo>
                      <a:pt x="665333" y="2493"/>
                      <a:pt x="730051" y="17780"/>
                      <a:pt x="789196" y="41495"/>
                    </a:cubicBezTo>
                    <a:cubicBezTo>
                      <a:pt x="916630" y="92926"/>
                      <a:pt x="983490" y="212931"/>
                      <a:pt x="983490" y="212931"/>
                    </a:cubicBezTo>
                    <a:cubicBezTo>
                      <a:pt x="1040636" y="292935"/>
                      <a:pt x="1027492" y="544946"/>
                      <a:pt x="1046350" y="511802"/>
                    </a:cubicBezTo>
                    <a:cubicBezTo>
                      <a:pt x="1059494" y="494658"/>
                      <a:pt x="1070351" y="475800"/>
                      <a:pt x="1094353" y="473514"/>
                    </a:cubicBezTo>
                    <a:cubicBezTo>
                      <a:pt x="1126925" y="477514"/>
                      <a:pt x="1148069" y="495801"/>
                      <a:pt x="1157213" y="527231"/>
                    </a:cubicBezTo>
                    <a:cubicBezTo>
                      <a:pt x="1180071" y="606663"/>
                      <a:pt x="1205214" y="685524"/>
                      <a:pt x="1205786" y="770099"/>
                    </a:cubicBezTo>
                    <a:cubicBezTo>
                      <a:pt x="1206357" y="807815"/>
                      <a:pt x="1192642" y="836959"/>
                      <a:pt x="1174927" y="867246"/>
                    </a:cubicBezTo>
                    <a:cubicBezTo>
                      <a:pt x="1165784" y="881533"/>
                      <a:pt x="1156070" y="895819"/>
                      <a:pt x="1146926" y="910677"/>
                    </a:cubicBezTo>
                    <a:cubicBezTo>
                      <a:pt x="1146893" y="909132"/>
                      <a:pt x="1146861" y="907588"/>
                      <a:pt x="1146828" y="906043"/>
                    </a:cubicBezTo>
                    <a:cubicBezTo>
                      <a:pt x="1131494" y="918234"/>
                      <a:pt x="1070144" y="944096"/>
                      <a:pt x="1054922" y="983823"/>
                    </a:cubicBezTo>
                    <a:cubicBezTo>
                      <a:pt x="1054922" y="1037540"/>
                      <a:pt x="1053779" y="1090685"/>
                      <a:pt x="1055494" y="1144402"/>
                    </a:cubicBezTo>
                    <a:cubicBezTo>
                      <a:pt x="1057208" y="1214120"/>
                      <a:pt x="1029778" y="1272408"/>
                      <a:pt x="992634" y="1328410"/>
                    </a:cubicBezTo>
                    <a:cubicBezTo>
                      <a:pt x="953203" y="1387842"/>
                      <a:pt x="927488" y="1436701"/>
                      <a:pt x="853770" y="1488418"/>
                    </a:cubicBezTo>
                    <a:cubicBezTo>
                      <a:pt x="780052" y="1540135"/>
                      <a:pt x="719629" y="1618712"/>
                      <a:pt x="550328" y="1638710"/>
                    </a:cubicBezTo>
                    <a:cubicBezTo>
                      <a:pt x="505755" y="1638138"/>
                      <a:pt x="475467" y="1616994"/>
                      <a:pt x="456609" y="1575850"/>
                    </a:cubicBezTo>
                    <a:cubicBezTo>
                      <a:pt x="446894" y="1554134"/>
                      <a:pt x="434894" y="1531276"/>
                      <a:pt x="417179" y="1515847"/>
                    </a:cubicBezTo>
                    <a:cubicBezTo>
                      <a:pt x="304603" y="1414128"/>
                      <a:pt x="227456" y="1288980"/>
                      <a:pt x="161167" y="1154688"/>
                    </a:cubicBezTo>
                    <a:cubicBezTo>
                      <a:pt x="155453" y="1141544"/>
                      <a:pt x="32590" y="795814"/>
                      <a:pt x="23447" y="779814"/>
                    </a:cubicBezTo>
                    <a:cubicBezTo>
                      <a:pt x="13161" y="716382"/>
                      <a:pt x="-554" y="652951"/>
                      <a:pt x="17" y="587805"/>
                    </a:cubicBezTo>
                    <a:cubicBezTo>
                      <a:pt x="17" y="573519"/>
                      <a:pt x="17" y="559232"/>
                      <a:pt x="589" y="544375"/>
                    </a:cubicBezTo>
                    <a:cubicBezTo>
                      <a:pt x="6875" y="455799"/>
                      <a:pt x="23447" y="321507"/>
                      <a:pt x="77164" y="250647"/>
                    </a:cubicBezTo>
                    <a:cubicBezTo>
                      <a:pt x="134881" y="174644"/>
                      <a:pt x="273173" y="87211"/>
                      <a:pt x="393178" y="37495"/>
                    </a:cubicBezTo>
                    <a:cubicBezTo>
                      <a:pt x="461753" y="8922"/>
                      <a:pt x="531184" y="-1936"/>
                      <a:pt x="598259" y="279"/>
                    </a:cubicBezTo>
                    <a:close/>
                  </a:path>
                </a:pathLst>
              </a:custGeom>
              <a:gradFill>
                <a:gsLst>
                  <a:gs pos="41000">
                    <a:srgbClr val="F6D6BA"/>
                  </a:gs>
                  <a:gs pos="0">
                    <a:schemeClr val="bg1">
                      <a:lumMod val="95000"/>
                    </a:schemeClr>
                  </a:gs>
                  <a:gs pos="100000">
                    <a:srgbClr val="EABB8B"/>
                  </a:gs>
                </a:gsLst>
                <a:lin ang="90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83" name="Freeform: Shape 82">
                <a:extLst>
                  <a:ext uri="{FF2B5EF4-FFF2-40B4-BE49-F238E27FC236}">
                    <a16:creationId xmlns:a16="http://schemas.microsoft.com/office/drawing/2014/main" id="{8F702FD0-A8B4-4C32-9207-35BE5189D60A}"/>
                  </a:ext>
                </a:extLst>
              </p:cNvPr>
              <p:cNvSpPr/>
              <p:nvPr/>
            </p:nvSpPr>
            <p:spPr>
              <a:xfrm>
                <a:off x="8541253" y="6031525"/>
                <a:ext cx="1146418" cy="636246"/>
              </a:xfrm>
              <a:custGeom>
                <a:avLst/>
                <a:gdLst>
                  <a:gd name="connsiteX0" fmla="*/ 436121 w 1167884"/>
                  <a:gd name="connsiteY0" fmla="*/ 9766 h 651968"/>
                  <a:gd name="connsiteX1" fmla="*/ 435279 w 1167884"/>
                  <a:gd name="connsiteY1" fmla="*/ 11299 h 651968"/>
                  <a:gd name="connsiteX2" fmla="*/ 534712 w 1167884"/>
                  <a:gd name="connsiteY2" fmla="*/ 11870 h 651968"/>
                  <a:gd name="connsiteX3" fmla="*/ 637574 w 1167884"/>
                  <a:gd name="connsiteY3" fmla="*/ 34157 h 651968"/>
                  <a:gd name="connsiteX4" fmla="*/ 766723 w 1167884"/>
                  <a:gd name="connsiteY4" fmla="*/ 101017 h 651968"/>
                  <a:gd name="connsiteX5" fmla="*/ 847869 w 1167884"/>
                  <a:gd name="connsiteY5" fmla="*/ 146733 h 651968"/>
                  <a:gd name="connsiteX6" fmla="*/ 966732 w 1167884"/>
                  <a:gd name="connsiteY6" fmla="*/ 190736 h 651968"/>
                  <a:gd name="connsiteX7" fmla="*/ 1167884 w 1167884"/>
                  <a:gd name="connsiteY7" fmla="*/ 226166 h 651968"/>
                  <a:gd name="connsiteX8" fmla="*/ 1109595 w 1167884"/>
                  <a:gd name="connsiteY8" fmla="*/ 251310 h 651968"/>
                  <a:gd name="connsiteX9" fmla="*/ 990733 w 1167884"/>
                  <a:gd name="connsiteY9" fmla="*/ 491892 h 651968"/>
                  <a:gd name="connsiteX10" fmla="*/ 1039307 w 1167884"/>
                  <a:gd name="connsiteY10" fmla="*/ 646756 h 651968"/>
                  <a:gd name="connsiteX11" fmla="*/ 1024449 w 1167884"/>
                  <a:gd name="connsiteY11" fmla="*/ 650185 h 651968"/>
                  <a:gd name="connsiteX12" fmla="*/ 889585 w 1167884"/>
                  <a:gd name="connsiteY12" fmla="*/ 567324 h 651968"/>
                  <a:gd name="connsiteX13" fmla="*/ 759294 w 1167884"/>
                  <a:gd name="connsiteY13" fmla="*/ 547895 h 651968"/>
                  <a:gd name="connsiteX14" fmla="*/ 566714 w 1167884"/>
                  <a:gd name="connsiteY14" fmla="*/ 489035 h 651968"/>
                  <a:gd name="connsiteX15" fmla="*/ 210126 w 1167884"/>
                  <a:gd name="connsiteY15" fmla="*/ 308455 h 651968"/>
                  <a:gd name="connsiteX16" fmla="*/ 186697 w 1167884"/>
                  <a:gd name="connsiteY16" fmla="*/ 296455 h 651968"/>
                  <a:gd name="connsiteX17" fmla="*/ 124408 w 1167884"/>
                  <a:gd name="connsiteY17" fmla="*/ 323313 h 651968"/>
                  <a:gd name="connsiteX18" fmla="*/ 96978 w 1167884"/>
                  <a:gd name="connsiteY18" fmla="*/ 387316 h 651968"/>
                  <a:gd name="connsiteX19" fmla="*/ 56977 w 1167884"/>
                  <a:gd name="connsiteY19" fmla="*/ 410745 h 651968"/>
                  <a:gd name="connsiteX20" fmla="*/ 18118 w 1167884"/>
                  <a:gd name="connsiteY20" fmla="*/ 373601 h 651968"/>
                  <a:gd name="connsiteX21" fmla="*/ 7260 w 1167884"/>
                  <a:gd name="connsiteY21" fmla="*/ 286169 h 651968"/>
                  <a:gd name="connsiteX22" fmla="*/ 122122 w 1167884"/>
                  <a:gd name="connsiteY22" fmla="*/ 90160 h 651968"/>
                  <a:gd name="connsiteX23" fmla="*/ 147838 w 1167884"/>
                  <a:gd name="connsiteY23" fmla="*/ 71873 h 651968"/>
                  <a:gd name="connsiteX24" fmla="*/ 179482 w 1167884"/>
                  <a:gd name="connsiteY24" fmla="*/ 47944 h 651968"/>
                  <a:gd name="connsiteX25" fmla="*/ 180662 w 1167884"/>
                  <a:gd name="connsiteY25" fmla="*/ 39594 h 651968"/>
                  <a:gd name="connsiteX26" fmla="*/ 609586 w 1167884"/>
                  <a:gd name="connsiteY26" fmla="*/ 0 h 651968"/>
                  <a:gd name="connsiteX27" fmla="*/ 651942 w 1167884"/>
                  <a:gd name="connsiteY27" fmla="*/ 10204 h 651968"/>
                  <a:gd name="connsiteX28" fmla="*/ 650052 w 1167884"/>
                  <a:gd name="connsiteY28" fmla="*/ 10364 h 651968"/>
                  <a:gd name="connsiteX29" fmla="*/ 609751 w 1167884"/>
                  <a:gd name="connsiteY29" fmla="*/ 138 h 651968"/>
                  <a:gd name="connsiteX0" fmla="*/ 436121 w 1167884"/>
                  <a:gd name="connsiteY0" fmla="*/ 9766 h 651968"/>
                  <a:gd name="connsiteX1" fmla="*/ 435279 w 1167884"/>
                  <a:gd name="connsiteY1" fmla="*/ 11299 h 651968"/>
                  <a:gd name="connsiteX2" fmla="*/ 534712 w 1167884"/>
                  <a:gd name="connsiteY2" fmla="*/ 11870 h 651968"/>
                  <a:gd name="connsiteX3" fmla="*/ 637574 w 1167884"/>
                  <a:gd name="connsiteY3" fmla="*/ 34157 h 651968"/>
                  <a:gd name="connsiteX4" fmla="*/ 766723 w 1167884"/>
                  <a:gd name="connsiteY4" fmla="*/ 101017 h 651968"/>
                  <a:gd name="connsiteX5" fmla="*/ 847869 w 1167884"/>
                  <a:gd name="connsiteY5" fmla="*/ 146733 h 651968"/>
                  <a:gd name="connsiteX6" fmla="*/ 966732 w 1167884"/>
                  <a:gd name="connsiteY6" fmla="*/ 190736 h 651968"/>
                  <a:gd name="connsiteX7" fmla="*/ 1167884 w 1167884"/>
                  <a:gd name="connsiteY7" fmla="*/ 226166 h 651968"/>
                  <a:gd name="connsiteX8" fmla="*/ 1109595 w 1167884"/>
                  <a:gd name="connsiteY8" fmla="*/ 251310 h 651968"/>
                  <a:gd name="connsiteX9" fmla="*/ 990733 w 1167884"/>
                  <a:gd name="connsiteY9" fmla="*/ 491892 h 651968"/>
                  <a:gd name="connsiteX10" fmla="*/ 1039307 w 1167884"/>
                  <a:gd name="connsiteY10" fmla="*/ 646756 h 651968"/>
                  <a:gd name="connsiteX11" fmla="*/ 1024449 w 1167884"/>
                  <a:gd name="connsiteY11" fmla="*/ 650185 h 651968"/>
                  <a:gd name="connsiteX12" fmla="*/ 889585 w 1167884"/>
                  <a:gd name="connsiteY12" fmla="*/ 567324 h 651968"/>
                  <a:gd name="connsiteX13" fmla="*/ 759294 w 1167884"/>
                  <a:gd name="connsiteY13" fmla="*/ 547895 h 651968"/>
                  <a:gd name="connsiteX14" fmla="*/ 566714 w 1167884"/>
                  <a:gd name="connsiteY14" fmla="*/ 489035 h 651968"/>
                  <a:gd name="connsiteX15" fmla="*/ 210126 w 1167884"/>
                  <a:gd name="connsiteY15" fmla="*/ 308455 h 651968"/>
                  <a:gd name="connsiteX16" fmla="*/ 186697 w 1167884"/>
                  <a:gd name="connsiteY16" fmla="*/ 296455 h 651968"/>
                  <a:gd name="connsiteX17" fmla="*/ 124408 w 1167884"/>
                  <a:gd name="connsiteY17" fmla="*/ 323313 h 651968"/>
                  <a:gd name="connsiteX18" fmla="*/ 96978 w 1167884"/>
                  <a:gd name="connsiteY18" fmla="*/ 387316 h 651968"/>
                  <a:gd name="connsiteX19" fmla="*/ 56977 w 1167884"/>
                  <a:gd name="connsiteY19" fmla="*/ 410745 h 651968"/>
                  <a:gd name="connsiteX20" fmla="*/ 18118 w 1167884"/>
                  <a:gd name="connsiteY20" fmla="*/ 373601 h 651968"/>
                  <a:gd name="connsiteX21" fmla="*/ 7260 w 1167884"/>
                  <a:gd name="connsiteY21" fmla="*/ 286169 h 651968"/>
                  <a:gd name="connsiteX22" fmla="*/ 122122 w 1167884"/>
                  <a:gd name="connsiteY22" fmla="*/ 90160 h 651968"/>
                  <a:gd name="connsiteX23" fmla="*/ 147838 w 1167884"/>
                  <a:gd name="connsiteY23" fmla="*/ 71873 h 651968"/>
                  <a:gd name="connsiteX24" fmla="*/ 179482 w 1167884"/>
                  <a:gd name="connsiteY24" fmla="*/ 47944 h 651968"/>
                  <a:gd name="connsiteX25" fmla="*/ 436121 w 1167884"/>
                  <a:gd name="connsiteY25" fmla="*/ 9766 h 651968"/>
                  <a:gd name="connsiteX26" fmla="*/ 609586 w 1167884"/>
                  <a:gd name="connsiteY26" fmla="*/ 0 h 651968"/>
                  <a:gd name="connsiteX27" fmla="*/ 651942 w 1167884"/>
                  <a:gd name="connsiteY27" fmla="*/ 10204 h 651968"/>
                  <a:gd name="connsiteX28" fmla="*/ 650052 w 1167884"/>
                  <a:gd name="connsiteY28" fmla="*/ 10364 h 651968"/>
                  <a:gd name="connsiteX29" fmla="*/ 609751 w 1167884"/>
                  <a:gd name="connsiteY29" fmla="*/ 138 h 651968"/>
                  <a:gd name="connsiteX30" fmla="*/ 609586 w 1167884"/>
                  <a:gd name="connsiteY30" fmla="*/ 0 h 651968"/>
                  <a:gd name="connsiteX0" fmla="*/ 436121 w 1167884"/>
                  <a:gd name="connsiteY0" fmla="*/ 9766 h 651968"/>
                  <a:gd name="connsiteX1" fmla="*/ 435279 w 1167884"/>
                  <a:gd name="connsiteY1" fmla="*/ 11299 h 651968"/>
                  <a:gd name="connsiteX2" fmla="*/ 534712 w 1167884"/>
                  <a:gd name="connsiteY2" fmla="*/ 11870 h 651968"/>
                  <a:gd name="connsiteX3" fmla="*/ 637574 w 1167884"/>
                  <a:gd name="connsiteY3" fmla="*/ 34157 h 651968"/>
                  <a:gd name="connsiteX4" fmla="*/ 766723 w 1167884"/>
                  <a:gd name="connsiteY4" fmla="*/ 101017 h 651968"/>
                  <a:gd name="connsiteX5" fmla="*/ 847869 w 1167884"/>
                  <a:gd name="connsiteY5" fmla="*/ 146733 h 651968"/>
                  <a:gd name="connsiteX6" fmla="*/ 966732 w 1167884"/>
                  <a:gd name="connsiteY6" fmla="*/ 190736 h 651968"/>
                  <a:gd name="connsiteX7" fmla="*/ 1167884 w 1167884"/>
                  <a:gd name="connsiteY7" fmla="*/ 226166 h 651968"/>
                  <a:gd name="connsiteX8" fmla="*/ 1109595 w 1167884"/>
                  <a:gd name="connsiteY8" fmla="*/ 251310 h 651968"/>
                  <a:gd name="connsiteX9" fmla="*/ 990733 w 1167884"/>
                  <a:gd name="connsiteY9" fmla="*/ 491892 h 651968"/>
                  <a:gd name="connsiteX10" fmla="*/ 1039307 w 1167884"/>
                  <a:gd name="connsiteY10" fmla="*/ 646756 h 651968"/>
                  <a:gd name="connsiteX11" fmla="*/ 1024449 w 1167884"/>
                  <a:gd name="connsiteY11" fmla="*/ 650185 h 651968"/>
                  <a:gd name="connsiteX12" fmla="*/ 889585 w 1167884"/>
                  <a:gd name="connsiteY12" fmla="*/ 567324 h 651968"/>
                  <a:gd name="connsiteX13" fmla="*/ 759294 w 1167884"/>
                  <a:gd name="connsiteY13" fmla="*/ 547895 h 651968"/>
                  <a:gd name="connsiteX14" fmla="*/ 566714 w 1167884"/>
                  <a:gd name="connsiteY14" fmla="*/ 489035 h 651968"/>
                  <a:gd name="connsiteX15" fmla="*/ 210126 w 1167884"/>
                  <a:gd name="connsiteY15" fmla="*/ 308455 h 651968"/>
                  <a:gd name="connsiteX16" fmla="*/ 186697 w 1167884"/>
                  <a:gd name="connsiteY16" fmla="*/ 296455 h 651968"/>
                  <a:gd name="connsiteX17" fmla="*/ 124408 w 1167884"/>
                  <a:gd name="connsiteY17" fmla="*/ 323313 h 651968"/>
                  <a:gd name="connsiteX18" fmla="*/ 96978 w 1167884"/>
                  <a:gd name="connsiteY18" fmla="*/ 387316 h 651968"/>
                  <a:gd name="connsiteX19" fmla="*/ 56977 w 1167884"/>
                  <a:gd name="connsiteY19" fmla="*/ 410745 h 651968"/>
                  <a:gd name="connsiteX20" fmla="*/ 18118 w 1167884"/>
                  <a:gd name="connsiteY20" fmla="*/ 373601 h 651968"/>
                  <a:gd name="connsiteX21" fmla="*/ 7260 w 1167884"/>
                  <a:gd name="connsiteY21" fmla="*/ 286169 h 651968"/>
                  <a:gd name="connsiteX22" fmla="*/ 122122 w 1167884"/>
                  <a:gd name="connsiteY22" fmla="*/ 90160 h 651968"/>
                  <a:gd name="connsiteX23" fmla="*/ 147838 w 1167884"/>
                  <a:gd name="connsiteY23" fmla="*/ 71873 h 651968"/>
                  <a:gd name="connsiteX24" fmla="*/ 179482 w 1167884"/>
                  <a:gd name="connsiteY24" fmla="*/ 47944 h 651968"/>
                  <a:gd name="connsiteX25" fmla="*/ 436121 w 1167884"/>
                  <a:gd name="connsiteY25" fmla="*/ 9766 h 651968"/>
                  <a:gd name="connsiteX26" fmla="*/ 609586 w 1167884"/>
                  <a:gd name="connsiteY26" fmla="*/ 0 h 651968"/>
                  <a:gd name="connsiteX27" fmla="*/ 651942 w 1167884"/>
                  <a:gd name="connsiteY27" fmla="*/ 10204 h 651968"/>
                  <a:gd name="connsiteX28" fmla="*/ 609751 w 1167884"/>
                  <a:gd name="connsiteY28" fmla="*/ 138 h 651968"/>
                  <a:gd name="connsiteX29" fmla="*/ 609586 w 1167884"/>
                  <a:gd name="connsiteY29" fmla="*/ 0 h 651968"/>
                  <a:gd name="connsiteX0" fmla="*/ 436121 w 1167884"/>
                  <a:gd name="connsiteY0" fmla="*/ 9766 h 651968"/>
                  <a:gd name="connsiteX1" fmla="*/ 435279 w 1167884"/>
                  <a:gd name="connsiteY1" fmla="*/ 11299 h 651968"/>
                  <a:gd name="connsiteX2" fmla="*/ 534712 w 1167884"/>
                  <a:gd name="connsiteY2" fmla="*/ 11870 h 651968"/>
                  <a:gd name="connsiteX3" fmla="*/ 637574 w 1167884"/>
                  <a:gd name="connsiteY3" fmla="*/ 34157 h 651968"/>
                  <a:gd name="connsiteX4" fmla="*/ 766723 w 1167884"/>
                  <a:gd name="connsiteY4" fmla="*/ 101017 h 651968"/>
                  <a:gd name="connsiteX5" fmla="*/ 847869 w 1167884"/>
                  <a:gd name="connsiteY5" fmla="*/ 146733 h 651968"/>
                  <a:gd name="connsiteX6" fmla="*/ 966732 w 1167884"/>
                  <a:gd name="connsiteY6" fmla="*/ 190736 h 651968"/>
                  <a:gd name="connsiteX7" fmla="*/ 1167884 w 1167884"/>
                  <a:gd name="connsiteY7" fmla="*/ 226166 h 651968"/>
                  <a:gd name="connsiteX8" fmla="*/ 1109595 w 1167884"/>
                  <a:gd name="connsiteY8" fmla="*/ 251310 h 651968"/>
                  <a:gd name="connsiteX9" fmla="*/ 990733 w 1167884"/>
                  <a:gd name="connsiteY9" fmla="*/ 491892 h 651968"/>
                  <a:gd name="connsiteX10" fmla="*/ 1039307 w 1167884"/>
                  <a:gd name="connsiteY10" fmla="*/ 646756 h 651968"/>
                  <a:gd name="connsiteX11" fmla="*/ 1024449 w 1167884"/>
                  <a:gd name="connsiteY11" fmla="*/ 650185 h 651968"/>
                  <a:gd name="connsiteX12" fmla="*/ 889585 w 1167884"/>
                  <a:gd name="connsiteY12" fmla="*/ 567324 h 651968"/>
                  <a:gd name="connsiteX13" fmla="*/ 759294 w 1167884"/>
                  <a:gd name="connsiteY13" fmla="*/ 547895 h 651968"/>
                  <a:gd name="connsiteX14" fmla="*/ 566714 w 1167884"/>
                  <a:gd name="connsiteY14" fmla="*/ 489035 h 651968"/>
                  <a:gd name="connsiteX15" fmla="*/ 210126 w 1167884"/>
                  <a:gd name="connsiteY15" fmla="*/ 308455 h 651968"/>
                  <a:gd name="connsiteX16" fmla="*/ 186697 w 1167884"/>
                  <a:gd name="connsiteY16" fmla="*/ 296455 h 651968"/>
                  <a:gd name="connsiteX17" fmla="*/ 124408 w 1167884"/>
                  <a:gd name="connsiteY17" fmla="*/ 323313 h 651968"/>
                  <a:gd name="connsiteX18" fmla="*/ 96978 w 1167884"/>
                  <a:gd name="connsiteY18" fmla="*/ 387316 h 651968"/>
                  <a:gd name="connsiteX19" fmla="*/ 56977 w 1167884"/>
                  <a:gd name="connsiteY19" fmla="*/ 410745 h 651968"/>
                  <a:gd name="connsiteX20" fmla="*/ 18118 w 1167884"/>
                  <a:gd name="connsiteY20" fmla="*/ 373601 h 651968"/>
                  <a:gd name="connsiteX21" fmla="*/ 7260 w 1167884"/>
                  <a:gd name="connsiteY21" fmla="*/ 286169 h 651968"/>
                  <a:gd name="connsiteX22" fmla="*/ 122122 w 1167884"/>
                  <a:gd name="connsiteY22" fmla="*/ 90160 h 651968"/>
                  <a:gd name="connsiteX23" fmla="*/ 147838 w 1167884"/>
                  <a:gd name="connsiteY23" fmla="*/ 71873 h 651968"/>
                  <a:gd name="connsiteX24" fmla="*/ 179482 w 1167884"/>
                  <a:gd name="connsiteY24" fmla="*/ 47944 h 651968"/>
                  <a:gd name="connsiteX25" fmla="*/ 436121 w 1167884"/>
                  <a:gd name="connsiteY25" fmla="*/ 9766 h 651968"/>
                  <a:gd name="connsiteX26" fmla="*/ 609586 w 1167884"/>
                  <a:gd name="connsiteY26" fmla="*/ 0 h 651968"/>
                  <a:gd name="connsiteX27" fmla="*/ 609751 w 1167884"/>
                  <a:gd name="connsiteY27" fmla="*/ 138 h 651968"/>
                  <a:gd name="connsiteX28" fmla="*/ 609586 w 1167884"/>
                  <a:gd name="connsiteY28" fmla="*/ 0 h 651968"/>
                  <a:gd name="connsiteX0" fmla="*/ 436121 w 1167884"/>
                  <a:gd name="connsiteY0" fmla="*/ 9766 h 648160"/>
                  <a:gd name="connsiteX1" fmla="*/ 435279 w 1167884"/>
                  <a:gd name="connsiteY1" fmla="*/ 11299 h 648160"/>
                  <a:gd name="connsiteX2" fmla="*/ 534712 w 1167884"/>
                  <a:gd name="connsiteY2" fmla="*/ 11870 h 648160"/>
                  <a:gd name="connsiteX3" fmla="*/ 637574 w 1167884"/>
                  <a:gd name="connsiteY3" fmla="*/ 34157 h 648160"/>
                  <a:gd name="connsiteX4" fmla="*/ 766723 w 1167884"/>
                  <a:gd name="connsiteY4" fmla="*/ 101017 h 648160"/>
                  <a:gd name="connsiteX5" fmla="*/ 847869 w 1167884"/>
                  <a:gd name="connsiteY5" fmla="*/ 146733 h 648160"/>
                  <a:gd name="connsiteX6" fmla="*/ 966732 w 1167884"/>
                  <a:gd name="connsiteY6" fmla="*/ 190736 h 648160"/>
                  <a:gd name="connsiteX7" fmla="*/ 1167884 w 1167884"/>
                  <a:gd name="connsiteY7" fmla="*/ 226166 h 648160"/>
                  <a:gd name="connsiteX8" fmla="*/ 1109595 w 1167884"/>
                  <a:gd name="connsiteY8" fmla="*/ 251310 h 648160"/>
                  <a:gd name="connsiteX9" fmla="*/ 990733 w 1167884"/>
                  <a:gd name="connsiteY9" fmla="*/ 491892 h 648160"/>
                  <a:gd name="connsiteX10" fmla="*/ 1039307 w 1167884"/>
                  <a:gd name="connsiteY10" fmla="*/ 646756 h 648160"/>
                  <a:gd name="connsiteX11" fmla="*/ 889585 w 1167884"/>
                  <a:gd name="connsiteY11" fmla="*/ 567324 h 648160"/>
                  <a:gd name="connsiteX12" fmla="*/ 759294 w 1167884"/>
                  <a:gd name="connsiteY12" fmla="*/ 547895 h 648160"/>
                  <a:gd name="connsiteX13" fmla="*/ 566714 w 1167884"/>
                  <a:gd name="connsiteY13" fmla="*/ 489035 h 648160"/>
                  <a:gd name="connsiteX14" fmla="*/ 210126 w 1167884"/>
                  <a:gd name="connsiteY14" fmla="*/ 308455 h 648160"/>
                  <a:gd name="connsiteX15" fmla="*/ 186697 w 1167884"/>
                  <a:gd name="connsiteY15" fmla="*/ 296455 h 648160"/>
                  <a:gd name="connsiteX16" fmla="*/ 124408 w 1167884"/>
                  <a:gd name="connsiteY16" fmla="*/ 323313 h 648160"/>
                  <a:gd name="connsiteX17" fmla="*/ 96978 w 1167884"/>
                  <a:gd name="connsiteY17" fmla="*/ 387316 h 648160"/>
                  <a:gd name="connsiteX18" fmla="*/ 56977 w 1167884"/>
                  <a:gd name="connsiteY18" fmla="*/ 410745 h 648160"/>
                  <a:gd name="connsiteX19" fmla="*/ 18118 w 1167884"/>
                  <a:gd name="connsiteY19" fmla="*/ 373601 h 648160"/>
                  <a:gd name="connsiteX20" fmla="*/ 7260 w 1167884"/>
                  <a:gd name="connsiteY20" fmla="*/ 286169 h 648160"/>
                  <a:gd name="connsiteX21" fmla="*/ 122122 w 1167884"/>
                  <a:gd name="connsiteY21" fmla="*/ 90160 h 648160"/>
                  <a:gd name="connsiteX22" fmla="*/ 147838 w 1167884"/>
                  <a:gd name="connsiteY22" fmla="*/ 71873 h 648160"/>
                  <a:gd name="connsiteX23" fmla="*/ 179482 w 1167884"/>
                  <a:gd name="connsiteY23" fmla="*/ 47944 h 648160"/>
                  <a:gd name="connsiteX24" fmla="*/ 436121 w 1167884"/>
                  <a:gd name="connsiteY24" fmla="*/ 9766 h 648160"/>
                  <a:gd name="connsiteX25" fmla="*/ 609586 w 1167884"/>
                  <a:gd name="connsiteY25" fmla="*/ 0 h 648160"/>
                  <a:gd name="connsiteX26" fmla="*/ 609751 w 1167884"/>
                  <a:gd name="connsiteY26" fmla="*/ 138 h 648160"/>
                  <a:gd name="connsiteX27" fmla="*/ 609586 w 1167884"/>
                  <a:gd name="connsiteY27" fmla="*/ 0 h 648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67884" h="648160">
                    <a:moveTo>
                      <a:pt x="436121" y="9766"/>
                    </a:moveTo>
                    <a:lnTo>
                      <a:pt x="435279" y="11299"/>
                    </a:lnTo>
                    <a:cubicBezTo>
                      <a:pt x="470138" y="7299"/>
                      <a:pt x="502139" y="17585"/>
                      <a:pt x="534712" y="11870"/>
                    </a:cubicBezTo>
                    <a:cubicBezTo>
                      <a:pt x="571285" y="5585"/>
                      <a:pt x="606144" y="13585"/>
                      <a:pt x="637574" y="34157"/>
                    </a:cubicBezTo>
                    <a:cubicBezTo>
                      <a:pt x="678147" y="61587"/>
                      <a:pt x="722149" y="82159"/>
                      <a:pt x="766723" y="101017"/>
                    </a:cubicBezTo>
                    <a:cubicBezTo>
                      <a:pt x="795295" y="113018"/>
                      <a:pt x="822154" y="129019"/>
                      <a:pt x="847869" y="146733"/>
                    </a:cubicBezTo>
                    <a:cubicBezTo>
                      <a:pt x="883871" y="171306"/>
                      <a:pt x="923873" y="185021"/>
                      <a:pt x="966732" y="190736"/>
                    </a:cubicBezTo>
                    <a:cubicBezTo>
                      <a:pt x="1014734" y="197593"/>
                      <a:pt x="1135882" y="216451"/>
                      <a:pt x="1167884" y="226166"/>
                    </a:cubicBezTo>
                    <a:cubicBezTo>
                      <a:pt x="1160455" y="238738"/>
                      <a:pt x="1121596" y="245595"/>
                      <a:pt x="1109595" y="251310"/>
                    </a:cubicBezTo>
                    <a:cubicBezTo>
                      <a:pt x="1031306" y="289597"/>
                      <a:pt x="982733" y="402174"/>
                      <a:pt x="990733" y="491892"/>
                    </a:cubicBezTo>
                    <a:cubicBezTo>
                      <a:pt x="998733" y="549037"/>
                      <a:pt x="1005591" y="599325"/>
                      <a:pt x="1039307" y="646756"/>
                    </a:cubicBezTo>
                    <a:cubicBezTo>
                      <a:pt x="1022449" y="659328"/>
                      <a:pt x="936254" y="583801"/>
                      <a:pt x="889585" y="567324"/>
                    </a:cubicBezTo>
                    <a:cubicBezTo>
                      <a:pt x="842916" y="550847"/>
                      <a:pt x="803867" y="546180"/>
                      <a:pt x="759294" y="547895"/>
                    </a:cubicBezTo>
                    <a:cubicBezTo>
                      <a:pt x="693577" y="533037"/>
                      <a:pt x="627859" y="519893"/>
                      <a:pt x="566714" y="489035"/>
                    </a:cubicBezTo>
                    <a:cubicBezTo>
                      <a:pt x="447851" y="428461"/>
                      <a:pt x="319274" y="388459"/>
                      <a:pt x="210126" y="308455"/>
                    </a:cubicBezTo>
                    <a:cubicBezTo>
                      <a:pt x="202697" y="303312"/>
                      <a:pt x="195268" y="299884"/>
                      <a:pt x="186697" y="296455"/>
                    </a:cubicBezTo>
                    <a:cubicBezTo>
                      <a:pt x="151838" y="281597"/>
                      <a:pt x="137552" y="288454"/>
                      <a:pt x="124408" y="323313"/>
                    </a:cubicBezTo>
                    <a:cubicBezTo>
                      <a:pt x="116408" y="345028"/>
                      <a:pt x="110122" y="367315"/>
                      <a:pt x="96978" y="387316"/>
                    </a:cubicBezTo>
                    <a:cubicBezTo>
                      <a:pt x="87264" y="402174"/>
                      <a:pt x="75834" y="413603"/>
                      <a:pt x="56977" y="410745"/>
                    </a:cubicBezTo>
                    <a:cubicBezTo>
                      <a:pt x="38118" y="408460"/>
                      <a:pt x="24404" y="374173"/>
                      <a:pt x="18118" y="373601"/>
                    </a:cubicBezTo>
                    <a:cubicBezTo>
                      <a:pt x="-7598" y="346743"/>
                      <a:pt x="-740" y="315313"/>
                      <a:pt x="7260" y="286169"/>
                    </a:cubicBezTo>
                    <a:cubicBezTo>
                      <a:pt x="28404" y="210736"/>
                      <a:pt x="72977" y="149019"/>
                      <a:pt x="122122" y="90160"/>
                    </a:cubicBezTo>
                    <a:cubicBezTo>
                      <a:pt x="128408" y="82159"/>
                      <a:pt x="138123" y="75302"/>
                      <a:pt x="147838" y="71873"/>
                    </a:cubicBezTo>
                    <a:cubicBezTo>
                      <a:pt x="164125" y="66730"/>
                      <a:pt x="173982" y="58587"/>
                      <a:pt x="179482" y="47944"/>
                    </a:cubicBezTo>
                    <a:lnTo>
                      <a:pt x="436121" y="9766"/>
                    </a:lnTo>
                    <a:close/>
                    <a:moveTo>
                      <a:pt x="609586" y="0"/>
                    </a:moveTo>
                    <a:lnTo>
                      <a:pt x="609751" y="138"/>
                    </a:lnTo>
                    <a:lnTo>
                      <a:pt x="609586" y="0"/>
                    </a:lnTo>
                    <a:close/>
                  </a:path>
                </a:pathLst>
              </a:custGeom>
              <a:gradFill>
                <a:gsLst>
                  <a:gs pos="41000">
                    <a:srgbClr val="F6D6BA"/>
                  </a:gs>
                  <a:gs pos="0">
                    <a:schemeClr val="bg1">
                      <a:lumMod val="95000"/>
                    </a:schemeClr>
                  </a:gs>
                  <a:gs pos="100000">
                    <a:srgbClr val="EABB8B"/>
                  </a:gs>
                </a:gsLst>
                <a:lin ang="90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84" name="Freeform: Shape 83">
                <a:extLst>
                  <a:ext uri="{FF2B5EF4-FFF2-40B4-BE49-F238E27FC236}">
                    <a16:creationId xmlns:a16="http://schemas.microsoft.com/office/drawing/2014/main" id="{2D2899C9-8405-45B5-9710-F1292A2F213A}"/>
                  </a:ext>
                </a:extLst>
              </p:cNvPr>
              <p:cNvSpPr/>
              <p:nvPr/>
            </p:nvSpPr>
            <p:spPr>
              <a:xfrm>
                <a:off x="10350957" y="4165378"/>
                <a:ext cx="723606" cy="1487139"/>
              </a:xfrm>
              <a:custGeom>
                <a:avLst/>
                <a:gdLst>
                  <a:gd name="connsiteX0" fmla="*/ 300151 w 737155"/>
                  <a:gd name="connsiteY0" fmla="*/ 966960 h 1514985"/>
                  <a:gd name="connsiteX1" fmla="*/ 419585 w 737155"/>
                  <a:gd name="connsiteY1" fmla="*/ 780095 h 1514985"/>
                  <a:gd name="connsiteX2" fmla="*/ 424156 w 737155"/>
                  <a:gd name="connsiteY2" fmla="*/ 760094 h 1514985"/>
                  <a:gd name="connsiteX3" fmla="*/ 276149 w 737155"/>
                  <a:gd name="connsiteY3" fmla="*/ 687519 h 1514985"/>
                  <a:gd name="connsiteX4" fmla="*/ 253291 w 737155"/>
                  <a:gd name="connsiteY4" fmla="*/ 682948 h 1514985"/>
                  <a:gd name="connsiteX5" fmla="*/ 233290 w 737155"/>
                  <a:gd name="connsiteY5" fmla="*/ 651518 h 1514985"/>
                  <a:gd name="connsiteX6" fmla="*/ 231576 w 737155"/>
                  <a:gd name="connsiteY6" fmla="*/ 627516 h 1514985"/>
                  <a:gd name="connsiteX7" fmla="*/ 205289 w 737155"/>
                  <a:gd name="connsiteY7" fmla="*/ 620088 h 1514985"/>
                  <a:gd name="connsiteX8" fmla="*/ 164716 w 737155"/>
                  <a:gd name="connsiteY8" fmla="*/ 670947 h 1514985"/>
                  <a:gd name="connsiteX9" fmla="*/ 117285 w 737155"/>
                  <a:gd name="connsiteY9" fmla="*/ 926387 h 1514985"/>
                  <a:gd name="connsiteX10" fmla="*/ 61283 w 737155"/>
                  <a:gd name="connsiteY10" fmla="*/ 1217829 h 1514985"/>
                  <a:gd name="connsiteX11" fmla="*/ 30996 w 737155"/>
                  <a:gd name="connsiteY11" fmla="*/ 1514985 h 1514985"/>
                  <a:gd name="connsiteX12" fmla="*/ 25281 w 737155"/>
                  <a:gd name="connsiteY12" fmla="*/ 1468697 h 1514985"/>
                  <a:gd name="connsiteX13" fmla="*/ 30424 w 737155"/>
                  <a:gd name="connsiteY13" fmla="*/ 1346406 h 1514985"/>
                  <a:gd name="connsiteX14" fmla="*/ 14995 w 737155"/>
                  <a:gd name="connsiteY14" fmla="*/ 1180113 h 1514985"/>
                  <a:gd name="connsiteX15" fmla="*/ 17852 w 737155"/>
                  <a:gd name="connsiteY15" fmla="*/ 1001248 h 1514985"/>
                  <a:gd name="connsiteX16" fmla="*/ 107570 w 737155"/>
                  <a:gd name="connsiteY16" fmla="*/ 772094 h 1514985"/>
                  <a:gd name="connsiteX17" fmla="*/ 133858 w 737155"/>
                  <a:gd name="connsiteY17" fmla="*/ 481224 h 1514985"/>
                  <a:gd name="connsiteX18" fmla="*/ 228719 w 737155"/>
                  <a:gd name="connsiteY18" fmla="*/ 593229 h 1514985"/>
                  <a:gd name="connsiteX19" fmla="*/ 261863 w 737155"/>
                  <a:gd name="connsiteY19" fmla="*/ 596658 h 1514985"/>
                  <a:gd name="connsiteX20" fmla="*/ 464158 w 737155"/>
                  <a:gd name="connsiteY20" fmla="*/ 356647 h 1514985"/>
                  <a:gd name="connsiteX21" fmla="*/ 544733 w 737155"/>
                  <a:gd name="connsiteY21" fmla="*/ 274929 h 1514985"/>
                  <a:gd name="connsiteX22" fmla="*/ 705883 w 737155"/>
                  <a:gd name="connsiteY22" fmla="*/ 60634 h 1514985"/>
                  <a:gd name="connsiteX23" fmla="*/ 713312 w 737155"/>
                  <a:gd name="connsiteY23" fmla="*/ 60 h 1514985"/>
                  <a:gd name="connsiteX24" fmla="*/ 733313 w 737155"/>
                  <a:gd name="connsiteY24" fmla="*/ 34347 h 1514985"/>
                  <a:gd name="connsiteX25" fmla="*/ 638452 w 737155"/>
                  <a:gd name="connsiteY25" fmla="*/ 264072 h 1514985"/>
                  <a:gd name="connsiteX26" fmla="*/ 276721 w 737155"/>
                  <a:gd name="connsiteY26" fmla="*/ 1244687 h 1514985"/>
                  <a:gd name="connsiteX27" fmla="*/ 282436 w 737155"/>
                  <a:gd name="connsiteY27" fmla="*/ 1140683 h 1514985"/>
                  <a:gd name="connsiteX28" fmla="*/ 301294 w 737155"/>
                  <a:gd name="connsiteY28" fmla="*/ 1050393 h 1514985"/>
                  <a:gd name="connsiteX29" fmla="*/ 300151 w 737155"/>
                  <a:gd name="connsiteY29" fmla="*/ 966960 h 1514985"/>
                  <a:gd name="connsiteX30" fmla="*/ 300151 w 737155"/>
                  <a:gd name="connsiteY30" fmla="*/ 966960 h 1514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737155" h="1514985">
                    <a:moveTo>
                      <a:pt x="300151" y="966960"/>
                    </a:moveTo>
                    <a:cubicBezTo>
                      <a:pt x="328152" y="897243"/>
                      <a:pt x="353296" y="825240"/>
                      <a:pt x="419585" y="780095"/>
                    </a:cubicBezTo>
                    <a:cubicBezTo>
                      <a:pt x="426442" y="775523"/>
                      <a:pt x="440728" y="768094"/>
                      <a:pt x="424156" y="760094"/>
                    </a:cubicBezTo>
                    <a:cubicBezTo>
                      <a:pt x="374440" y="736093"/>
                      <a:pt x="328152" y="706377"/>
                      <a:pt x="276149" y="687519"/>
                    </a:cubicBezTo>
                    <a:cubicBezTo>
                      <a:pt x="269292" y="684662"/>
                      <a:pt x="261292" y="682948"/>
                      <a:pt x="253291" y="682948"/>
                    </a:cubicBezTo>
                    <a:cubicBezTo>
                      <a:pt x="227576" y="683519"/>
                      <a:pt x="215004" y="677804"/>
                      <a:pt x="233290" y="651518"/>
                    </a:cubicBezTo>
                    <a:cubicBezTo>
                      <a:pt x="238434" y="644089"/>
                      <a:pt x="239005" y="634945"/>
                      <a:pt x="231576" y="627516"/>
                    </a:cubicBezTo>
                    <a:cubicBezTo>
                      <a:pt x="224719" y="620659"/>
                      <a:pt x="215575" y="617230"/>
                      <a:pt x="205289" y="620088"/>
                    </a:cubicBezTo>
                    <a:cubicBezTo>
                      <a:pt x="179002" y="626945"/>
                      <a:pt x="168716" y="646375"/>
                      <a:pt x="164716" y="670947"/>
                    </a:cubicBezTo>
                    <a:cubicBezTo>
                      <a:pt x="148715" y="756094"/>
                      <a:pt x="116142" y="838954"/>
                      <a:pt x="117285" y="926387"/>
                    </a:cubicBezTo>
                    <a:cubicBezTo>
                      <a:pt x="118428" y="1028106"/>
                      <a:pt x="81284" y="1121253"/>
                      <a:pt x="61283" y="1217829"/>
                    </a:cubicBezTo>
                    <a:cubicBezTo>
                      <a:pt x="41282" y="1315548"/>
                      <a:pt x="34996" y="1414981"/>
                      <a:pt x="30996" y="1514985"/>
                    </a:cubicBezTo>
                    <a:cubicBezTo>
                      <a:pt x="16138" y="1501270"/>
                      <a:pt x="25281" y="1484127"/>
                      <a:pt x="25281" y="1468697"/>
                    </a:cubicBezTo>
                    <a:cubicBezTo>
                      <a:pt x="26424" y="1428124"/>
                      <a:pt x="26424" y="1387551"/>
                      <a:pt x="30424" y="1346406"/>
                    </a:cubicBezTo>
                    <a:cubicBezTo>
                      <a:pt x="35567" y="1290403"/>
                      <a:pt x="35567" y="1234401"/>
                      <a:pt x="14995" y="1180113"/>
                    </a:cubicBezTo>
                    <a:cubicBezTo>
                      <a:pt x="-7863" y="1120110"/>
                      <a:pt x="-2720" y="1060679"/>
                      <a:pt x="17852" y="1001248"/>
                    </a:cubicBezTo>
                    <a:cubicBezTo>
                      <a:pt x="44139" y="923530"/>
                      <a:pt x="74997" y="846955"/>
                      <a:pt x="107570" y="772094"/>
                    </a:cubicBezTo>
                    <a:cubicBezTo>
                      <a:pt x="147001" y="681805"/>
                      <a:pt x="153858" y="581229"/>
                      <a:pt x="133858" y="481224"/>
                    </a:cubicBezTo>
                    <a:cubicBezTo>
                      <a:pt x="159001" y="515511"/>
                      <a:pt x="204146" y="558371"/>
                      <a:pt x="228719" y="593229"/>
                    </a:cubicBezTo>
                    <a:cubicBezTo>
                      <a:pt x="239577" y="608087"/>
                      <a:pt x="247577" y="618373"/>
                      <a:pt x="261863" y="596658"/>
                    </a:cubicBezTo>
                    <a:cubicBezTo>
                      <a:pt x="319580" y="508654"/>
                      <a:pt x="393869" y="434365"/>
                      <a:pt x="464158" y="356647"/>
                    </a:cubicBezTo>
                    <a:cubicBezTo>
                      <a:pt x="497302" y="335503"/>
                      <a:pt x="521303" y="304073"/>
                      <a:pt x="544733" y="274929"/>
                    </a:cubicBezTo>
                    <a:cubicBezTo>
                      <a:pt x="600735" y="206926"/>
                      <a:pt x="656167" y="133208"/>
                      <a:pt x="705883" y="60634"/>
                    </a:cubicBezTo>
                    <a:cubicBezTo>
                      <a:pt x="722455" y="36633"/>
                      <a:pt x="716741" y="22918"/>
                      <a:pt x="713312" y="60"/>
                    </a:cubicBezTo>
                    <a:cubicBezTo>
                      <a:pt x="741313" y="-1083"/>
                      <a:pt x="739599" y="14346"/>
                      <a:pt x="733313" y="34347"/>
                    </a:cubicBezTo>
                    <a:cubicBezTo>
                      <a:pt x="705883" y="112636"/>
                      <a:pt x="669310" y="187497"/>
                      <a:pt x="638452" y="264072"/>
                    </a:cubicBezTo>
                    <a:cubicBezTo>
                      <a:pt x="511017" y="576657"/>
                      <a:pt x="276721" y="1241258"/>
                      <a:pt x="276721" y="1244687"/>
                    </a:cubicBezTo>
                    <a:cubicBezTo>
                      <a:pt x="279007" y="1200685"/>
                      <a:pt x="277292" y="1161255"/>
                      <a:pt x="282436" y="1140683"/>
                    </a:cubicBezTo>
                    <a:cubicBezTo>
                      <a:pt x="289864" y="1110967"/>
                      <a:pt x="295579" y="1080680"/>
                      <a:pt x="301294" y="1050393"/>
                    </a:cubicBezTo>
                    <a:cubicBezTo>
                      <a:pt x="305865" y="1021249"/>
                      <a:pt x="308722" y="993819"/>
                      <a:pt x="300151" y="966960"/>
                    </a:cubicBezTo>
                    <a:lnTo>
                      <a:pt x="300151" y="966960"/>
                    </a:lnTo>
                    <a:close/>
                  </a:path>
                </a:pathLst>
              </a:custGeom>
              <a:solidFill>
                <a:schemeClr val="accent4">
                  <a:lumMod val="20000"/>
                  <a:lumOff val="80000"/>
                </a:schemeClr>
              </a:solidFill>
              <a:ln w="5709"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15772CF9-C651-4A48-9EEF-1544FDF590F1}"/>
                  </a:ext>
                </a:extLst>
              </p:cNvPr>
              <p:cNvSpPr/>
              <p:nvPr/>
            </p:nvSpPr>
            <p:spPr>
              <a:xfrm>
                <a:off x="10372408" y="4765099"/>
                <a:ext cx="405256" cy="1554211"/>
              </a:xfrm>
              <a:custGeom>
                <a:avLst/>
                <a:gdLst>
                  <a:gd name="connsiteX0" fmla="*/ 233725 w 412844"/>
                  <a:gd name="connsiteY0" fmla="*/ 725742 h 1583313"/>
                  <a:gd name="connsiteX1" fmla="*/ 186294 w 412844"/>
                  <a:gd name="connsiteY1" fmla="*/ 1021755 h 1583313"/>
                  <a:gd name="connsiteX2" fmla="*/ 161150 w 412844"/>
                  <a:gd name="connsiteY2" fmla="*/ 1522921 h 1583313"/>
                  <a:gd name="connsiteX3" fmla="*/ 127434 w 412844"/>
                  <a:gd name="connsiteY3" fmla="*/ 1579495 h 1583313"/>
                  <a:gd name="connsiteX4" fmla="*/ 64003 w 412844"/>
                  <a:gd name="connsiteY4" fmla="*/ 1550922 h 1583313"/>
                  <a:gd name="connsiteX5" fmla="*/ 0 w 412844"/>
                  <a:gd name="connsiteY5" fmla="*/ 907464 h 1583313"/>
                  <a:gd name="connsiteX6" fmla="*/ 53145 w 412844"/>
                  <a:gd name="connsiteY6" fmla="*/ 500017 h 1583313"/>
                  <a:gd name="connsiteX7" fmla="*/ 84575 w 412844"/>
                  <a:gd name="connsiteY7" fmla="*/ 290865 h 1583313"/>
                  <a:gd name="connsiteX8" fmla="*/ 120577 w 412844"/>
                  <a:gd name="connsiteY8" fmla="*/ 111428 h 1583313"/>
                  <a:gd name="connsiteX9" fmla="*/ 132006 w 412844"/>
                  <a:gd name="connsiteY9" fmla="*/ 51426 h 1583313"/>
                  <a:gd name="connsiteX10" fmla="*/ 163436 w 412844"/>
                  <a:gd name="connsiteY10" fmla="*/ 7424 h 1583313"/>
                  <a:gd name="connsiteX11" fmla="*/ 217153 w 412844"/>
                  <a:gd name="connsiteY11" fmla="*/ 36568 h 1583313"/>
                  <a:gd name="connsiteX12" fmla="*/ 238297 w 412844"/>
                  <a:gd name="connsiteY12" fmla="*/ 63426 h 1583313"/>
                  <a:gd name="connsiteX13" fmla="*/ 397161 w 412844"/>
                  <a:gd name="connsiteY13" fmla="*/ 136572 h 1583313"/>
                  <a:gd name="connsiteX14" fmla="*/ 404590 w 412844"/>
                  <a:gd name="connsiteY14" fmla="*/ 171431 h 1583313"/>
                  <a:gd name="connsiteX15" fmla="*/ 281727 w 412844"/>
                  <a:gd name="connsiteY15" fmla="*/ 356582 h 1583313"/>
                  <a:gd name="connsiteX16" fmla="*/ 233725 w 412844"/>
                  <a:gd name="connsiteY16" fmla="*/ 725742 h 1583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12844" h="1583313">
                    <a:moveTo>
                      <a:pt x="233725" y="725742"/>
                    </a:moveTo>
                    <a:cubicBezTo>
                      <a:pt x="202866" y="821175"/>
                      <a:pt x="197723" y="922322"/>
                      <a:pt x="186294" y="1021755"/>
                    </a:cubicBezTo>
                    <a:cubicBezTo>
                      <a:pt x="168579" y="1178334"/>
                      <a:pt x="159436" y="1512634"/>
                      <a:pt x="161150" y="1522921"/>
                    </a:cubicBezTo>
                    <a:cubicBezTo>
                      <a:pt x="166865" y="1556636"/>
                      <a:pt x="160007" y="1568637"/>
                      <a:pt x="127434" y="1579495"/>
                    </a:cubicBezTo>
                    <a:cubicBezTo>
                      <a:pt x="97147" y="1589209"/>
                      <a:pt x="76575" y="1580638"/>
                      <a:pt x="64003" y="1550922"/>
                    </a:cubicBezTo>
                    <a:cubicBezTo>
                      <a:pt x="47431" y="1512634"/>
                      <a:pt x="0" y="1093187"/>
                      <a:pt x="0" y="907464"/>
                    </a:cubicBezTo>
                    <a:cubicBezTo>
                      <a:pt x="0" y="769744"/>
                      <a:pt x="8572" y="632595"/>
                      <a:pt x="53145" y="500017"/>
                    </a:cubicBezTo>
                    <a:cubicBezTo>
                      <a:pt x="76003" y="432586"/>
                      <a:pt x="78861" y="361726"/>
                      <a:pt x="84575" y="290865"/>
                    </a:cubicBezTo>
                    <a:cubicBezTo>
                      <a:pt x="89147" y="230291"/>
                      <a:pt x="97147" y="169145"/>
                      <a:pt x="120577" y="111428"/>
                    </a:cubicBezTo>
                    <a:cubicBezTo>
                      <a:pt x="128006" y="92570"/>
                      <a:pt x="126292" y="71427"/>
                      <a:pt x="132006" y="51426"/>
                    </a:cubicBezTo>
                    <a:cubicBezTo>
                      <a:pt x="137721" y="32568"/>
                      <a:pt x="146293" y="17138"/>
                      <a:pt x="163436" y="7424"/>
                    </a:cubicBezTo>
                    <a:cubicBezTo>
                      <a:pt x="191437" y="-9720"/>
                      <a:pt x="218296" y="3995"/>
                      <a:pt x="217153" y="36568"/>
                    </a:cubicBezTo>
                    <a:cubicBezTo>
                      <a:pt x="216581" y="54283"/>
                      <a:pt x="221724" y="59998"/>
                      <a:pt x="238297" y="63426"/>
                    </a:cubicBezTo>
                    <a:cubicBezTo>
                      <a:pt x="296013" y="76570"/>
                      <a:pt x="345159" y="109714"/>
                      <a:pt x="397161" y="136572"/>
                    </a:cubicBezTo>
                    <a:cubicBezTo>
                      <a:pt x="412590" y="144573"/>
                      <a:pt x="419448" y="160002"/>
                      <a:pt x="404590" y="171431"/>
                    </a:cubicBezTo>
                    <a:cubicBezTo>
                      <a:pt x="341730" y="219433"/>
                      <a:pt x="316014" y="290294"/>
                      <a:pt x="281727" y="356582"/>
                    </a:cubicBezTo>
                    <a:cubicBezTo>
                      <a:pt x="253726" y="409156"/>
                      <a:pt x="289156" y="552020"/>
                      <a:pt x="233725" y="725742"/>
                    </a:cubicBezTo>
                    <a:close/>
                  </a:path>
                </a:pathLst>
              </a:custGeom>
              <a:solidFill>
                <a:schemeClr val="accent1">
                  <a:lumMod val="75000"/>
                </a:schemeClr>
              </a:solidFill>
              <a:ln w="5709"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2BA0938A-8839-42BE-B45D-7A49FD29F416}"/>
                  </a:ext>
                </a:extLst>
              </p:cNvPr>
              <p:cNvSpPr/>
              <p:nvPr/>
            </p:nvSpPr>
            <p:spPr>
              <a:xfrm>
                <a:off x="10485118" y="4877159"/>
                <a:ext cx="179183" cy="976178"/>
              </a:xfrm>
              <a:custGeom>
                <a:avLst/>
                <a:gdLst>
                  <a:gd name="connsiteX0" fmla="*/ 160049 w 182538"/>
                  <a:gd name="connsiteY0" fmla="*/ 241852 h 994457"/>
                  <a:gd name="connsiteX1" fmla="*/ 176049 w 182538"/>
                  <a:gd name="connsiteY1" fmla="*/ 281283 h 994457"/>
                  <a:gd name="connsiteX2" fmla="*/ 64616 w 182538"/>
                  <a:gd name="connsiteY2" fmla="*/ 756161 h 994457"/>
                  <a:gd name="connsiteX3" fmla="*/ 18328 w 182538"/>
                  <a:gd name="connsiteY3" fmla="*/ 994458 h 994457"/>
                  <a:gd name="connsiteX4" fmla="*/ 41 w 182538"/>
                  <a:gd name="connsiteY4" fmla="*/ 499007 h 994457"/>
                  <a:gd name="connsiteX5" fmla="*/ 28042 w 182538"/>
                  <a:gd name="connsiteY5" fmla="*/ 216708 h 994457"/>
                  <a:gd name="connsiteX6" fmla="*/ 129761 w 182538"/>
                  <a:gd name="connsiteY6" fmla="*/ 12699 h 994457"/>
                  <a:gd name="connsiteX7" fmla="*/ 165763 w 182538"/>
                  <a:gd name="connsiteY7" fmla="*/ 2413 h 994457"/>
                  <a:gd name="connsiteX8" fmla="*/ 182335 w 182538"/>
                  <a:gd name="connsiteY8" fmla="*/ 32700 h 994457"/>
                  <a:gd name="connsiteX9" fmla="*/ 149191 w 182538"/>
                  <a:gd name="connsiteY9" fmla="*/ 124704 h 994457"/>
                  <a:gd name="connsiteX10" fmla="*/ 120047 w 182538"/>
                  <a:gd name="connsiteY10" fmla="*/ 181278 h 994457"/>
                  <a:gd name="connsiteX11" fmla="*/ 114332 w 182538"/>
                  <a:gd name="connsiteY11" fmla="*/ 197279 h 994457"/>
                  <a:gd name="connsiteX12" fmla="*/ 85760 w 182538"/>
                  <a:gd name="connsiteY12" fmla="*/ 243567 h 994457"/>
                  <a:gd name="connsiteX13" fmla="*/ 77188 w 182538"/>
                  <a:gd name="connsiteY13" fmla="*/ 256139 h 994457"/>
                  <a:gd name="connsiteX14" fmla="*/ 160049 w 182538"/>
                  <a:gd name="connsiteY14" fmla="*/ 241852 h 994457"/>
                  <a:gd name="connsiteX15" fmla="*/ 160049 w 182538"/>
                  <a:gd name="connsiteY15" fmla="*/ 241852 h 994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2538" h="994457">
                    <a:moveTo>
                      <a:pt x="160049" y="241852"/>
                    </a:moveTo>
                    <a:cubicBezTo>
                      <a:pt x="176621" y="250424"/>
                      <a:pt x="180050" y="266425"/>
                      <a:pt x="176049" y="281283"/>
                    </a:cubicBezTo>
                    <a:cubicBezTo>
                      <a:pt x="160620" y="341857"/>
                      <a:pt x="108046" y="563581"/>
                      <a:pt x="64616" y="756161"/>
                    </a:cubicBezTo>
                    <a:cubicBezTo>
                      <a:pt x="36043" y="883024"/>
                      <a:pt x="21757" y="992743"/>
                      <a:pt x="18328" y="994458"/>
                    </a:cubicBezTo>
                    <a:cubicBezTo>
                      <a:pt x="9756" y="936741"/>
                      <a:pt x="613" y="607012"/>
                      <a:pt x="41" y="499007"/>
                    </a:cubicBezTo>
                    <a:cubicBezTo>
                      <a:pt x="-530" y="403574"/>
                      <a:pt x="4613" y="309284"/>
                      <a:pt x="28042" y="216708"/>
                    </a:cubicBezTo>
                    <a:cubicBezTo>
                      <a:pt x="46900" y="141276"/>
                      <a:pt x="90331" y="77845"/>
                      <a:pt x="129761" y="12699"/>
                    </a:cubicBezTo>
                    <a:cubicBezTo>
                      <a:pt x="137762" y="-1016"/>
                      <a:pt x="152619" y="-2159"/>
                      <a:pt x="165763" y="2413"/>
                    </a:cubicBezTo>
                    <a:cubicBezTo>
                      <a:pt x="180050" y="6984"/>
                      <a:pt x="183478" y="18985"/>
                      <a:pt x="182335" y="32700"/>
                    </a:cubicBezTo>
                    <a:cubicBezTo>
                      <a:pt x="180621" y="66987"/>
                      <a:pt x="164049" y="95560"/>
                      <a:pt x="149191" y="124704"/>
                    </a:cubicBezTo>
                    <a:cubicBezTo>
                      <a:pt x="139476" y="143562"/>
                      <a:pt x="129190" y="162420"/>
                      <a:pt x="120047" y="181278"/>
                    </a:cubicBezTo>
                    <a:cubicBezTo>
                      <a:pt x="117190" y="186421"/>
                      <a:pt x="112618" y="194421"/>
                      <a:pt x="114332" y="197279"/>
                    </a:cubicBezTo>
                    <a:cubicBezTo>
                      <a:pt x="137762" y="234423"/>
                      <a:pt x="98903" y="230423"/>
                      <a:pt x="85760" y="243567"/>
                    </a:cubicBezTo>
                    <a:cubicBezTo>
                      <a:pt x="82902" y="246995"/>
                      <a:pt x="76616" y="246995"/>
                      <a:pt x="77188" y="256139"/>
                    </a:cubicBezTo>
                    <a:cubicBezTo>
                      <a:pt x="105760" y="254996"/>
                      <a:pt x="133190" y="252138"/>
                      <a:pt x="160049" y="241852"/>
                    </a:cubicBezTo>
                    <a:lnTo>
                      <a:pt x="160049" y="241852"/>
                    </a:lnTo>
                    <a:close/>
                  </a:path>
                </a:pathLst>
              </a:custGeom>
              <a:solidFill>
                <a:schemeClr val="accent1"/>
              </a:solidFill>
              <a:ln w="5709"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1ABD5F32-41CE-4BD0-8205-E19429837AB1}"/>
                  </a:ext>
                </a:extLst>
              </p:cNvPr>
              <p:cNvSpPr/>
              <p:nvPr/>
            </p:nvSpPr>
            <p:spPr>
              <a:xfrm>
                <a:off x="8711679" y="5673542"/>
                <a:ext cx="918047" cy="398294"/>
              </a:xfrm>
              <a:custGeom>
                <a:avLst/>
                <a:gdLst>
                  <a:gd name="connsiteX0" fmla="*/ 386561 w 935237"/>
                  <a:gd name="connsiteY0" fmla="*/ 199 h 405752"/>
                  <a:gd name="connsiteX1" fmla="*/ 423768 w 935237"/>
                  <a:gd name="connsiteY1" fmla="*/ 7155 h 405752"/>
                  <a:gd name="connsiteX2" fmla="*/ 660921 w 935237"/>
                  <a:gd name="connsiteY2" fmla="*/ 77444 h 405752"/>
                  <a:gd name="connsiteX3" fmla="*/ 808357 w 935237"/>
                  <a:gd name="connsiteY3" fmla="*/ 80872 h 405752"/>
                  <a:gd name="connsiteX4" fmla="*/ 924933 w 935237"/>
                  <a:gd name="connsiteY4" fmla="*/ 150018 h 405752"/>
                  <a:gd name="connsiteX5" fmla="*/ 924933 w 935237"/>
                  <a:gd name="connsiteY5" fmla="*/ 263166 h 405752"/>
                  <a:gd name="connsiteX6" fmla="*/ 828358 w 935237"/>
                  <a:gd name="connsiteY6" fmla="*/ 368314 h 405752"/>
                  <a:gd name="connsiteX7" fmla="*/ 690066 w 935237"/>
                  <a:gd name="connsiteY7" fmla="*/ 386600 h 405752"/>
                  <a:gd name="connsiteX8" fmla="*/ 596919 w 935237"/>
                  <a:gd name="connsiteY8" fmla="*/ 382029 h 405752"/>
                  <a:gd name="connsiteX9" fmla="*/ 512343 w 935237"/>
                  <a:gd name="connsiteY9" fmla="*/ 372885 h 405752"/>
                  <a:gd name="connsiteX10" fmla="*/ 483592 w 935237"/>
                  <a:gd name="connsiteY10" fmla="*/ 376332 h 405752"/>
                  <a:gd name="connsiteX11" fmla="*/ 468581 w 935237"/>
                  <a:gd name="connsiteY11" fmla="*/ 375712 h 405752"/>
                  <a:gd name="connsiteX12" fmla="*/ 428925 w 935237"/>
                  <a:gd name="connsiteY12" fmla="*/ 366158 h 405752"/>
                  <a:gd name="connsiteX13" fmla="*/ 405481 w 935237"/>
                  <a:gd name="connsiteY13" fmla="*/ 346598 h 405752"/>
                  <a:gd name="connsiteX14" fmla="*/ 394052 w 935237"/>
                  <a:gd name="connsiteY14" fmla="*/ 279738 h 405752"/>
                  <a:gd name="connsiteX15" fmla="*/ 402624 w 935237"/>
                  <a:gd name="connsiteY15" fmla="*/ 269452 h 405752"/>
                  <a:gd name="connsiteX16" fmla="*/ 366051 w 935237"/>
                  <a:gd name="connsiteY16" fmla="*/ 263166 h 405752"/>
                  <a:gd name="connsiteX17" fmla="*/ 273475 w 935237"/>
                  <a:gd name="connsiteY17" fmla="*/ 347741 h 405752"/>
                  <a:gd name="connsiteX18" fmla="*/ 263832 w 935237"/>
                  <a:gd name="connsiteY18" fmla="*/ 360671 h 405752"/>
                  <a:gd name="connsiteX19" fmla="*/ 255459 w 935237"/>
                  <a:gd name="connsiteY19" fmla="*/ 375924 h 405752"/>
                  <a:gd name="connsiteX20" fmla="*/ 0 w 935237"/>
                  <a:gd name="connsiteY20" fmla="*/ 405752 h 405752"/>
                  <a:gd name="connsiteX21" fmla="*/ 4320 w 935237"/>
                  <a:gd name="connsiteY21" fmla="*/ 375171 h 405752"/>
                  <a:gd name="connsiteX22" fmla="*/ 4892 w 935237"/>
                  <a:gd name="connsiteY22" fmla="*/ 314597 h 405752"/>
                  <a:gd name="connsiteX23" fmla="*/ 35750 w 935237"/>
                  <a:gd name="connsiteY23" fmla="*/ 204306 h 405752"/>
                  <a:gd name="connsiteX24" fmla="*/ 91753 w 935237"/>
                  <a:gd name="connsiteY24" fmla="*/ 115731 h 405752"/>
                  <a:gd name="connsiteX25" fmla="*/ 160899 w 935237"/>
                  <a:gd name="connsiteY25" fmla="*/ 82586 h 405752"/>
                  <a:gd name="connsiteX26" fmla="*/ 284904 w 935237"/>
                  <a:gd name="connsiteY26" fmla="*/ 24870 h 405752"/>
                  <a:gd name="connsiteX27" fmla="*/ 386561 w 935237"/>
                  <a:gd name="connsiteY27" fmla="*/ 199 h 405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35237" h="405752">
                    <a:moveTo>
                      <a:pt x="386561" y="199"/>
                    </a:moveTo>
                    <a:cubicBezTo>
                      <a:pt x="398553" y="833"/>
                      <a:pt x="410910" y="3012"/>
                      <a:pt x="423768" y="7155"/>
                    </a:cubicBezTo>
                    <a:cubicBezTo>
                      <a:pt x="502057" y="32870"/>
                      <a:pt x="578632" y="63729"/>
                      <a:pt x="660921" y="77444"/>
                    </a:cubicBezTo>
                    <a:cubicBezTo>
                      <a:pt x="696923" y="83729"/>
                      <a:pt x="795213" y="81443"/>
                      <a:pt x="808357" y="80872"/>
                    </a:cubicBezTo>
                    <a:cubicBezTo>
                      <a:pt x="868359" y="71729"/>
                      <a:pt x="906075" y="94016"/>
                      <a:pt x="924933" y="150018"/>
                    </a:cubicBezTo>
                    <a:cubicBezTo>
                      <a:pt x="937505" y="187734"/>
                      <a:pt x="939791" y="225450"/>
                      <a:pt x="924933" y="263166"/>
                    </a:cubicBezTo>
                    <a:cubicBezTo>
                      <a:pt x="920362" y="274024"/>
                      <a:pt x="835786" y="369457"/>
                      <a:pt x="828358" y="368314"/>
                    </a:cubicBezTo>
                    <a:cubicBezTo>
                      <a:pt x="790642" y="363171"/>
                      <a:pt x="726067" y="371171"/>
                      <a:pt x="690066" y="386600"/>
                    </a:cubicBezTo>
                    <a:cubicBezTo>
                      <a:pt x="659778" y="399172"/>
                      <a:pt x="627206" y="395743"/>
                      <a:pt x="596919" y="382029"/>
                    </a:cubicBezTo>
                    <a:cubicBezTo>
                      <a:pt x="569489" y="369457"/>
                      <a:pt x="542059" y="367742"/>
                      <a:pt x="512343" y="372885"/>
                    </a:cubicBezTo>
                    <a:cubicBezTo>
                      <a:pt x="502771" y="374457"/>
                      <a:pt x="493128" y="375778"/>
                      <a:pt x="483592" y="376332"/>
                    </a:cubicBezTo>
                    <a:lnTo>
                      <a:pt x="468581" y="375712"/>
                    </a:lnTo>
                    <a:lnTo>
                      <a:pt x="428925" y="366158"/>
                    </a:lnTo>
                    <a:lnTo>
                      <a:pt x="405481" y="346598"/>
                    </a:lnTo>
                    <a:cubicBezTo>
                      <a:pt x="385480" y="327169"/>
                      <a:pt x="389480" y="303168"/>
                      <a:pt x="394052" y="279738"/>
                    </a:cubicBezTo>
                    <a:cubicBezTo>
                      <a:pt x="395195" y="274595"/>
                      <a:pt x="398052" y="270595"/>
                      <a:pt x="402624" y="269452"/>
                    </a:cubicBezTo>
                    <a:cubicBezTo>
                      <a:pt x="395195" y="252308"/>
                      <a:pt x="382052" y="254023"/>
                      <a:pt x="366051" y="263166"/>
                    </a:cubicBezTo>
                    <a:cubicBezTo>
                      <a:pt x="328906" y="284310"/>
                      <a:pt x="294048" y="308311"/>
                      <a:pt x="273475" y="347741"/>
                    </a:cubicBezTo>
                    <a:cubicBezTo>
                      <a:pt x="270618" y="352027"/>
                      <a:pt x="267189" y="356028"/>
                      <a:pt x="263832" y="360671"/>
                    </a:cubicBezTo>
                    <a:lnTo>
                      <a:pt x="255459" y="375924"/>
                    </a:lnTo>
                    <a:lnTo>
                      <a:pt x="0" y="405752"/>
                    </a:lnTo>
                    <a:lnTo>
                      <a:pt x="4320" y="375171"/>
                    </a:lnTo>
                    <a:cubicBezTo>
                      <a:pt x="3177" y="355170"/>
                      <a:pt x="4320" y="334598"/>
                      <a:pt x="4892" y="314597"/>
                    </a:cubicBezTo>
                    <a:cubicBezTo>
                      <a:pt x="15178" y="277453"/>
                      <a:pt x="25464" y="241451"/>
                      <a:pt x="35750" y="204306"/>
                    </a:cubicBezTo>
                    <a:cubicBezTo>
                      <a:pt x="46036" y="169448"/>
                      <a:pt x="61466" y="136875"/>
                      <a:pt x="91753" y="115731"/>
                    </a:cubicBezTo>
                    <a:cubicBezTo>
                      <a:pt x="112897" y="101444"/>
                      <a:pt x="136326" y="89444"/>
                      <a:pt x="160899" y="82586"/>
                    </a:cubicBezTo>
                    <a:cubicBezTo>
                      <a:pt x="205472" y="69443"/>
                      <a:pt x="243188" y="43728"/>
                      <a:pt x="284904" y="24870"/>
                    </a:cubicBezTo>
                    <a:cubicBezTo>
                      <a:pt x="317906" y="10298"/>
                      <a:pt x="350586" y="-1703"/>
                      <a:pt x="386561" y="199"/>
                    </a:cubicBezTo>
                    <a:close/>
                  </a:path>
                </a:pathLst>
              </a:custGeom>
              <a:gradFill>
                <a:gsLst>
                  <a:gs pos="41000">
                    <a:srgbClr val="F6D6BA"/>
                  </a:gs>
                  <a:gs pos="0">
                    <a:schemeClr val="bg1">
                      <a:lumMod val="95000"/>
                    </a:schemeClr>
                  </a:gs>
                  <a:gs pos="100000">
                    <a:srgbClr val="EABB8B"/>
                  </a:gs>
                </a:gsLst>
                <a:lin ang="90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88" name="Freeform: Shape 87">
                <a:extLst>
                  <a:ext uri="{FF2B5EF4-FFF2-40B4-BE49-F238E27FC236}">
                    <a16:creationId xmlns:a16="http://schemas.microsoft.com/office/drawing/2014/main" id="{3361E591-D8C0-4E8F-928E-15998A2B55D8}"/>
                  </a:ext>
                </a:extLst>
              </p:cNvPr>
              <p:cNvSpPr/>
              <p:nvPr/>
            </p:nvSpPr>
            <p:spPr>
              <a:xfrm>
                <a:off x="10428262" y="3872083"/>
                <a:ext cx="645715" cy="909260"/>
              </a:xfrm>
              <a:custGeom>
                <a:avLst/>
                <a:gdLst>
                  <a:gd name="connsiteX0" fmla="*/ 0 w 512822"/>
                  <a:gd name="connsiteY0" fmla="*/ 736605 h 919256"/>
                  <a:gd name="connsiteX1" fmla="*/ 219438 w 512822"/>
                  <a:gd name="connsiteY1" fmla="*/ 585741 h 919256"/>
                  <a:gd name="connsiteX2" fmla="*/ 358302 w 512822"/>
                  <a:gd name="connsiteY2" fmla="*/ 425733 h 919256"/>
                  <a:gd name="connsiteX3" fmla="*/ 421162 w 512822"/>
                  <a:gd name="connsiteY3" fmla="*/ 241725 h 919256"/>
                  <a:gd name="connsiteX4" fmla="*/ 420590 w 512822"/>
                  <a:gd name="connsiteY4" fmla="*/ 81146 h 919256"/>
                  <a:gd name="connsiteX5" fmla="*/ 502880 w 512822"/>
                  <a:gd name="connsiteY5" fmla="*/ 0 h 919256"/>
                  <a:gd name="connsiteX6" fmla="*/ 496022 w 512822"/>
                  <a:gd name="connsiteY6" fmla="*/ 25144 h 919256"/>
                  <a:gd name="connsiteX7" fmla="*/ 462306 w 512822"/>
                  <a:gd name="connsiteY7" fmla="*/ 123434 h 919256"/>
                  <a:gd name="connsiteX8" fmla="*/ 464021 w 512822"/>
                  <a:gd name="connsiteY8" fmla="*/ 476021 h 919256"/>
                  <a:gd name="connsiteX9" fmla="*/ 405733 w 512822"/>
                  <a:gd name="connsiteY9" fmla="*/ 625171 h 919256"/>
                  <a:gd name="connsiteX10" fmla="*/ 256011 w 512822"/>
                  <a:gd name="connsiteY10" fmla="*/ 779464 h 919256"/>
                  <a:gd name="connsiteX11" fmla="*/ 169150 w 512822"/>
                  <a:gd name="connsiteY11" fmla="*/ 900041 h 919256"/>
                  <a:gd name="connsiteX12" fmla="*/ 126291 w 512822"/>
                  <a:gd name="connsiteY12" fmla="*/ 899469 h 919256"/>
                  <a:gd name="connsiteX13" fmla="*/ 0 w 512822"/>
                  <a:gd name="connsiteY13" fmla="*/ 736605 h 919256"/>
                  <a:gd name="connsiteX14" fmla="*/ 0 w 512822"/>
                  <a:gd name="connsiteY14" fmla="*/ 736605 h 919256"/>
                  <a:gd name="connsiteX0" fmla="*/ 0 w 519739"/>
                  <a:gd name="connsiteY0" fmla="*/ 731179 h 913830"/>
                  <a:gd name="connsiteX1" fmla="*/ 219438 w 519739"/>
                  <a:gd name="connsiteY1" fmla="*/ 580315 h 913830"/>
                  <a:gd name="connsiteX2" fmla="*/ 358302 w 519739"/>
                  <a:gd name="connsiteY2" fmla="*/ 420307 h 913830"/>
                  <a:gd name="connsiteX3" fmla="*/ 421162 w 519739"/>
                  <a:gd name="connsiteY3" fmla="*/ 236299 h 913830"/>
                  <a:gd name="connsiteX4" fmla="*/ 420590 w 519739"/>
                  <a:gd name="connsiteY4" fmla="*/ 75720 h 913830"/>
                  <a:gd name="connsiteX5" fmla="*/ 511020 w 519739"/>
                  <a:gd name="connsiteY5" fmla="*/ 0 h 913830"/>
                  <a:gd name="connsiteX6" fmla="*/ 496022 w 519739"/>
                  <a:gd name="connsiteY6" fmla="*/ 19718 h 913830"/>
                  <a:gd name="connsiteX7" fmla="*/ 462306 w 519739"/>
                  <a:gd name="connsiteY7" fmla="*/ 118008 h 913830"/>
                  <a:gd name="connsiteX8" fmla="*/ 464021 w 519739"/>
                  <a:gd name="connsiteY8" fmla="*/ 470595 h 913830"/>
                  <a:gd name="connsiteX9" fmla="*/ 405733 w 519739"/>
                  <a:gd name="connsiteY9" fmla="*/ 619745 h 913830"/>
                  <a:gd name="connsiteX10" fmla="*/ 256011 w 519739"/>
                  <a:gd name="connsiteY10" fmla="*/ 774038 h 913830"/>
                  <a:gd name="connsiteX11" fmla="*/ 169150 w 519739"/>
                  <a:gd name="connsiteY11" fmla="*/ 894615 h 913830"/>
                  <a:gd name="connsiteX12" fmla="*/ 126291 w 519739"/>
                  <a:gd name="connsiteY12" fmla="*/ 894043 h 913830"/>
                  <a:gd name="connsiteX13" fmla="*/ 0 w 519739"/>
                  <a:gd name="connsiteY13" fmla="*/ 731179 h 913830"/>
                  <a:gd name="connsiteX14" fmla="*/ 0 w 519739"/>
                  <a:gd name="connsiteY14" fmla="*/ 731179 h 913830"/>
                  <a:gd name="connsiteX0" fmla="*/ 0 w 511708"/>
                  <a:gd name="connsiteY0" fmla="*/ 732001 h 914652"/>
                  <a:gd name="connsiteX1" fmla="*/ 219438 w 511708"/>
                  <a:gd name="connsiteY1" fmla="*/ 581137 h 914652"/>
                  <a:gd name="connsiteX2" fmla="*/ 358302 w 511708"/>
                  <a:gd name="connsiteY2" fmla="*/ 421129 h 914652"/>
                  <a:gd name="connsiteX3" fmla="*/ 421162 w 511708"/>
                  <a:gd name="connsiteY3" fmla="*/ 237121 h 914652"/>
                  <a:gd name="connsiteX4" fmla="*/ 420590 w 511708"/>
                  <a:gd name="connsiteY4" fmla="*/ 76542 h 914652"/>
                  <a:gd name="connsiteX5" fmla="*/ 511020 w 511708"/>
                  <a:gd name="connsiteY5" fmla="*/ 822 h 914652"/>
                  <a:gd name="connsiteX6" fmla="*/ 462306 w 511708"/>
                  <a:gd name="connsiteY6" fmla="*/ 118830 h 914652"/>
                  <a:gd name="connsiteX7" fmla="*/ 464021 w 511708"/>
                  <a:gd name="connsiteY7" fmla="*/ 471417 h 914652"/>
                  <a:gd name="connsiteX8" fmla="*/ 405733 w 511708"/>
                  <a:gd name="connsiteY8" fmla="*/ 620567 h 914652"/>
                  <a:gd name="connsiteX9" fmla="*/ 256011 w 511708"/>
                  <a:gd name="connsiteY9" fmla="*/ 774860 h 914652"/>
                  <a:gd name="connsiteX10" fmla="*/ 169150 w 511708"/>
                  <a:gd name="connsiteY10" fmla="*/ 895437 h 914652"/>
                  <a:gd name="connsiteX11" fmla="*/ 126291 w 511708"/>
                  <a:gd name="connsiteY11" fmla="*/ 894865 h 914652"/>
                  <a:gd name="connsiteX12" fmla="*/ 0 w 511708"/>
                  <a:gd name="connsiteY12" fmla="*/ 732001 h 914652"/>
                  <a:gd name="connsiteX13" fmla="*/ 0 w 511708"/>
                  <a:gd name="connsiteY13" fmla="*/ 732001 h 914652"/>
                  <a:gd name="connsiteX0" fmla="*/ 0 w 620344"/>
                  <a:gd name="connsiteY0" fmla="*/ 743213 h 925864"/>
                  <a:gd name="connsiteX1" fmla="*/ 219438 w 620344"/>
                  <a:gd name="connsiteY1" fmla="*/ 592349 h 925864"/>
                  <a:gd name="connsiteX2" fmla="*/ 358302 w 620344"/>
                  <a:gd name="connsiteY2" fmla="*/ 432341 h 925864"/>
                  <a:gd name="connsiteX3" fmla="*/ 421162 w 620344"/>
                  <a:gd name="connsiteY3" fmla="*/ 248333 h 925864"/>
                  <a:gd name="connsiteX4" fmla="*/ 420590 w 620344"/>
                  <a:gd name="connsiteY4" fmla="*/ 87754 h 925864"/>
                  <a:gd name="connsiteX5" fmla="*/ 511020 w 620344"/>
                  <a:gd name="connsiteY5" fmla="*/ 12034 h 925864"/>
                  <a:gd name="connsiteX6" fmla="*/ 619681 w 620344"/>
                  <a:gd name="connsiteY6" fmla="*/ 333543 h 925864"/>
                  <a:gd name="connsiteX7" fmla="*/ 464021 w 620344"/>
                  <a:gd name="connsiteY7" fmla="*/ 482629 h 925864"/>
                  <a:gd name="connsiteX8" fmla="*/ 405733 w 620344"/>
                  <a:gd name="connsiteY8" fmla="*/ 631779 h 925864"/>
                  <a:gd name="connsiteX9" fmla="*/ 256011 w 620344"/>
                  <a:gd name="connsiteY9" fmla="*/ 786072 h 925864"/>
                  <a:gd name="connsiteX10" fmla="*/ 169150 w 620344"/>
                  <a:gd name="connsiteY10" fmla="*/ 906649 h 925864"/>
                  <a:gd name="connsiteX11" fmla="*/ 126291 w 620344"/>
                  <a:gd name="connsiteY11" fmla="*/ 906077 h 925864"/>
                  <a:gd name="connsiteX12" fmla="*/ 0 w 620344"/>
                  <a:gd name="connsiteY12" fmla="*/ 743213 h 925864"/>
                  <a:gd name="connsiteX13" fmla="*/ 0 w 620344"/>
                  <a:gd name="connsiteY13" fmla="*/ 743213 h 925864"/>
                  <a:gd name="connsiteX0" fmla="*/ 0 w 620344"/>
                  <a:gd name="connsiteY0" fmla="*/ 743213 h 925864"/>
                  <a:gd name="connsiteX1" fmla="*/ 219438 w 620344"/>
                  <a:gd name="connsiteY1" fmla="*/ 592349 h 925864"/>
                  <a:gd name="connsiteX2" fmla="*/ 358302 w 620344"/>
                  <a:gd name="connsiteY2" fmla="*/ 432341 h 925864"/>
                  <a:gd name="connsiteX3" fmla="*/ 421162 w 620344"/>
                  <a:gd name="connsiteY3" fmla="*/ 248333 h 925864"/>
                  <a:gd name="connsiteX4" fmla="*/ 420590 w 620344"/>
                  <a:gd name="connsiteY4" fmla="*/ 87754 h 925864"/>
                  <a:gd name="connsiteX5" fmla="*/ 511020 w 620344"/>
                  <a:gd name="connsiteY5" fmla="*/ 12034 h 925864"/>
                  <a:gd name="connsiteX6" fmla="*/ 619681 w 620344"/>
                  <a:gd name="connsiteY6" fmla="*/ 333543 h 925864"/>
                  <a:gd name="connsiteX7" fmla="*/ 464021 w 620344"/>
                  <a:gd name="connsiteY7" fmla="*/ 482629 h 925864"/>
                  <a:gd name="connsiteX8" fmla="*/ 405733 w 620344"/>
                  <a:gd name="connsiteY8" fmla="*/ 631779 h 925864"/>
                  <a:gd name="connsiteX9" fmla="*/ 256011 w 620344"/>
                  <a:gd name="connsiteY9" fmla="*/ 786072 h 925864"/>
                  <a:gd name="connsiteX10" fmla="*/ 169150 w 620344"/>
                  <a:gd name="connsiteY10" fmla="*/ 906649 h 925864"/>
                  <a:gd name="connsiteX11" fmla="*/ 126291 w 620344"/>
                  <a:gd name="connsiteY11" fmla="*/ 906077 h 925864"/>
                  <a:gd name="connsiteX12" fmla="*/ 0 w 620344"/>
                  <a:gd name="connsiteY12" fmla="*/ 743213 h 925864"/>
                  <a:gd name="connsiteX13" fmla="*/ 0 w 620344"/>
                  <a:gd name="connsiteY13" fmla="*/ 743213 h 925864"/>
                  <a:gd name="connsiteX0" fmla="*/ 0 w 620344"/>
                  <a:gd name="connsiteY0" fmla="*/ 743213 h 925864"/>
                  <a:gd name="connsiteX1" fmla="*/ 219438 w 620344"/>
                  <a:gd name="connsiteY1" fmla="*/ 592349 h 925864"/>
                  <a:gd name="connsiteX2" fmla="*/ 358302 w 620344"/>
                  <a:gd name="connsiteY2" fmla="*/ 432341 h 925864"/>
                  <a:gd name="connsiteX3" fmla="*/ 421162 w 620344"/>
                  <a:gd name="connsiteY3" fmla="*/ 248333 h 925864"/>
                  <a:gd name="connsiteX4" fmla="*/ 420590 w 620344"/>
                  <a:gd name="connsiteY4" fmla="*/ 87754 h 925864"/>
                  <a:gd name="connsiteX5" fmla="*/ 511020 w 620344"/>
                  <a:gd name="connsiteY5" fmla="*/ 12034 h 925864"/>
                  <a:gd name="connsiteX6" fmla="*/ 619681 w 620344"/>
                  <a:gd name="connsiteY6" fmla="*/ 333543 h 925864"/>
                  <a:gd name="connsiteX7" fmla="*/ 464021 w 620344"/>
                  <a:gd name="connsiteY7" fmla="*/ 482629 h 925864"/>
                  <a:gd name="connsiteX8" fmla="*/ 405733 w 620344"/>
                  <a:gd name="connsiteY8" fmla="*/ 631779 h 925864"/>
                  <a:gd name="connsiteX9" fmla="*/ 256011 w 620344"/>
                  <a:gd name="connsiteY9" fmla="*/ 786072 h 925864"/>
                  <a:gd name="connsiteX10" fmla="*/ 169150 w 620344"/>
                  <a:gd name="connsiteY10" fmla="*/ 906649 h 925864"/>
                  <a:gd name="connsiteX11" fmla="*/ 126291 w 620344"/>
                  <a:gd name="connsiteY11" fmla="*/ 906077 h 925864"/>
                  <a:gd name="connsiteX12" fmla="*/ 0 w 620344"/>
                  <a:gd name="connsiteY12" fmla="*/ 743213 h 925864"/>
                  <a:gd name="connsiteX13" fmla="*/ 0 w 620344"/>
                  <a:gd name="connsiteY13" fmla="*/ 743213 h 925864"/>
                  <a:gd name="connsiteX0" fmla="*/ 0 w 623047"/>
                  <a:gd name="connsiteY0" fmla="*/ 743213 h 925864"/>
                  <a:gd name="connsiteX1" fmla="*/ 219438 w 623047"/>
                  <a:gd name="connsiteY1" fmla="*/ 592349 h 925864"/>
                  <a:gd name="connsiteX2" fmla="*/ 358302 w 623047"/>
                  <a:gd name="connsiteY2" fmla="*/ 432341 h 925864"/>
                  <a:gd name="connsiteX3" fmla="*/ 421162 w 623047"/>
                  <a:gd name="connsiteY3" fmla="*/ 248333 h 925864"/>
                  <a:gd name="connsiteX4" fmla="*/ 420590 w 623047"/>
                  <a:gd name="connsiteY4" fmla="*/ 87754 h 925864"/>
                  <a:gd name="connsiteX5" fmla="*/ 511020 w 623047"/>
                  <a:gd name="connsiteY5" fmla="*/ 12034 h 925864"/>
                  <a:gd name="connsiteX6" fmla="*/ 622395 w 623047"/>
                  <a:gd name="connsiteY6" fmla="*/ 306409 h 925864"/>
                  <a:gd name="connsiteX7" fmla="*/ 464021 w 623047"/>
                  <a:gd name="connsiteY7" fmla="*/ 482629 h 925864"/>
                  <a:gd name="connsiteX8" fmla="*/ 405733 w 623047"/>
                  <a:gd name="connsiteY8" fmla="*/ 631779 h 925864"/>
                  <a:gd name="connsiteX9" fmla="*/ 256011 w 623047"/>
                  <a:gd name="connsiteY9" fmla="*/ 786072 h 925864"/>
                  <a:gd name="connsiteX10" fmla="*/ 169150 w 623047"/>
                  <a:gd name="connsiteY10" fmla="*/ 906649 h 925864"/>
                  <a:gd name="connsiteX11" fmla="*/ 126291 w 623047"/>
                  <a:gd name="connsiteY11" fmla="*/ 906077 h 925864"/>
                  <a:gd name="connsiteX12" fmla="*/ 0 w 623047"/>
                  <a:gd name="connsiteY12" fmla="*/ 743213 h 925864"/>
                  <a:gd name="connsiteX13" fmla="*/ 0 w 623047"/>
                  <a:gd name="connsiteY13" fmla="*/ 743213 h 925864"/>
                  <a:gd name="connsiteX0" fmla="*/ 0 w 622395"/>
                  <a:gd name="connsiteY0" fmla="*/ 743213 h 925864"/>
                  <a:gd name="connsiteX1" fmla="*/ 219438 w 622395"/>
                  <a:gd name="connsiteY1" fmla="*/ 592349 h 925864"/>
                  <a:gd name="connsiteX2" fmla="*/ 358302 w 622395"/>
                  <a:gd name="connsiteY2" fmla="*/ 432341 h 925864"/>
                  <a:gd name="connsiteX3" fmla="*/ 421162 w 622395"/>
                  <a:gd name="connsiteY3" fmla="*/ 248333 h 925864"/>
                  <a:gd name="connsiteX4" fmla="*/ 420590 w 622395"/>
                  <a:gd name="connsiteY4" fmla="*/ 87754 h 925864"/>
                  <a:gd name="connsiteX5" fmla="*/ 511020 w 622395"/>
                  <a:gd name="connsiteY5" fmla="*/ 12034 h 925864"/>
                  <a:gd name="connsiteX6" fmla="*/ 622395 w 622395"/>
                  <a:gd name="connsiteY6" fmla="*/ 306409 h 925864"/>
                  <a:gd name="connsiteX7" fmla="*/ 405733 w 622395"/>
                  <a:gd name="connsiteY7" fmla="*/ 631779 h 925864"/>
                  <a:gd name="connsiteX8" fmla="*/ 256011 w 622395"/>
                  <a:gd name="connsiteY8" fmla="*/ 786072 h 925864"/>
                  <a:gd name="connsiteX9" fmla="*/ 169150 w 622395"/>
                  <a:gd name="connsiteY9" fmla="*/ 906649 h 925864"/>
                  <a:gd name="connsiteX10" fmla="*/ 126291 w 622395"/>
                  <a:gd name="connsiteY10" fmla="*/ 906077 h 925864"/>
                  <a:gd name="connsiteX11" fmla="*/ 0 w 622395"/>
                  <a:gd name="connsiteY11" fmla="*/ 743213 h 925864"/>
                  <a:gd name="connsiteX12" fmla="*/ 0 w 622395"/>
                  <a:gd name="connsiteY12" fmla="*/ 743213 h 925864"/>
                  <a:gd name="connsiteX0" fmla="*/ 0 w 625108"/>
                  <a:gd name="connsiteY0" fmla="*/ 743213 h 925864"/>
                  <a:gd name="connsiteX1" fmla="*/ 219438 w 625108"/>
                  <a:gd name="connsiteY1" fmla="*/ 592349 h 925864"/>
                  <a:gd name="connsiteX2" fmla="*/ 358302 w 625108"/>
                  <a:gd name="connsiteY2" fmla="*/ 432341 h 925864"/>
                  <a:gd name="connsiteX3" fmla="*/ 421162 w 625108"/>
                  <a:gd name="connsiteY3" fmla="*/ 248333 h 925864"/>
                  <a:gd name="connsiteX4" fmla="*/ 420590 w 625108"/>
                  <a:gd name="connsiteY4" fmla="*/ 87754 h 925864"/>
                  <a:gd name="connsiteX5" fmla="*/ 511020 w 625108"/>
                  <a:gd name="connsiteY5" fmla="*/ 12034 h 925864"/>
                  <a:gd name="connsiteX6" fmla="*/ 625108 w 625108"/>
                  <a:gd name="connsiteY6" fmla="*/ 333543 h 925864"/>
                  <a:gd name="connsiteX7" fmla="*/ 405733 w 625108"/>
                  <a:gd name="connsiteY7" fmla="*/ 631779 h 925864"/>
                  <a:gd name="connsiteX8" fmla="*/ 256011 w 625108"/>
                  <a:gd name="connsiteY8" fmla="*/ 786072 h 925864"/>
                  <a:gd name="connsiteX9" fmla="*/ 169150 w 625108"/>
                  <a:gd name="connsiteY9" fmla="*/ 906649 h 925864"/>
                  <a:gd name="connsiteX10" fmla="*/ 126291 w 625108"/>
                  <a:gd name="connsiteY10" fmla="*/ 906077 h 925864"/>
                  <a:gd name="connsiteX11" fmla="*/ 0 w 625108"/>
                  <a:gd name="connsiteY11" fmla="*/ 743213 h 925864"/>
                  <a:gd name="connsiteX12" fmla="*/ 0 w 625108"/>
                  <a:gd name="connsiteY12" fmla="*/ 743213 h 925864"/>
                  <a:gd name="connsiteX0" fmla="*/ 0 w 625108"/>
                  <a:gd name="connsiteY0" fmla="*/ 743213 h 925864"/>
                  <a:gd name="connsiteX1" fmla="*/ 219438 w 625108"/>
                  <a:gd name="connsiteY1" fmla="*/ 592349 h 925864"/>
                  <a:gd name="connsiteX2" fmla="*/ 358302 w 625108"/>
                  <a:gd name="connsiteY2" fmla="*/ 432341 h 925864"/>
                  <a:gd name="connsiteX3" fmla="*/ 421162 w 625108"/>
                  <a:gd name="connsiteY3" fmla="*/ 248333 h 925864"/>
                  <a:gd name="connsiteX4" fmla="*/ 420590 w 625108"/>
                  <a:gd name="connsiteY4" fmla="*/ 87754 h 925864"/>
                  <a:gd name="connsiteX5" fmla="*/ 511020 w 625108"/>
                  <a:gd name="connsiteY5" fmla="*/ 12034 h 925864"/>
                  <a:gd name="connsiteX6" fmla="*/ 625108 w 625108"/>
                  <a:gd name="connsiteY6" fmla="*/ 333543 h 925864"/>
                  <a:gd name="connsiteX7" fmla="*/ 405733 w 625108"/>
                  <a:gd name="connsiteY7" fmla="*/ 631779 h 925864"/>
                  <a:gd name="connsiteX8" fmla="*/ 256011 w 625108"/>
                  <a:gd name="connsiteY8" fmla="*/ 786072 h 925864"/>
                  <a:gd name="connsiteX9" fmla="*/ 169150 w 625108"/>
                  <a:gd name="connsiteY9" fmla="*/ 906649 h 925864"/>
                  <a:gd name="connsiteX10" fmla="*/ 126291 w 625108"/>
                  <a:gd name="connsiteY10" fmla="*/ 906077 h 925864"/>
                  <a:gd name="connsiteX11" fmla="*/ 0 w 625108"/>
                  <a:gd name="connsiteY11" fmla="*/ 743213 h 925864"/>
                  <a:gd name="connsiteX12" fmla="*/ 0 w 625108"/>
                  <a:gd name="connsiteY12" fmla="*/ 743213 h 925864"/>
                  <a:gd name="connsiteX0" fmla="*/ 0 w 625108"/>
                  <a:gd name="connsiteY0" fmla="*/ 743213 h 925864"/>
                  <a:gd name="connsiteX1" fmla="*/ 219438 w 625108"/>
                  <a:gd name="connsiteY1" fmla="*/ 592349 h 925864"/>
                  <a:gd name="connsiteX2" fmla="*/ 358302 w 625108"/>
                  <a:gd name="connsiteY2" fmla="*/ 432341 h 925864"/>
                  <a:gd name="connsiteX3" fmla="*/ 421162 w 625108"/>
                  <a:gd name="connsiteY3" fmla="*/ 248333 h 925864"/>
                  <a:gd name="connsiteX4" fmla="*/ 420590 w 625108"/>
                  <a:gd name="connsiteY4" fmla="*/ 87754 h 925864"/>
                  <a:gd name="connsiteX5" fmla="*/ 511020 w 625108"/>
                  <a:gd name="connsiteY5" fmla="*/ 12034 h 925864"/>
                  <a:gd name="connsiteX6" fmla="*/ 625108 w 625108"/>
                  <a:gd name="connsiteY6" fmla="*/ 333543 h 925864"/>
                  <a:gd name="connsiteX7" fmla="*/ 405733 w 625108"/>
                  <a:gd name="connsiteY7" fmla="*/ 631779 h 925864"/>
                  <a:gd name="connsiteX8" fmla="*/ 256011 w 625108"/>
                  <a:gd name="connsiteY8" fmla="*/ 786072 h 925864"/>
                  <a:gd name="connsiteX9" fmla="*/ 169150 w 625108"/>
                  <a:gd name="connsiteY9" fmla="*/ 906649 h 925864"/>
                  <a:gd name="connsiteX10" fmla="*/ 126291 w 625108"/>
                  <a:gd name="connsiteY10" fmla="*/ 906077 h 925864"/>
                  <a:gd name="connsiteX11" fmla="*/ 0 w 625108"/>
                  <a:gd name="connsiteY11" fmla="*/ 743213 h 925864"/>
                  <a:gd name="connsiteX12" fmla="*/ 0 w 625108"/>
                  <a:gd name="connsiteY12" fmla="*/ 743213 h 925864"/>
                  <a:gd name="connsiteX0" fmla="*/ 0 w 630897"/>
                  <a:gd name="connsiteY0" fmla="*/ 710234 h 925864"/>
                  <a:gd name="connsiteX1" fmla="*/ 225227 w 630897"/>
                  <a:gd name="connsiteY1" fmla="*/ 592349 h 925864"/>
                  <a:gd name="connsiteX2" fmla="*/ 364091 w 630897"/>
                  <a:gd name="connsiteY2" fmla="*/ 432341 h 925864"/>
                  <a:gd name="connsiteX3" fmla="*/ 426951 w 630897"/>
                  <a:gd name="connsiteY3" fmla="*/ 248333 h 925864"/>
                  <a:gd name="connsiteX4" fmla="*/ 426379 w 630897"/>
                  <a:gd name="connsiteY4" fmla="*/ 87754 h 925864"/>
                  <a:gd name="connsiteX5" fmla="*/ 516809 w 630897"/>
                  <a:gd name="connsiteY5" fmla="*/ 12034 h 925864"/>
                  <a:gd name="connsiteX6" fmla="*/ 630897 w 630897"/>
                  <a:gd name="connsiteY6" fmla="*/ 333543 h 925864"/>
                  <a:gd name="connsiteX7" fmla="*/ 411522 w 630897"/>
                  <a:gd name="connsiteY7" fmla="*/ 631779 h 925864"/>
                  <a:gd name="connsiteX8" fmla="*/ 261800 w 630897"/>
                  <a:gd name="connsiteY8" fmla="*/ 786072 h 925864"/>
                  <a:gd name="connsiteX9" fmla="*/ 174939 w 630897"/>
                  <a:gd name="connsiteY9" fmla="*/ 906649 h 925864"/>
                  <a:gd name="connsiteX10" fmla="*/ 132080 w 630897"/>
                  <a:gd name="connsiteY10" fmla="*/ 906077 h 925864"/>
                  <a:gd name="connsiteX11" fmla="*/ 5789 w 630897"/>
                  <a:gd name="connsiteY11" fmla="*/ 743213 h 925864"/>
                  <a:gd name="connsiteX12" fmla="*/ 0 w 630897"/>
                  <a:gd name="connsiteY12" fmla="*/ 710234 h 925864"/>
                  <a:gd name="connsiteX0" fmla="*/ 0 w 630897"/>
                  <a:gd name="connsiteY0" fmla="*/ 710234 h 925864"/>
                  <a:gd name="connsiteX1" fmla="*/ 219439 w 630897"/>
                  <a:gd name="connsiteY1" fmla="*/ 580356 h 925864"/>
                  <a:gd name="connsiteX2" fmla="*/ 364091 w 630897"/>
                  <a:gd name="connsiteY2" fmla="*/ 432341 h 925864"/>
                  <a:gd name="connsiteX3" fmla="*/ 426951 w 630897"/>
                  <a:gd name="connsiteY3" fmla="*/ 248333 h 925864"/>
                  <a:gd name="connsiteX4" fmla="*/ 426379 w 630897"/>
                  <a:gd name="connsiteY4" fmla="*/ 87754 h 925864"/>
                  <a:gd name="connsiteX5" fmla="*/ 516809 w 630897"/>
                  <a:gd name="connsiteY5" fmla="*/ 12034 h 925864"/>
                  <a:gd name="connsiteX6" fmla="*/ 630897 w 630897"/>
                  <a:gd name="connsiteY6" fmla="*/ 333543 h 925864"/>
                  <a:gd name="connsiteX7" fmla="*/ 411522 w 630897"/>
                  <a:gd name="connsiteY7" fmla="*/ 631779 h 925864"/>
                  <a:gd name="connsiteX8" fmla="*/ 261800 w 630897"/>
                  <a:gd name="connsiteY8" fmla="*/ 786072 h 925864"/>
                  <a:gd name="connsiteX9" fmla="*/ 174939 w 630897"/>
                  <a:gd name="connsiteY9" fmla="*/ 906649 h 925864"/>
                  <a:gd name="connsiteX10" fmla="*/ 132080 w 630897"/>
                  <a:gd name="connsiteY10" fmla="*/ 906077 h 925864"/>
                  <a:gd name="connsiteX11" fmla="*/ 5789 w 630897"/>
                  <a:gd name="connsiteY11" fmla="*/ 743213 h 925864"/>
                  <a:gd name="connsiteX12" fmla="*/ 0 w 630897"/>
                  <a:gd name="connsiteY12" fmla="*/ 710234 h 925864"/>
                  <a:gd name="connsiteX0" fmla="*/ 0 w 630897"/>
                  <a:gd name="connsiteY0" fmla="*/ 710234 h 925864"/>
                  <a:gd name="connsiteX1" fmla="*/ 219439 w 630897"/>
                  <a:gd name="connsiteY1" fmla="*/ 580356 h 925864"/>
                  <a:gd name="connsiteX2" fmla="*/ 352514 w 630897"/>
                  <a:gd name="connsiteY2" fmla="*/ 423347 h 925864"/>
                  <a:gd name="connsiteX3" fmla="*/ 426951 w 630897"/>
                  <a:gd name="connsiteY3" fmla="*/ 248333 h 925864"/>
                  <a:gd name="connsiteX4" fmla="*/ 426379 w 630897"/>
                  <a:gd name="connsiteY4" fmla="*/ 87754 h 925864"/>
                  <a:gd name="connsiteX5" fmla="*/ 516809 w 630897"/>
                  <a:gd name="connsiteY5" fmla="*/ 12034 h 925864"/>
                  <a:gd name="connsiteX6" fmla="*/ 630897 w 630897"/>
                  <a:gd name="connsiteY6" fmla="*/ 333543 h 925864"/>
                  <a:gd name="connsiteX7" fmla="*/ 411522 w 630897"/>
                  <a:gd name="connsiteY7" fmla="*/ 631779 h 925864"/>
                  <a:gd name="connsiteX8" fmla="*/ 261800 w 630897"/>
                  <a:gd name="connsiteY8" fmla="*/ 786072 h 925864"/>
                  <a:gd name="connsiteX9" fmla="*/ 174939 w 630897"/>
                  <a:gd name="connsiteY9" fmla="*/ 906649 h 925864"/>
                  <a:gd name="connsiteX10" fmla="*/ 132080 w 630897"/>
                  <a:gd name="connsiteY10" fmla="*/ 906077 h 925864"/>
                  <a:gd name="connsiteX11" fmla="*/ 5789 w 630897"/>
                  <a:gd name="connsiteY11" fmla="*/ 743213 h 925864"/>
                  <a:gd name="connsiteX12" fmla="*/ 0 w 630897"/>
                  <a:gd name="connsiteY12" fmla="*/ 710234 h 925864"/>
                  <a:gd name="connsiteX0" fmla="*/ 0 w 630897"/>
                  <a:gd name="connsiteY0" fmla="*/ 710234 h 925864"/>
                  <a:gd name="connsiteX1" fmla="*/ 219439 w 630897"/>
                  <a:gd name="connsiteY1" fmla="*/ 580356 h 925864"/>
                  <a:gd name="connsiteX2" fmla="*/ 352514 w 630897"/>
                  <a:gd name="connsiteY2" fmla="*/ 423347 h 925864"/>
                  <a:gd name="connsiteX3" fmla="*/ 418267 w 630897"/>
                  <a:gd name="connsiteY3" fmla="*/ 242336 h 925864"/>
                  <a:gd name="connsiteX4" fmla="*/ 426379 w 630897"/>
                  <a:gd name="connsiteY4" fmla="*/ 87754 h 925864"/>
                  <a:gd name="connsiteX5" fmla="*/ 516809 w 630897"/>
                  <a:gd name="connsiteY5" fmla="*/ 12034 h 925864"/>
                  <a:gd name="connsiteX6" fmla="*/ 630897 w 630897"/>
                  <a:gd name="connsiteY6" fmla="*/ 333543 h 925864"/>
                  <a:gd name="connsiteX7" fmla="*/ 411522 w 630897"/>
                  <a:gd name="connsiteY7" fmla="*/ 631779 h 925864"/>
                  <a:gd name="connsiteX8" fmla="*/ 261800 w 630897"/>
                  <a:gd name="connsiteY8" fmla="*/ 786072 h 925864"/>
                  <a:gd name="connsiteX9" fmla="*/ 174939 w 630897"/>
                  <a:gd name="connsiteY9" fmla="*/ 906649 h 925864"/>
                  <a:gd name="connsiteX10" fmla="*/ 132080 w 630897"/>
                  <a:gd name="connsiteY10" fmla="*/ 906077 h 925864"/>
                  <a:gd name="connsiteX11" fmla="*/ 5789 w 630897"/>
                  <a:gd name="connsiteY11" fmla="*/ 743213 h 925864"/>
                  <a:gd name="connsiteX12" fmla="*/ 0 w 630897"/>
                  <a:gd name="connsiteY12" fmla="*/ 710234 h 925864"/>
                  <a:gd name="connsiteX0" fmla="*/ 0 w 630897"/>
                  <a:gd name="connsiteY0" fmla="*/ 709914 h 925544"/>
                  <a:gd name="connsiteX1" fmla="*/ 219439 w 630897"/>
                  <a:gd name="connsiteY1" fmla="*/ 580036 h 925544"/>
                  <a:gd name="connsiteX2" fmla="*/ 352514 w 630897"/>
                  <a:gd name="connsiteY2" fmla="*/ 423027 h 925544"/>
                  <a:gd name="connsiteX3" fmla="*/ 418267 w 630897"/>
                  <a:gd name="connsiteY3" fmla="*/ 242016 h 925544"/>
                  <a:gd name="connsiteX4" fmla="*/ 417696 w 630897"/>
                  <a:gd name="connsiteY4" fmla="*/ 90432 h 925544"/>
                  <a:gd name="connsiteX5" fmla="*/ 516809 w 630897"/>
                  <a:gd name="connsiteY5" fmla="*/ 11714 h 925544"/>
                  <a:gd name="connsiteX6" fmla="*/ 630897 w 630897"/>
                  <a:gd name="connsiteY6" fmla="*/ 333223 h 925544"/>
                  <a:gd name="connsiteX7" fmla="*/ 411522 w 630897"/>
                  <a:gd name="connsiteY7" fmla="*/ 631459 h 925544"/>
                  <a:gd name="connsiteX8" fmla="*/ 261800 w 630897"/>
                  <a:gd name="connsiteY8" fmla="*/ 785752 h 925544"/>
                  <a:gd name="connsiteX9" fmla="*/ 174939 w 630897"/>
                  <a:gd name="connsiteY9" fmla="*/ 906329 h 925544"/>
                  <a:gd name="connsiteX10" fmla="*/ 132080 w 630897"/>
                  <a:gd name="connsiteY10" fmla="*/ 905757 h 925544"/>
                  <a:gd name="connsiteX11" fmla="*/ 5789 w 630897"/>
                  <a:gd name="connsiteY11" fmla="*/ 742893 h 925544"/>
                  <a:gd name="connsiteX12" fmla="*/ 0 w 630897"/>
                  <a:gd name="connsiteY12" fmla="*/ 709914 h 925544"/>
                  <a:gd name="connsiteX0" fmla="*/ 0 w 630897"/>
                  <a:gd name="connsiteY0" fmla="*/ 704577 h 920207"/>
                  <a:gd name="connsiteX1" fmla="*/ 219439 w 630897"/>
                  <a:gd name="connsiteY1" fmla="*/ 574699 h 920207"/>
                  <a:gd name="connsiteX2" fmla="*/ 352514 w 630897"/>
                  <a:gd name="connsiteY2" fmla="*/ 417690 h 920207"/>
                  <a:gd name="connsiteX3" fmla="*/ 418267 w 630897"/>
                  <a:gd name="connsiteY3" fmla="*/ 236679 h 920207"/>
                  <a:gd name="connsiteX4" fmla="*/ 417696 w 630897"/>
                  <a:gd name="connsiteY4" fmla="*/ 85095 h 920207"/>
                  <a:gd name="connsiteX5" fmla="*/ 505232 w 630897"/>
                  <a:gd name="connsiteY5" fmla="*/ 12373 h 920207"/>
                  <a:gd name="connsiteX6" fmla="*/ 630897 w 630897"/>
                  <a:gd name="connsiteY6" fmla="*/ 327886 h 920207"/>
                  <a:gd name="connsiteX7" fmla="*/ 411522 w 630897"/>
                  <a:gd name="connsiteY7" fmla="*/ 626122 h 920207"/>
                  <a:gd name="connsiteX8" fmla="*/ 261800 w 630897"/>
                  <a:gd name="connsiteY8" fmla="*/ 780415 h 920207"/>
                  <a:gd name="connsiteX9" fmla="*/ 174939 w 630897"/>
                  <a:gd name="connsiteY9" fmla="*/ 900992 h 920207"/>
                  <a:gd name="connsiteX10" fmla="*/ 132080 w 630897"/>
                  <a:gd name="connsiteY10" fmla="*/ 900420 h 920207"/>
                  <a:gd name="connsiteX11" fmla="*/ 5789 w 630897"/>
                  <a:gd name="connsiteY11" fmla="*/ 737556 h 920207"/>
                  <a:gd name="connsiteX12" fmla="*/ 0 w 630897"/>
                  <a:gd name="connsiteY12" fmla="*/ 704577 h 920207"/>
                  <a:gd name="connsiteX0" fmla="*/ 0 w 625108"/>
                  <a:gd name="connsiteY0" fmla="*/ 737556 h 920207"/>
                  <a:gd name="connsiteX1" fmla="*/ 213650 w 625108"/>
                  <a:gd name="connsiteY1" fmla="*/ 574699 h 920207"/>
                  <a:gd name="connsiteX2" fmla="*/ 346725 w 625108"/>
                  <a:gd name="connsiteY2" fmla="*/ 417690 h 920207"/>
                  <a:gd name="connsiteX3" fmla="*/ 412478 w 625108"/>
                  <a:gd name="connsiteY3" fmla="*/ 236679 h 920207"/>
                  <a:gd name="connsiteX4" fmla="*/ 411907 w 625108"/>
                  <a:gd name="connsiteY4" fmla="*/ 85095 h 920207"/>
                  <a:gd name="connsiteX5" fmla="*/ 499443 w 625108"/>
                  <a:gd name="connsiteY5" fmla="*/ 12373 h 920207"/>
                  <a:gd name="connsiteX6" fmla="*/ 625108 w 625108"/>
                  <a:gd name="connsiteY6" fmla="*/ 327886 h 920207"/>
                  <a:gd name="connsiteX7" fmla="*/ 405733 w 625108"/>
                  <a:gd name="connsiteY7" fmla="*/ 626122 h 920207"/>
                  <a:gd name="connsiteX8" fmla="*/ 256011 w 625108"/>
                  <a:gd name="connsiteY8" fmla="*/ 780415 h 920207"/>
                  <a:gd name="connsiteX9" fmla="*/ 169150 w 625108"/>
                  <a:gd name="connsiteY9" fmla="*/ 900992 h 920207"/>
                  <a:gd name="connsiteX10" fmla="*/ 126291 w 625108"/>
                  <a:gd name="connsiteY10" fmla="*/ 900420 h 920207"/>
                  <a:gd name="connsiteX11" fmla="*/ 0 w 625108"/>
                  <a:gd name="connsiteY11" fmla="*/ 737556 h 920207"/>
                  <a:gd name="connsiteX0" fmla="*/ 0 w 630897"/>
                  <a:gd name="connsiteY0" fmla="*/ 704577 h 920207"/>
                  <a:gd name="connsiteX1" fmla="*/ 219439 w 630897"/>
                  <a:gd name="connsiteY1" fmla="*/ 574699 h 920207"/>
                  <a:gd name="connsiteX2" fmla="*/ 352514 w 630897"/>
                  <a:gd name="connsiteY2" fmla="*/ 417690 h 920207"/>
                  <a:gd name="connsiteX3" fmla="*/ 418267 w 630897"/>
                  <a:gd name="connsiteY3" fmla="*/ 236679 h 920207"/>
                  <a:gd name="connsiteX4" fmla="*/ 417696 w 630897"/>
                  <a:gd name="connsiteY4" fmla="*/ 85095 h 920207"/>
                  <a:gd name="connsiteX5" fmla="*/ 505232 w 630897"/>
                  <a:gd name="connsiteY5" fmla="*/ 12373 h 920207"/>
                  <a:gd name="connsiteX6" fmla="*/ 630897 w 630897"/>
                  <a:gd name="connsiteY6" fmla="*/ 327886 h 920207"/>
                  <a:gd name="connsiteX7" fmla="*/ 411522 w 630897"/>
                  <a:gd name="connsiteY7" fmla="*/ 626122 h 920207"/>
                  <a:gd name="connsiteX8" fmla="*/ 261800 w 630897"/>
                  <a:gd name="connsiteY8" fmla="*/ 780415 h 920207"/>
                  <a:gd name="connsiteX9" fmla="*/ 174939 w 630897"/>
                  <a:gd name="connsiteY9" fmla="*/ 900992 h 920207"/>
                  <a:gd name="connsiteX10" fmla="*/ 132080 w 630897"/>
                  <a:gd name="connsiteY10" fmla="*/ 900420 h 920207"/>
                  <a:gd name="connsiteX11" fmla="*/ 0 w 630897"/>
                  <a:gd name="connsiteY11" fmla="*/ 704577 h 920207"/>
                  <a:gd name="connsiteX0" fmla="*/ 0 w 630897"/>
                  <a:gd name="connsiteY0" fmla="*/ 704577 h 920207"/>
                  <a:gd name="connsiteX1" fmla="*/ 219439 w 630897"/>
                  <a:gd name="connsiteY1" fmla="*/ 574699 h 920207"/>
                  <a:gd name="connsiteX2" fmla="*/ 352514 w 630897"/>
                  <a:gd name="connsiteY2" fmla="*/ 417690 h 920207"/>
                  <a:gd name="connsiteX3" fmla="*/ 418267 w 630897"/>
                  <a:gd name="connsiteY3" fmla="*/ 236679 h 920207"/>
                  <a:gd name="connsiteX4" fmla="*/ 417696 w 630897"/>
                  <a:gd name="connsiteY4" fmla="*/ 85095 h 920207"/>
                  <a:gd name="connsiteX5" fmla="*/ 505232 w 630897"/>
                  <a:gd name="connsiteY5" fmla="*/ 12373 h 920207"/>
                  <a:gd name="connsiteX6" fmla="*/ 630897 w 630897"/>
                  <a:gd name="connsiteY6" fmla="*/ 327886 h 920207"/>
                  <a:gd name="connsiteX7" fmla="*/ 411522 w 630897"/>
                  <a:gd name="connsiteY7" fmla="*/ 626122 h 920207"/>
                  <a:gd name="connsiteX8" fmla="*/ 261800 w 630897"/>
                  <a:gd name="connsiteY8" fmla="*/ 780415 h 920207"/>
                  <a:gd name="connsiteX9" fmla="*/ 174939 w 630897"/>
                  <a:gd name="connsiteY9" fmla="*/ 900992 h 920207"/>
                  <a:gd name="connsiteX10" fmla="*/ 132080 w 630897"/>
                  <a:gd name="connsiteY10" fmla="*/ 900420 h 920207"/>
                  <a:gd name="connsiteX11" fmla="*/ 0 w 630897"/>
                  <a:gd name="connsiteY11" fmla="*/ 704577 h 920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30897" h="920207">
                    <a:moveTo>
                      <a:pt x="0" y="704577"/>
                    </a:moveTo>
                    <a:cubicBezTo>
                      <a:pt x="87618" y="688266"/>
                      <a:pt x="160687" y="622513"/>
                      <a:pt x="219439" y="574699"/>
                    </a:cubicBezTo>
                    <a:cubicBezTo>
                      <a:pt x="278191" y="526885"/>
                      <a:pt x="319376" y="474027"/>
                      <a:pt x="352514" y="417690"/>
                    </a:cubicBezTo>
                    <a:cubicBezTo>
                      <a:pt x="385652" y="361353"/>
                      <a:pt x="419981" y="306397"/>
                      <a:pt x="418267" y="236679"/>
                    </a:cubicBezTo>
                    <a:cubicBezTo>
                      <a:pt x="416552" y="182962"/>
                      <a:pt x="417696" y="138812"/>
                      <a:pt x="417696" y="85095"/>
                    </a:cubicBezTo>
                    <a:cubicBezTo>
                      <a:pt x="418268" y="41665"/>
                      <a:pt x="472050" y="-28592"/>
                      <a:pt x="505232" y="12373"/>
                    </a:cubicBezTo>
                    <a:cubicBezTo>
                      <a:pt x="516707" y="96752"/>
                      <a:pt x="592603" y="208754"/>
                      <a:pt x="630897" y="327886"/>
                    </a:cubicBezTo>
                    <a:cubicBezTo>
                      <a:pt x="602496" y="423037"/>
                      <a:pt x="473038" y="550701"/>
                      <a:pt x="411522" y="626122"/>
                    </a:cubicBezTo>
                    <a:cubicBezTo>
                      <a:pt x="350006" y="701543"/>
                      <a:pt x="301231" y="734698"/>
                      <a:pt x="261800" y="780415"/>
                    </a:cubicBezTo>
                    <a:cubicBezTo>
                      <a:pt x="232085" y="815273"/>
                      <a:pt x="201798" y="863847"/>
                      <a:pt x="174939" y="900992"/>
                    </a:cubicBezTo>
                    <a:cubicBezTo>
                      <a:pt x="156081" y="926707"/>
                      <a:pt x="150367" y="926707"/>
                      <a:pt x="132080" y="900420"/>
                    </a:cubicBezTo>
                    <a:cubicBezTo>
                      <a:pt x="108651" y="865561"/>
                      <a:pt x="17144" y="722863"/>
                      <a:pt x="0" y="704577"/>
                    </a:cubicBezTo>
                    <a:close/>
                  </a:path>
                </a:pathLst>
              </a:custGeom>
              <a:gradFill>
                <a:gsLst>
                  <a:gs pos="41000">
                    <a:srgbClr val="F6D6BA"/>
                  </a:gs>
                  <a:gs pos="0">
                    <a:schemeClr val="bg1">
                      <a:lumMod val="95000"/>
                    </a:schemeClr>
                  </a:gs>
                  <a:gs pos="100000">
                    <a:srgbClr val="EABB8B"/>
                  </a:gs>
                </a:gsLst>
                <a:lin ang="90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89" name="Freeform: Shape 88">
                <a:extLst>
                  <a:ext uri="{FF2B5EF4-FFF2-40B4-BE49-F238E27FC236}">
                    <a16:creationId xmlns:a16="http://schemas.microsoft.com/office/drawing/2014/main" id="{226A18C2-201C-45D2-BD86-7946D9456830}"/>
                  </a:ext>
                </a:extLst>
              </p:cNvPr>
              <p:cNvSpPr/>
              <p:nvPr/>
            </p:nvSpPr>
            <p:spPr>
              <a:xfrm>
                <a:off x="9722967" y="2819156"/>
                <a:ext cx="1170564" cy="1037049"/>
              </a:xfrm>
              <a:custGeom>
                <a:avLst/>
                <a:gdLst>
                  <a:gd name="connsiteX0" fmla="*/ 1175339 w 1192482"/>
                  <a:gd name="connsiteY0" fmla="*/ 576597 h 1056467"/>
                  <a:gd name="connsiteX1" fmla="*/ 1038761 w 1192482"/>
                  <a:gd name="connsiteY1" fmla="*/ 284013 h 1056467"/>
                  <a:gd name="connsiteX2" fmla="*/ 690746 w 1192482"/>
                  <a:gd name="connsiteY2" fmla="*/ 24001 h 1056467"/>
                  <a:gd name="connsiteX3" fmla="*/ 619314 w 1192482"/>
                  <a:gd name="connsiteY3" fmla="*/ 0 h 1056467"/>
                  <a:gd name="connsiteX4" fmla="*/ 644458 w 1192482"/>
                  <a:gd name="connsiteY4" fmla="*/ 29144 h 1056467"/>
                  <a:gd name="connsiteX5" fmla="*/ 664458 w 1192482"/>
                  <a:gd name="connsiteY5" fmla="*/ 61146 h 1056467"/>
                  <a:gd name="connsiteX6" fmla="*/ 625028 w 1192482"/>
                  <a:gd name="connsiteY6" fmla="*/ 64574 h 1056467"/>
                  <a:gd name="connsiteX7" fmla="*/ 500451 w 1192482"/>
                  <a:gd name="connsiteY7" fmla="*/ 36002 h 1056467"/>
                  <a:gd name="connsiteX8" fmla="*/ 395875 w 1192482"/>
                  <a:gd name="connsiteY8" fmla="*/ 62860 h 1056467"/>
                  <a:gd name="connsiteX9" fmla="*/ 307871 w 1192482"/>
                  <a:gd name="connsiteY9" fmla="*/ 134863 h 1056467"/>
                  <a:gd name="connsiteX10" fmla="*/ 278727 w 1192482"/>
                  <a:gd name="connsiteY10" fmla="*/ 143435 h 1056467"/>
                  <a:gd name="connsiteX11" fmla="*/ 280441 w 1192482"/>
                  <a:gd name="connsiteY11" fmla="*/ 111434 h 1056467"/>
                  <a:gd name="connsiteX12" fmla="*/ 311871 w 1192482"/>
                  <a:gd name="connsiteY12" fmla="*/ 47431 h 1056467"/>
                  <a:gd name="connsiteX13" fmla="*/ 206152 w 1192482"/>
                  <a:gd name="connsiteY13" fmla="*/ 157721 h 1056467"/>
                  <a:gd name="connsiteX14" fmla="*/ 221581 w 1192482"/>
                  <a:gd name="connsiteY14" fmla="*/ 57717 h 1056467"/>
                  <a:gd name="connsiteX15" fmla="*/ 133006 w 1192482"/>
                  <a:gd name="connsiteY15" fmla="*/ 250297 h 1056467"/>
                  <a:gd name="connsiteX16" fmla="*/ 103290 w 1192482"/>
                  <a:gd name="connsiteY16" fmla="*/ 122291 h 1056467"/>
                  <a:gd name="connsiteX17" fmla="*/ 82146 w 1192482"/>
                  <a:gd name="connsiteY17" fmla="*/ 148578 h 1056467"/>
                  <a:gd name="connsiteX18" fmla="*/ 23858 w 1192482"/>
                  <a:gd name="connsiteY18" fmla="*/ 275441 h 1056467"/>
                  <a:gd name="connsiteX19" fmla="*/ 25001 w 1192482"/>
                  <a:gd name="connsiteY19" fmla="*/ 517166 h 1056467"/>
                  <a:gd name="connsiteX20" fmla="*/ 54145 w 1192482"/>
                  <a:gd name="connsiteY20" fmla="*/ 687460 h 1056467"/>
                  <a:gd name="connsiteX21" fmla="*/ 129577 w 1192482"/>
                  <a:gd name="connsiteY21" fmla="*/ 948614 h 1056467"/>
                  <a:gd name="connsiteX22" fmla="*/ 131863 w 1192482"/>
                  <a:gd name="connsiteY22" fmla="*/ 906898 h 1056467"/>
                  <a:gd name="connsiteX23" fmla="*/ 115291 w 1192482"/>
                  <a:gd name="connsiteY23" fmla="*/ 736033 h 1056467"/>
                  <a:gd name="connsiteX24" fmla="*/ 254154 w 1192482"/>
                  <a:gd name="connsiteY24" fmla="*/ 574883 h 1056467"/>
                  <a:gd name="connsiteX25" fmla="*/ 365017 w 1192482"/>
                  <a:gd name="connsiteY25" fmla="*/ 556025 h 1056467"/>
                  <a:gd name="connsiteX26" fmla="*/ 473593 w 1192482"/>
                  <a:gd name="connsiteY26" fmla="*/ 509166 h 1056467"/>
                  <a:gd name="connsiteX27" fmla="*/ 556454 w 1192482"/>
                  <a:gd name="connsiteY27" fmla="*/ 454878 h 1056467"/>
                  <a:gd name="connsiteX28" fmla="*/ 699317 w 1192482"/>
                  <a:gd name="connsiteY28" fmla="*/ 414876 h 1056467"/>
                  <a:gd name="connsiteX29" fmla="*/ 798750 w 1192482"/>
                  <a:gd name="connsiteY29" fmla="*/ 489165 h 1056467"/>
                  <a:gd name="connsiteX30" fmla="*/ 823323 w 1192482"/>
                  <a:gd name="connsiteY30" fmla="*/ 554311 h 1056467"/>
                  <a:gd name="connsiteX31" fmla="*/ 961615 w 1192482"/>
                  <a:gd name="connsiteY31" fmla="*/ 729747 h 1056467"/>
                  <a:gd name="connsiteX32" fmla="*/ 1021617 w 1192482"/>
                  <a:gd name="connsiteY32" fmla="*/ 850895 h 1056467"/>
                  <a:gd name="connsiteX33" fmla="*/ 1078192 w 1192482"/>
                  <a:gd name="connsiteY33" fmla="*/ 1028046 h 1056467"/>
                  <a:gd name="connsiteX34" fmla="*/ 1105621 w 1192482"/>
                  <a:gd name="connsiteY34" fmla="*/ 1056048 h 1056467"/>
                  <a:gd name="connsiteX35" fmla="*/ 1117622 w 1192482"/>
                  <a:gd name="connsiteY35" fmla="*/ 1021760 h 1056467"/>
                  <a:gd name="connsiteX36" fmla="*/ 1093049 w 1192482"/>
                  <a:gd name="connsiteY36" fmla="*/ 913184 h 1056467"/>
                  <a:gd name="connsiteX37" fmla="*/ 1097049 w 1192482"/>
                  <a:gd name="connsiteY37" fmla="*/ 776606 h 1056467"/>
                  <a:gd name="connsiteX38" fmla="*/ 1151909 w 1192482"/>
                  <a:gd name="connsiteY38" fmla="*/ 682316 h 1056467"/>
                  <a:gd name="connsiteX39" fmla="*/ 1192482 w 1192482"/>
                  <a:gd name="connsiteY39" fmla="*/ 640600 h 1056467"/>
                  <a:gd name="connsiteX40" fmla="*/ 1175339 w 1192482"/>
                  <a:gd name="connsiteY40" fmla="*/ 576597 h 105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192482" h="1056467">
                    <a:moveTo>
                      <a:pt x="1175339" y="576597"/>
                    </a:moveTo>
                    <a:cubicBezTo>
                      <a:pt x="1145052" y="472021"/>
                      <a:pt x="1118193" y="364016"/>
                      <a:pt x="1038761" y="284013"/>
                    </a:cubicBezTo>
                    <a:cubicBezTo>
                      <a:pt x="935899" y="180580"/>
                      <a:pt x="821037" y="91433"/>
                      <a:pt x="690746" y="24001"/>
                    </a:cubicBezTo>
                    <a:cubicBezTo>
                      <a:pt x="669030" y="12572"/>
                      <a:pt x="646172" y="2286"/>
                      <a:pt x="619314" y="0"/>
                    </a:cubicBezTo>
                    <a:cubicBezTo>
                      <a:pt x="623885" y="14858"/>
                      <a:pt x="636457" y="20001"/>
                      <a:pt x="644458" y="29144"/>
                    </a:cubicBezTo>
                    <a:cubicBezTo>
                      <a:pt x="653029" y="38859"/>
                      <a:pt x="670745" y="48574"/>
                      <a:pt x="664458" y="61146"/>
                    </a:cubicBezTo>
                    <a:cubicBezTo>
                      <a:pt x="657030" y="76003"/>
                      <a:pt x="638172" y="67432"/>
                      <a:pt x="625028" y="64574"/>
                    </a:cubicBezTo>
                    <a:cubicBezTo>
                      <a:pt x="583312" y="55431"/>
                      <a:pt x="542167" y="45716"/>
                      <a:pt x="500451" y="36002"/>
                    </a:cubicBezTo>
                    <a:cubicBezTo>
                      <a:pt x="460449" y="26287"/>
                      <a:pt x="426162" y="34287"/>
                      <a:pt x="395875" y="62860"/>
                    </a:cubicBezTo>
                    <a:cubicBezTo>
                      <a:pt x="368445" y="88575"/>
                      <a:pt x="339872" y="114291"/>
                      <a:pt x="307871" y="134863"/>
                    </a:cubicBezTo>
                    <a:cubicBezTo>
                      <a:pt x="299299" y="140578"/>
                      <a:pt x="288442" y="150292"/>
                      <a:pt x="278727" y="143435"/>
                    </a:cubicBezTo>
                    <a:cubicBezTo>
                      <a:pt x="266726" y="134863"/>
                      <a:pt x="275869" y="121720"/>
                      <a:pt x="280441" y="111434"/>
                    </a:cubicBezTo>
                    <a:cubicBezTo>
                      <a:pt x="290156" y="89718"/>
                      <a:pt x="301585" y="69146"/>
                      <a:pt x="311871" y="47431"/>
                    </a:cubicBezTo>
                    <a:cubicBezTo>
                      <a:pt x="266726" y="73146"/>
                      <a:pt x="239297" y="116005"/>
                      <a:pt x="206152" y="157721"/>
                    </a:cubicBezTo>
                    <a:cubicBezTo>
                      <a:pt x="198723" y="120005"/>
                      <a:pt x="214152" y="92576"/>
                      <a:pt x="221581" y="57717"/>
                    </a:cubicBezTo>
                    <a:cubicBezTo>
                      <a:pt x="165579" y="111434"/>
                      <a:pt x="139863" y="173151"/>
                      <a:pt x="133006" y="250297"/>
                    </a:cubicBezTo>
                    <a:cubicBezTo>
                      <a:pt x="97576" y="208581"/>
                      <a:pt x="117005" y="162293"/>
                      <a:pt x="103290" y="122291"/>
                    </a:cubicBezTo>
                    <a:cubicBezTo>
                      <a:pt x="91861" y="129720"/>
                      <a:pt x="87290" y="139435"/>
                      <a:pt x="82146" y="148578"/>
                    </a:cubicBezTo>
                    <a:cubicBezTo>
                      <a:pt x="59860" y="189723"/>
                      <a:pt x="40430" y="232010"/>
                      <a:pt x="23858" y="275441"/>
                    </a:cubicBezTo>
                    <a:cubicBezTo>
                      <a:pt x="-7572" y="356016"/>
                      <a:pt x="-8715" y="437163"/>
                      <a:pt x="25001" y="517166"/>
                    </a:cubicBezTo>
                    <a:cubicBezTo>
                      <a:pt x="48431" y="572026"/>
                      <a:pt x="58717" y="628028"/>
                      <a:pt x="54145" y="687460"/>
                    </a:cubicBezTo>
                    <a:cubicBezTo>
                      <a:pt x="47288" y="783464"/>
                      <a:pt x="76432" y="869753"/>
                      <a:pt x="129577" y="948614"/>
                    </a:cubicBezTo>
                    <a:cubicBezTo>
                      <a:pt x="140435" y="935471"/>
                      <a:pt x="134149" y="920613"/>
                      <a:pt x="131863" y="906898"/>
                    </a:cubicBezTo>
                    <a:cubicBezTo>
                      <a:pt x="122148" y="850324"/>
                      <a:pt x="114719" y="793750"/>
                      <a:pt x="115291" y="736033"/>
                    </a:cubicBezTo>
                    <a:cubicBezTo>
                      <a:pt x="116434" y="630314"/>
                      <a:pt x="150721" y="590312"/>
                      <a:pt x="254154" y="574883"/>
                    </a:cubicBezTo>
                    <a:cubicBezTo>
                      <a:pt x="291299" y="569169"/>
                      <a:pt x="329015" y="566883"/>
                      <a:pt x="365017" y="556025"/>
                    </a:cubicBezTo>
                    <a:cubicBezTo>
                      <a:pt x="404447" y="547453"/>
                      <a:pt x="439877" y="530881"/>
                      <a:pt x="473593" y="509166"/>
                    </a:cubicBezTo>
                    <a:cubicBezTo>
                      <a:pt x="501023" y="491451"/>
                      <a:pt x="528452" y="472593"/>
                      <a:pt x="556454" y="454878"/>
                    </a:cubicBezTo>
                    <a:cubicBezTo>
                      <a:pt x="599884" y="426305"/>
                      <a:pt x="646743" y="413161"/>
                      <a:pt x="699317" y="414876"/>
                    </a:cubicBezTo>
                    <a:cubicBezTo>
                      <a:pt x="757605" y="417162"/>
                      <a:pt x="781035" y="432591"/>
                      <a:pt x="798750" y="489165"/>
                    </a:cubicBezTo>
                    <a:cubicBezTo>
                      <a:pt x="805608" y="511452"/>
                      <a:pt x="811894" y="533738"/>
                      <a:pt x="823323" y="554311"/>
                    </a:cubicBezTo>
                    <a:cubicBezTo>
                      <a:pt x="860467" y="620028"/>
                      <a:pt x="916470" y="670887"/>
                      <a:pt x="961615" y="729747"/>
                    </a:cubicBezTo>
                    <a:cubicBezTo>
                      <a:pt x="962758" y="731462"/>
                      <a:pt x="1016475" y="838895"/>
                      <a:pt x="1021617" y="850895"/>
                    </a:cubicBezTo>
                    <a:cubicBezTo>
                      <a:pt x="1045619" y="908612"/>
                      <a:pt x="1059334" y="969187"/>
                      <a:pt x="1078192" y="1028046"/>
                    </a:cubicBezTo>
                    <a:cubicBezTo>
                      <a:pt x="1082192" y="1041190"/>
                      <a:pt x="1087335" y="1059476"/>
                      <a:pt x="1105621" y="1056048"/>
                    </a:cubicBezTo>
                    <a:cubicBezTo>
                      <a:pt x="1122194" y="1053190"/>
                      <a:pt x="1118765" y="1034332"/>
                      <a:pt x="1117622" y="1021760"/>
                    </a:cubicBezTo>
                    <a:cubicBezTo>
                      <a:pt x="1115336" y="984044"/>
                      <a:pt x="1104478" y="948614"/>
                      <a:pt x="1093049" y="913184"/>
                    </a:cubicBezTo>
                    <a:cubicBezTo>
                      <a:pt x="1080477" y="872039"/>
                      <a:pt x="1078763" y="820037"/>
                      <a:pt x="1097049" y="776606"/>
                    </a:cubicBezTo>
                    <a:cubicBezTo>
                      <a:pt x="1096478" y="776606"/>
                      <a:pt x="1138766" y="705175"/>
                      <a:pt x="1151909" y="682316"/>
                    </a:cubicBezTo>
                    <a:cubicBezTo>
                      <a:pt x="1161052" y="664030"/>
                      <a:pt x="1179339" y="655458"/>
                      <a:pt x="1192482" y="640600"/>
                    </a:cubicBezTo>
                    <a:cubicBezTo>
                      <a:pt x="1187339" y="619457"/>
                      <a:pt x="1181053" y="598313"/>
                      <a:pt x="1175339" y="576597"/>
                    </a:cubicBezTo>
                    <a:close/>
                  </a:path>
                </a:pathLst>
              </a:custGeom>
              <a:solidFill>
                <a:srgbClr val="765640"/>
              </a:solidFill>
              <a:ln w="5709"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B8B3EB74-15CD-431A-BFED-65572A3F91F8}"/>
                  </a:ext>
                </a:extLst>
              </p:cNvPr>
              <p:cNvSpPr/>
              <p:nvPr/>
            </p:nvSpPr>
            <p:spPr>
              <a:xfrm>
                <a:off x="9744587" y="3486687"/>
                <a:ext cx="1110799" cy="599993"/>
              </a:xfrm>
              <a:custGeom>
                <a:avLst/>
                <a:gdLst>
                  <a:gd name="connsiteX0" fmla="*/ 1079596 w 1131598"/>
                  <a:gd name="connsiteY0" fmla="*/ 7429 h 611228"/>
                  <a:gd name="connsiteX1" fmla="*/ 1131599 w 1131598"/>
                  <a:gd name="connsiteY1" fmla="*/ 0 h 611228"/>
                  <a:gd name="connsiteX2" fmla="*/ 1073882 w 1131598"/>
                  <a:gd name="connsiteY2" fmla="*/ 102862 h 611228"/>
                  <a:gd name="connsiteX3" fmla="*/ 983592 w 1131598"/>
                  <a:gd name="connsiteY3" fmla="*/ 124006 h 611228"/>
                  <a:gd name="connsiteX4" fmla="*/ 867587 w 1131598"/>
                  <a:gd name="connsiteY4" fmla="*/ 158864 h 611228"/>
                  <a:gd name="connsiteX5" fmla="*/ 840728 w 1131598"/>
                  <a:gd name="connsiteY5" fmla="*/ 212581 h 611228"/>
                  <a:gd name="connsiteX6" fmla="*/ 847586 w 1131598"/>
                  <a:gd name="connsiteY6" fmla="*/ 314300 h 611228"/>
                  <a:gd name="connsiteX7" fmla="*/ 788726 w 1131598"/>
                  <a:gd name="connsiteY7" fmla="*/ 425162 h 611228"/>
                  <a:gd name="connsiteX8" fmla="*/ 653863 w 1131598"/>
                  <a:gd name="connsiteY8" fmla="*/ 466878 h 611228"/>
                  <a:gd name="connsiteX9" fmla="*/ 533286 w 1131598"/>
                  <a:gd name="connsiteY9" fmla="*/ 425733 h 611228"/>
                  <a:gd name="connsiteX10" fmla="*/ 452139 w 1131598"/>
                  <a:gd name="connsiteY10" fmla="*/ 354873 h 611228"/>
                  <a:gd name="connsiteX11" fmla="*/ 383565 w 1131598"/>
                  <a:gd name="connsiteY11" fmla="*/ 381732 h 611228"/>
                  <a:gd name="connsiteX12" fmla="*/ 378993 w 1131598"/>
                  <a:gd name="connsiteY12" fmla="*/ 448592 h 611228"/>
                  <a:gd name="connsiteX13" fmla="*/ 357849 w 1131598"/>
                  <a:gd name="connsiteY13" fmla="*/ 542310 h 611228"/>
                  <a:gd name="connsiteX14" fmla="*/ 327562 w 1131598"/>
                  <a:gd name="connsiteY14" fmla="*/ 578883 h 611228"/>
                  <a:gd name="connsiteX15" fmla="*/ 216700 w 1131598"/>
                  <a:gd name="connsiteY15" fmla="*/ 609742 h 611228"/>
                  <a:gd name="connsiteX16" fmla="*/ 82980 w 1131598"/>
                  <a:gd name="connsiteY16" fmla="*/ 508594 h 611228"/>
                  <a:gd name="connsiteX17" fmla="*/ 18406 w 1131598"/>
                  <a:gd name="connsiteY17" fmla="*/ 432591 h 611228"/>
                  <a:gd name="connsiteX18" fmla="*/ 20691 w 1131598"/>
                  <a:gd name="connsiteY18" fmla="*/ 368588 h 611228"/>
                  <a:gd name="connsiteX19" fmla="*/ 138982 w 1131598"/>
                  <a:gd name="connsiteY19" fmla="*/ 308585 h 611228"/>
                  <a:gd name="connsiteX20" fmla="*/ 253845 w 1131598"/>
                  <a:gd name="connsiteY20" fmla="*/ 277727 h 611228"/>
                  <a:gd name="connsiteX21" fmla="*/ 482998 w 1131598"/>
                  <a:gd name="connsiteY21" fmla="*/ 202295 h 611228"/>
                  <a:gd name="connsiteX22" fmla="*/ 762439 w 1131598"/>
                  <a:gd name="connsiteY22" fmla="*/ 105148 h 611228"/>
                  <a:gd name="connsiteX23" fmla="*/ 902445 w 1131598"/>
                  <a:gd name="connsiteY23" fmla="*/ 57717 h 611228"/>
                  <a:gd name="connsiteX24" fmla="*/ 1079596 w 1131598"/>
                  <a:gd name="connsiteY24" fmla="*/ 7429 h 611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131598" h="611228">
                    <a:moveTo>
                      <a:pt x="1079596" y="7429"/>
                    </a:moveTo>
                    <a:cubicBezTo>
                      <a:pt x="1096740" y="5143"/>
                      <a:pt x="1114455" y="2286"/>
                      <a:pt x="1131599" y="0"/>
                    </a:cubicBezTo>
                    <a:cubicBezTo>
                      <a:pt x="1109883" y="36002"/>
                      <a:pt x="1096169" y="58860"/>
                      <a:pt x="1073882" y="102862"/>
                    </a:cubicBezTo>
                    <a:cubicBezTo>
                      <a:pt x="1051595" y="108005"/>
                      <a:pt x="1020736" y="115434"/>
                      <a:pt x="983592" y="124006"/>
                    </a:cubicBezTo>
                    <a:cubicBezTo>
                      <a:pt x="943590" y="133149"/>
                      <a:pt x="904731" y="142292"/>
                      <a:pt x="867587" y="158864"/>
                    </a:cubicBezTo>
                    <a:cubicBezTo>
                      <a:pt x="844729" y="168579"/>
                      <a:pt x="839585" y="189723"/>
                      <a:pt x="840728" y="212581"/>
                    </a:cubicBezTo>
                    <a:cubicBezTo>
                      <a:pt x="842443" y="246868"/>
                      <a:pt x="844729" y="280584"/>
                      <a:pt x="847586" y="314300"/>
                    </a:cubicBezTo>
                    <a:cubicBezTo>
                      <a:pt x="852729" y="365159"/>
                      <a:pt x="832157" y="400590"/>
                      <a:pt x="788726" y="425162"/>
                    </a:cubicBezTo>
                    <a:cubicBezTo>
                      <a:pt x="747010" y="448592"/>
                      <a:pt x="701865" y="462878"/>
                      <a:pt x="653863" y="466878"/>
                    </a:cubicBezTo>
                    <a:cubicBezTo>
                      <a:pt x="608146" y="470878"/>
                      <a:pt x="568145" y="455449"/>
                      <a:pt x="533286" y="425733"/>
                    </a:cubicBezTo>
                    <a:cubicBezTo>
                      <a:pt x="505856" y="402304"/>
                      <a:pt x="480141" y="377160"/>
                      <a:pt x="452139" y="354873"/>
                    </a:cubicBezTo>
                    <a:cubicBezTo>
                      <a:pt x="413852" y="324015"/>
                      <a:pt x="390422" y="333729"/>
                      <a:pt x="383565" y="381732"/>
                    </a:cubicBezTo>
                    <a:cubicBezTo>
                      <a:pt x="380708" y="404018"/>
                      <a:pt x="378993" y="426305"/>
                      <a:pt x="378993" y="448592"/>
                    </a:cubicBezTo>
                    <a:cubicBezTo>
                      <a:pt x="378993" y="482307"/>
                      <a:pt x="374422" y="503451"/>
                      <a:pt x="357849" y="542310"/>
                    </a:cubicBezTo>
                    <a:cubicBezTo>
                      <a:pt x="350992" y="558882"/>
                      <a:pt x="340134" y="570311"/>
                      <a:pt x="327562" y="578883"/>
                    </a:cubicBezTo>
                    <a:cubicBezTo>
                      <a:pt x="294418" y="601741"/>
                      <a:pt x="258416" y="616028"/>
                      <a:pt x="216700" y="609742"/>
                    </a:cubicBezTo>
                    <a:cubicBezTo>
                      <a:pt x="148126" y="608027"/>
                      <a:pt x="113838" y="560597"/>
                      <a:pt x="82980" y="508594"/>
                    </a:cubicBezTo>
                    <a:cubicBezTo>
                      <a:pt x="65836" y="479450"/>
                      <a:pt x="49836" y="451449"/>
                      <a:pt x="18406" y="432591"/>
                    </a:cubicBezTo>
                    <a:cubicBezTo>
                      <a:pt x="-7881" y="416590"/>
                      <a:pt x="-5024" y="384589"/>
                      <a:pt x="20691" y="368588"/>
                    </a:cubicBezTo>
                    <a:cubicBezTo>
                      <a:pt x="58407" y="345158"/>
                      <a:pt x="98409" y="326872"/>
                      <a:pt x="138982" y="308585"/>
                    </a:cubicBezTo>
                    <a:cubicBezTo>
                      <a:pt x="185842" y="287442"/>
                      <a:pt x="214415" y="283441"/>
                      <a:pt x="253845" y="277727"/>
                    </a:cubicBezTo>
                    <a:cubicBezTo>
                      <a:pt x="336134" y="271441"/>
                      <a:pt x="412138" y="246868"/>
                      <a:pt x="482998" y="202295"/>
                    </a:cubicBezTo>
                    <a:cubicBezTo>
                      <a:pt x="567573" y="149150"/>
                      <a:pt x="664720" y="125148"/>
                      <a:pt x="762439" y="105148"/>
                    </a:cubicBezTo>
                    <a:cubicBezTo>
                      <a:pt x="811013" y="95433"/>
                      <a:pt x="857872" y="79432"/>
                      <a:pt x="902445" y="57717"/>
                    </a:cubicBezTo>
                    <a:cubicBezTo>
                      <a:pt x="915589" y="50859"/>
                      <a:pt x="1032737" y="13715"/>
                      <a:pt x="1079596" y="7429"/>
                    </a:cubicBezTo>
                    <a:close/>
                  </a:path>
                </a:pathLst>
              </a:custGeom>
              <a:solidFill>
                <a:srgbClr val="333231"/>
              </a:solidFill>
              <a:ln w="5709"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79848B1D-635B-4153-8F65-46A7AF2680F7}"/>
                  </a:ext>
                </a:extLst>
              </p:cNvPr>
              <p:cNvSpPr/>
              <p:nvPr/>
            </p:nvSpPr>
            <p:spPr>
              <a:xfrm>
                <a:off x="10204893" y="3638127"/>
                <a:ext cx="353189" cy="291710"/>
              </a:xfrm>
              <a:custGeom>
                <a:avLst/>
                <a:gdLst>
                  <a:gd name="connsiteX0" fmla="*/ 191795 w 359802"/>
                  <a:gd name="connsiteY0" fmla="*/ 297173 h 297172"/>
                  <a:gd name="connsiteX1" fmla="*/ 5501 w 359802"/>
                  <a:gd name="connsiteY1" fmla="*/ 166310 h 297172"/>
                  <a:gd name="connsiteX2" fmla="*/ 28930 w 359802"/>
                  <a:gd name="connsiteY2" fmla="*/ 82877 h 297172"/>
                  <a:gd name="connsiteX3" fmla="*/ 274084 w 359802"/>
                  <a:gd name="connsiteY3" fmla="*/ 17 h 297172"/>
                  <a:gd name="connsiteX4" fmla="*/ 327230 w 359802"/>
                  <a:gd name="connsiteY4" fmla="*/ 35447 h 297172"/>
                  <a:gd name="connsiteX5" fmla="*/ 359802 w 359802"/>
                  <a:gd name="connsiteY5" fmla="*/ 185739 h 297172"/>
                  <a:gd name="connsiteX6" fmla="*/ 325515 w 359802"/>
                  <a:gd name="connsiteY6" fmla="*/ 247456 h 297172"/>
                  <a:gd name="connsiteX7" fmla="*/ 191795 w 359802"/>
                  <a:gd name="connsiteY7" fmla="*/ 297173 h 297172"/>
                  <a:gd name="connsiteX8" fmla="*/ 191795 w 359802"/>
                  <a:gd name="connsiteY8" fmla="*/ 297173 h 297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9802" h="297172">
                    <a:moveTo>
                      <a:pt x="191795" y="297173"/>
                    </a:moveTo>
                    <a:cubicBezTo>
                      <a:pt x="107791" y="296601"/>
                      <a:pt x="30073" y="239456"/>
                      <a:pt x="5501" y="166310"/>
                    </a:cubicBezTo>
                    <a:cubicBezTo>
                      <a:pt x="-5928" y="130880"/>
                      <a:pt x="-214" y="105736"/>
                      <a:pt x="28930" y="82877"/>
                    </a:cubicBezTo>
                    <a:cubicBezTo>
                      <a:pt x="100362" y="26303"/>
                      <a:pt x="183794" y="1731"/>
                      <a:pt x="274084" y="17"/>
                    </a:cubicBezTo>
                    <a:cubicBezTo>
                      <a:pt x="299228" y="-555"/>
                      <a:pt x="316372" y="13731"/>
                      <a:pt x="327230" y="35447"/>
                    </a:cubicBezTo>
                    <a:cubicBezTo>
                      <a:pt x="351802" y="82877"/>
                      <a:pt x="359231" y="133737"/>
                      <a:pt x="359802" y="185739"/>
                    </a:cubicBezTo>
                    <a:cubicBezTo>
                      <a:pt x="359802" y="211455"/>
                      <a:pt x="346087" y="232027"/>
                      <a:pt x="325515" y="247456"/>
                    </a:cubicBezTo>
                    <a:cubicBezTo>
                      <a:pt x="283799" y="279458"/>
                      <a:pt x="235797" y="293744"/>
                      <a:pt x="191795" y="297173"/>
                    </a:cubicBezTo>
                    <a:lnTo>
                      <a:pt x="191795" y="297173"/>
                    </a:lnTo>
                    <a:close/>
                  </a:path>
                </a:pathLst>
              </a:custGeom>
              <a:solidFill>
                <a:schemeClr val="bg1">
                  <a:lumMod val="85000"/>
                </a:schemeClr>
              </a:solidFill>
              <a:ln w="5709"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89761EE8-3A86-4C58-8D33-C4F84B406679}"/>
                  </a:ext>
                </a:extLst>
              </p:cNvPr>
              <p:cNvSpPr/>
              <p:nvPr/>
            </p:nvSpPr>
            <p:spPr>
              <a:xfrm>
                <a:off x="9812204" y="3789264"/>
                <a:ext cx="289931" cy="269206"/>
              </a:xfrm>
              <a:custGeom>
                <a:avLst/>
                <a:gdLst>
                  <a:gd name="connsiteX0" fmla="*/ 295252 w 295360"/>
                  <a:gd name="connsiteY0" fmla="*/ 139777 h 274247"/>
                  <a:gd name="connsiteX1" fmla="*/ 134674 w 295360"/>
                  <a:gd name="connsiteY1" fmla="*/ 272926 h 274247"/>
                  <a:gd name="connsiteX2" fmla="*/ 83243 w 295360"/>
                  <a:gd name="connsiteY2" fmla="*/ 253497 h 274247"/>
                  <a:gd name="connsiteX3" fmla="*/ 954 w 295360"/>
                  <a:gd name="connsiteY3" fmla="*/ 107776 h 274247"/>
                  <a:gd name="connsiteX4" fmla="*/ 34098 w 295360"/>
                  <a:gd name="connsiteY4" fmla="*/ 42630 h 274247"/>
                  <a:gd name="connsiteX5" fmla="*/ 260965 w 295360"/>
                  <a:gd name="connsiteY5" fmla="*/ 2057 h 274247"/>
                  <a:gd name="connsiteX6" fmla="*/ 290681 w 295360"/>
                  <a:gd name="connsiteY6" fmla="*/ 32915 h 274247"/>
                  <a:gd name="connsiteX7" fmla="*/ 295252 w 295360"/>
                  <a:gd name="connsiteY7" fmla="*/ 139777 h 274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360" h="274247">
                    <a:moveTo>
                      <a:pt x="295252" y="139777"/>
                    </a:moveTo>
                    <a:cubicBezTo>
                      <a:pt x="290109" y="232924"/>
                      <a:pt x="230107" y="283212"/>
                      <a:pt x="134674" y="272926"/>
                    </a:cubicBezTo>
                    <a:cubicBezTo>
                      <a:pt x="115816" y="271212"/>
                      <a:pt x="96958" y="266069"/>
                      <a:pt x="83243" y="253497"/>
                    </a:cubicBezTo>
                    <a:cubicBezTo>
                      <a:pt x="39241" y="214066"/>
                      <a:pt x="9525" y="166064"/>
                      <a:pt x="954" y="107776"/>
                    </a:cubicBezTo>
                    <a:cubicBezTo>
                      <a:pt x="-3618" y="79203"/>
                      <a:pt x="8382" y="58059"/>
                      <a:pt x="34098" y="42630"/>
                    </a:cubicBezTo>
                    <a:cubicBezTo>
                      <a:pt x="104387" y="343"/>
                      <a:pt x="182104" y="-3658"/>
                      <a:pt x="260965" y="2057"/>
                    </a:cubicBezTo>
                    <a:cubicBezTo>
                      <a:pt x="278680" y="3200"/>
                      <a:pt x="288966" y="15772"/>
                      <a:pt x="290681" y="32915"/>
                    </a:cubicBezTo>
                    <a:cubicBezTo>
                      <a:pt x="294110" y="55774"/>
                      <a:pt x="295824" y="127777"/>
                      <a:pt x="295252" y="139777"/>
                    </a:cubicBezTo>
                    <a:close/>
                  </a:path>
                </a:pathLst>
              </a:custGeom>
              <a:solidFill>
                <a:schemeClr val="bg1">
                  <a:lumMod val="85000"/>
                </a:schemeClr>
              </a:solidFill>
              <a:ln w="5709"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264A3F22-A1D1-4C63-873E-E9665BE6F003}"/>
                  </a:ext>
                </a:extLst>
              </p:cNvPr>
              <p:cNvSpPr/>
              <p:nvPr/>
            </p:nvSpPr>
            <p:spPr>
              <a:xfrm>
                <a:off x="9480259" y="5736099"/>
                <a:ext cx="275042" cy="325357"/>
              </a:xfrm>
              <a:custGeom>
                <a:avLst/>
                <a:gdLst>
                  <a:gd name="connsiteX0" fmla="*/ 62530 w 280192"/>
                  <a:gd name="connsiteY0" fmla="*/ 21715 h 331449"/>
                  <a:gd name="connsiteX1" fmla="*/ 25957 w 280192"/>
                  <a:gd name="connsiteY1" fmla="*/ 17715 h 331449"/>
                  <a:gd name="connsiteX2" fmla="*/ 141391 w 280192"/>
                  <a:gd name="connsiteY2" fmla="*/ 0 h 331449"/>
                  <a:gd name="connsiteX3" fmla="*/ 279111 w 280192"/>
                  <a:gd name="connsiteY3" fmla="*/ 140006 h 331449"/>
                  <a:gd name="connsiteX4" fmla="*/ 265968 w 280192"/>
                  <a:gd name="connsiteY4" fmla="*/ 266298 h 331449"/>
                  <a:gd name="connsiteX5" fmla="*/ 211679 w 280192"/>
                  <a:gd name="connsiteY5" fmla="*/ 331444 h 331449"/>
                  <a:gd name="connsiteX6" fmla="*/ 49386 w 280192"/>
                  <a:gd name="connsiteY6" fmla="*/ 318300 h 331449"/>
                  <a:gd name="connsiteX7" fmla="*/ 5384 w 280192"/>
                  <a:gd name="connsiteY7" fmla="*/ 294299 h 331449"/>
                  <a:gd name="connsiteX8" fmla="*/ 813 w 280192"/>
                  <a:gd name="connsiteY8" fmla="*/ 278870 h 331449"/>
                  <a:gd name="connsiteX9" fmla="*/ 77959 w 280192"/>
                  <a:gd name="connsiteY9" fmla="*/ 268584 h 331449"/>
                  <a:gd name="connsiteX10" fmla="*/ 62530 w 280192"/>
                  <a:gd name="connsiteY10" fmla="*/ 21715 h 331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192" h="331449">
                    <a:moveTo>
                      <a:pt x="62530" y="21715"/>
                    </a:moveTo>
                    <a:cubicBezTo>
                      <a:pt x="50529" y="17715"/>
                      <a:pt x="38529" y="18287"/>
                      <a:pt x="25957" y="17715"/>
                    </a:cubicBezTo>
                    <a:cubicBezTo>
                      <a:pt x="63673" y="6858"/>
                      <a:pt x="103103" y="7429"/>
                      <a:pt x="141391" y="0"/>
                    </a:cubicBezTo>
                    <a:cubicBezTo>
                      <a:pt x="232252" y="6286"/>
                      <a:pt x="272825" y="47431"/>
                      <a:pt x="279111" y="140006"/>
                    </a:cubicBezTo>
                    <a:cubicBezTo>
                      <a:pt x="281968" y="182865"/>
                      <a:pt x="279683" y="225153"/>
                      <a:pt x="265968" y="266298"/>
                    </a:cubicBezTo>
                    <a:cubicBezTo>
                      <a:pt x="259110" y="288013"/>
                      <a:pt x="226537" y="332015"/>
                      <a:pt x="211679" y="331444"/>
                    </a:cubicBezTo>
                    <a:cubicBezTo>
                      <a:pt x="166535" y="329729"/>
                      <a:pt x="94531" y="327443"/>
                      <a:pt x="49386" y="318300"/>
                    </a:cubicBezTo>
                    <a:cubicBezTo>
                      <a:pt x="33386" y="312586"/>
                      <a:pt x="17385" y="306871"/>
                      <a:pt x="5384" y="294299"/>
                    </a:cubicBezTo>
                    <a:cubicBezTo>
                      <a:pt x="1384" y="289727"/>
                      <a:pt x="-1473" y="284584"/>
                      <a:pt x="813" y="278870"/>
                    </a:cubicBezTo>
                    <a:cubicBezTo>
                      <a:pt x="3099" y="273155"/>
                      <a:pt x="30528" y="311443"/>
                      <a:pt x="77959" y="268584"/>
                    </a:cubicBezTo>
                    <a:cubicBezTo>
                      <a:pt x="177392" y="181151"/>
                      <a:pt x="138533" y="46288"/>
                      <a:pt x="62530" y="21715"/>
                    </a:cubicBezTo>
                    <a:close/>
                  </a:path>
                </a:pathLst>
              </a:custGeom>
              <a:solidFill>
                <a:schemeClr val="accent4">
                  <a:lumMod val="20000"/>
                  <a:lumOff val="80000"/>
                </a:schemeClr>
              </a:solidFill>
              <a:ln w="5709"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653CDACD-558C-414E-A723-5A371B1952AB}"/>
                  </a:ext>
                </a:extLst>
              </p:cNvPr>
              <p:cNvSpPr/>
              <p:nvPr/>
            </p:nvSpPr>
            <p:spPr>
              <a:xfrm>
                <a:off x="9498409" y="6253769"/>
                <a:ext cx="380922" cy="480822"/>
              </a:xfrm>
              <a:custGeom>
                <a:avLst/>
                <a:gdLst>
                  <a:gd name="connsiteX0" fmla="*/ 388056 w 388055"/>
                  <a:gd name="connsiteY0" fmla="*/ 11519 h 489825"/>
                  <a:gd name="connsiteX1" fmla="*/ 199476 w 388055"/>
                  <a:gd name="connsiteY1" fmla="*/ 280102 h 489825"/>
                  <a:gd name="connsiteX2" fmla="*/ 170903 w 388055"/>
                  <a:gd name="connsiteY2" fmla="*/ 444110 h 489825"/>
                  <a:gd name="connsiteX3" fmla="*/ 173760 w 388055"/>
                  <a:gd name="connsiteY3" fmla="*/ 489826 h 489825"/>
                  <a:gd name="connsiteX4" fmla="*/ 58898 w 388055"/>
                  <a:gd name="connsiteY4" fmla="*/ 419537 h 489825"/>
                  <a:gd name="connsiteX5" fmla="*/ 38 w 388055"/>
                  <a:gd name="connsiteY5" fmla="*/ 262958 h 489825"/>
                  <a:gd name="connsiteX6" fmla="*/ 23468 w 388055"/>
                  <a:gd name="connsiteY6" fmla="*/ 119524 h 489825"/>
                  <a:gd name="connsiteX7" fmla="*/ 158331 w 388055"/>
                  <a:gd name="connsiteY7" fmla="*/ 6376 h 489825"/>
                  <a:gd name="connsiteX8" fmla="*/ 185761 w 388055"/>
                  <a:gd name="connsiteY8" fmla="*/ 661 h 489825"/>
                  <a:gd name="connsiteX9" fmla="*/ 388056 w 388055"/>
                  <a:gd name="connsiteY9" fmla="*/ 11519 h 48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8055" h="489825">
                    <a:moveTo>
                      <a:pt x="388056" y="11519"/>
                    </a:moveTo>
                    <a:cubicBezTo>
                      <a:pt x="290908" y="76664"/>
                      <a:pt x="217762" y="159525"/>
                      <a:pt x="199476" y="280102"/>
                    </a:cubicBezTo>
                    <a:cubicBezTo>
                      <a:pt x="190332" y="340105"/>
                      <a:pt x="177189" y="383535"/>
                      <a:pt x="170903" y="444110"/>
                    </a:cubicBezTo>
                    <a:cubicBezTo>
                      <a:pt x="170332" y="453824"/>
                      <a:pt x="165760" y="482968"/>
                      <a:pt x="173760" y="489826"/>
                    </a:cubicBezTo>
                    <a:cubicBezTo>
                      <a:pt x="134902" y="458396"/>
                      <a:pt x="98328" y="441252"/>
                      <a:pt x="58898" y="419537"/>
                    </a:cubicBezTo>
                    <a:cubicBezTo>
                      <a:pt x="23468" y="400107"/>
                      <a:pt x="-1105" y="327533"/>
                      <a:pt x="38" y="262958"/>
                    </a:cubicBezTo>
                    <a:cubicBezTo>
                      <a:pt x="610" y="213242"/>
                      <a:pt x="1181" y="164668"/>
                      <a:pt x="23468" y="119524"/>
                    </a:cubicBezTo>
                    <a:cubicBezTo>
                      <a:pt x="51469" y="61235"/>
                      <a:pt x="98900" y="26377"/>
                      <a:pt x="158331" y="6376"/>
                    </a:cubicBezTo>
                    <a:cubicBezTo>
                      <a:pt x="167474" y="4661"/>
                      <a:pt x="176618" y="2947"/>
                      <a:pt x="185761" y="661"/>
                    </a:cubicBezTo>
                    <a:cubicBezTo>
                      <a:pt x="205190" y="-2768"/>
                      <a:pt x="341768" y="8090"/>
                      <a:pt x="388056" y="11519"/>
                    </a:cubicBezTo>
                    <a:close/>
                  </a:path>
                </a:pathLst>
              </a:custGeom>
              <a:solidFill>
                <a:schemeClr val="accent4">
                  <a:lumMod val="20000"/>
                  <a:lumOff val="80000"/>
                </a:schemeClr>
              </a:solidFill>
              <a:ln w="5709" cap="flat">
                <a:noFill/>
                <a:prstDash val="solid"/>
                <a:miter/>
              </a:ln>
            </p:spPr>
            <p:txBody>
              <a:bodyPr rtlCol="0" anchor="ctr"/>
              <a:lstStyle/>
              <a:p>
                <a:endParaRPr lang="en-US"/>
              </a:p>
            </p:txBody>
          </p:sp>
        </p:grpSp>
      </p:grpSp>
      <p:grpSp>
        <p:nvGrpSpPr>
          <p:cNvPr id="48" name="Graphic 1">
            <a:extLst>
              <a:ext uri="{FF2B5EF4-FFF2-40B4-BE49-F238E27FC236}">
                <a16:creationId xmlns:a16="http://schemas.microsoft.com/office/drawing/2014/main" id="{04CC8433-6A29-4D08-A882-DF31D683DDC0}"/>
              </a:ext>
            </a:extLst>
          </p:cNvPr>
          <p:cNvGrpSpPr/>
          <p:nvPr/>
        </p:nvGrpSpPr>
        <p:grpSpPr>
          <a:xfrm>
            <a:off x="201933" y="-161456"/>
            <a:ext cx="2322510" cy="4849499"/>
            <a:chOff x="376890" y="2510211"/>
            <a:chExt cx="2814514" cy="4733743"/>
          </a:xfrm>
        </p:grpSpPr>
        <p:sp>
          <p:nvSpPr>
            <p:cNvPr id="49" name="Freeform: Shape 48">
              <a:extLst>
                <a:ext uri="{FF2B5EF4-FFF2-40B4-BE49-F238E27FC236}">
                  <a16:creationId xmlns:a16="http://schemas.microsoft.com/office/drawing/2014/main" id="{953B1947-5A83-4AC2-BD28-0CDF8C65BCE2}"/>
                </a:ext>
              </a:extLst>
            </p:cNvPr>
            <p:cNvSpPr/>
            <p:nvPr/>
          </p:nvSpPr>
          <p:spPr>
            <a:xfrm>
              <a:off x="1971582" y="4229204"/>
              <a:ext cx="251536" cy="526040"/>
            </a:xfrm>
            <a:custGeom>
              <a:avLst/>
              <a:gdLst>
                <a:gd name="connsiteX0" fmla="*/ 30428 w 313572"/>
                <a:gd name="connsiteY0" fmla="*/ 783283 h 783935"/>
                <a:gd name="connsiteX1" fmla="*/ 8817 w 313572"/>
                <a:gd name="connsiteY1" fmla="*/ 775786 h 783935"/>
                <a:gd name="connsiteX2" fmla="*/ 879 w 313572"/>
                <a:gd name="connsiteY2" fmla="*/ 759026 h 783935"/>
                <a:gd name="connsiteX3" fmla="*/ 266385 w 313572"/>
                <a:gd name="connsiteY3" fmla="*/ 8817 h 783935"/>
                <a:gd name="connsiteX4" fmla="*/ 283144 w 313572"/>
                <a:gd name="connsiteY4" fmla="*/ 879 h 783935"/>
                <a:gd name="connsiteX5" fmla="*/ 304755 w 313572"/>
                <a:gd name="connsiteY5" fmla="*/ 8376 h 783935"/>
                <a:gd name="connsiteX6" fmla="*/ 312694 w 313572"/>
                <a:gd name="connsiteY6" fmla="*/ 25136 h 783935"/>
                <a:gd name="connsiteX7" fmla="*/ 47188 w 313572"/>
                <a:gd name="connsiteY7" fmla="*/ 774903 h 783935"/>
                <a:gd name="connsiteX8" fmla="*/ 30428 w 313572"/>
                <a:gd name="connsiteY8" fmla="*/ 783283 h 783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572" h="783935">
                  <a:moveTo>
                    <a:pt x="30428" y="783283"/>
                  </a:moveTo>
                  <a:lnTo>
                    <a:pt x="8817" y="775786"/>
                  </a:lnTo>
                  <a:cubicBezTo>
                    <a:pt x="1761" y="773139"/>
                    <a:pt x="-1768" y="765641"/>
                    <a:pt x="879" y="759026"/>
                  </a:cubicBezTo>
                  <a:lnTo>
                    <a:pt x="266385" y="8817"/>
                  </a:lnTo>
                  <a:cubicBezTo>
                    <a:pt x="269031" y="1761"/>
                    <a:pt x="276528" y="-1768"/>
                    <a:pt x="283144" y="879"/>
                  </a:cubicBezTo>
                  <a:lnTo>
                    <a:pt x="304755" y="8376"/>
                  </a:lnTo>
                  <a:cubicBezTo>
                    <a:pt x="311812" y="11022"/>
                    <a:pt x="315340" y="18520"/>
                    <a:pt x="312694" y="25136"/>
                  </a:cubicBezTo>
                  <a:lnTo>
                    <a:pt x="47188" y="774903"/>
                  </a:lnTo>
                  <a:cubicBezTo>
                    <a:pt x="44983" y="781960"/>
                    <a:pt x="37044" y="785488"/>
                    <a:pt x="30428" y="783283"/>
                  </a:cubicBezTo>
                  <a:close/>
                </a:path>
              </a:pathLst>
            </a:custGeom>
            <a:solidFill>
              <a:srgbClr val="373D42"/>
            </a:solidFill>
            <a:ln w="4402"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C0AEA3CE-B5A6-47DE-9097-37F5040598A7}"/>
                </a:ext>
              </a:extLst>
            </p:cNvPr>
            <p:cNvSpPr/>
            <p:nvPr/>
          </p:nvSpPr>
          <p:spPr>
            <a:xfrm>
              <a:off x="376890" y="3305107"/>
              <a:ext cx="1761755" cy="3357575"/>
            </a:xfrm>
            <a:custGeom>
              <a:avLst/>
              <a:gdLst>
                <a:gd name="connsiteX0" fmla="*/ 151163 w 1761754"/>
                <a:gd name="connsiteY0" fmla="*/ 3036672 h 3357575"/>
                <a:gd name="connsiteX1" fmla="*/ 154692 w 1761754"/>
                <a:gd name="connsiteY1" fmla="*/ 3032702 h 3357575"/>
                <a:gd name="connsiteX2" fmla="*/ 144989 w 1761754"/>
                <a:gd name="connsiteY2" fmla="*/ 3001830 h 3357575"/>
                <a:gd name="connsiteX3" fmla="*/ 106177 w 1761754"/>
                <a:gd name="connsiteY3" fmla="*/ 2978455 h 3357575"/>
                <a:gd name="connsiteX4" fmla="*/ 95592 w 1761754"/>
                <a:gd name="connsiteY4" fmla="*/ 2938320 h 3357575"/>
                <a:gd name="connsiteX5" fmla="*/ 164394 w 1761754"/>
                <a:gd name="connsiteY5" fmla="*/ 2764550 h 3357575"/>
                <a:gd name="connsiteX6" fmla="*/ 223494 w 1761754"/>
                <a:gd name="connsiteY6" fmla="*/ 2525948 h 3357575"/>
                <a:gd name="connsiteX7" fmla="*/ 305527 w 1761754"/>
                <a:gd name="connsiteY7" fmla="*/ 2215897 h 3357575"/>
                <a:gd name="connsiteX8" fmla="*/ 321405 w 1761754"/>
                <a:gd name="connsiteY8" fmla="*/ 2079175 h 3357575"/>
                <a:gd name="connsiteX9" fmla="*/ 328902 w 1761754"/>
                <a:gd name="connsiteY9" fmla="*/ 1830428 h 3357575"/>
                <a:gd name="connsiteX10" fmla="*/ 365068 w 1761754"/>
                <a:gd name="connsiteY10" fmla="*/ 1522141 h 3357575"/>
                <a:gd name="connsiteX11" fmla="*/ 356247 w 1761754"/>
                <a:gd name="connsiteY11" fmla="*/ 1488181 h 3357575"/>
                <a:gd name="connsiteX12" fmla="*/ 353600 w 1761754"/>
                <a:gd name="connsiteY12" fmla="*/ 1457749 h 3357575"/>
                <a:gd name="connsiteX13" fmla="*/ 461214 w 1761754"/>
                <a:gd name="connsiteY13" fmla="*/ 1122118 h 3357575"/>
                <a:gd name="connsiteX14" fmla="*/ 428136 w 1761754"/>
                <a:gd name="connsiteY14" fmla="*/ 964667 h 3357575"/>
                <a:gd name="connsiteX15" fmla="*/ 415346 w 1761754"/>
                <a:gd name="connsiteY15" fmla="*/ 977016 h 3357575"/>
                <a:gd name="connsiteX16" fmla="*/ 376094 w 1761754"/>
                <a:gd name="connsiteY16" fmla="*/ 1040085 h 3357575"/>
                <a:gd name="connsiteX17" fmla="*/ 320964 w 1761754"/>
                <a:gd name="connsiteY17" fmla="*/ 1197536 h 3357575"/>
                <a:gd name="connsiteX18" fmla="*/ 263628 w 1761754"/>
                <a:gd name="connsiteY18" fmla="*/ 1409235 h 3357575"/>
                <a:gd name="connsiteX19" fmla="*/ 253484 w 1761754"/>
                <a:gd name="connsiteY19" fmla="*/ 1434374 h 3357575"/>
                <a:gd name="connsiteX20" fmla="*/ 231432 w 1761754"/>
                <a:gd name="connsiteY20" fmla="*/ 1440108 h 3357575"/>
                <a:gd name="connsiteX21" fmla="*/ 199678 w 1761754"/>
                <a:gd name="connsiteY21" fmla="*/ 1415851 h 3357575"/>
                <a:gd name="connsiteX22" fmla="*/ 184241 w 1761754"/>
                <a:gd name="connsiteY22" fmla="*/ 1421143 h 3357575"/>
                <a:gd name="connsiteX23" fmla="*/ 168805 w 1761754"/>
                <a:gd name="connsiteY23" fmla="*/ 1495679 h 3357575"/>
                <a:gd name="connsiteX24" fmla="*/ 138814 w 1761754"/>
                <a:gd name="connsiteY24" fmla="*/ 1590502 h 3357575"/>
                <a:gd name="connsiteX25" fmla="*/ 126465 w 1761754"/>
                <a:gd name="connsiteY25" fmla="*/ 1604616 h 3357575"/>
                <a:gd name="connsiteX26" fmla="*/ 121173 w 1761754"/>
                <a:gd name="connsiteY26" fmla="*/ 1587856 h 3357575"/>
                <a:gd name="connsiteX27" fmla="*/ 114998 w 1761754"/>
                <a:gd name="connsiteY27" fmla="*/ 1533608 h 3357575"/>
                <a:gd name="connsiteX28" fmla="*/ 96474 w 1761754"/>
                <a:gd name="connsiteY28" fmla="*/ 1525670 h 3357575"/>
                <a:gd name="connsiteX29" fmla="*/ 77069 w 1761754"/>
                <a:gd name="connsiteY29" fmla="*/ 1546839 h 3357575"/>
                <a:gd name="connsiteX30" fmla="*/ 60750 w 1761754"/>
                <a:gd name="connsiteY30" fmla="*/ 1627991 h 3357575"/>
                <a:gd name="connsiteX31" fmla="*/ 71776 w 1761754"/>
                <a:gd name="connsiteY31" fmla="*/ 1648279 h 3357575"/>
                <a:gd name="connsiteX32" fmla="*/ 74422 w 1761754"/>
                <a:gd name="connsiteY32" fmla="*/ 1667684 h 3357575"/>
                <a:gd name="connsiteX33" fmla="*/ 52811 w 1761754"/>
                <a:gd name="connsiteY33" fmla="*/ 1670331 h 3357575"/>
                <a:gd name="connsiteX34" fmla="*/ 13559 w 1761754"/>
                <a:gd name="connsiteY34" fmla="*/ 1530521 h 3357575"/>
                <a:gd name="connsiteX35" fmla="*/ 68248 w 1761754"/>
                <a:gd name="connsiteY35" fmla="*/ 1440990 h 3357575"/>
                <a:gd name="connsiteX36" fmla="*/ 84566 w 1761754"/>
                <a:gd name="connsiteY36" fmla="*/ 1410999 h 3357575"/>
                <a:gd name="connsiteX37" fmla="*/ 75304 w 1761754"/>
                <a:gd name="connsiteY37" fmla="*/ 1410999 h 3357575"/>
                <a:gd name="connsiteX38" fmla="*/ 60750 w 1761754"/>
                <a:gd name="connsiteY38" fmla="*/ 1398650 h 3357575"/>
                <a:gd name="connsiteX39" fmla="*/ 73540 w 1761754"/>
                <a:gd name="connsiteY39" fmla="*/ 1347931 h 3357575"/>
                <a:gd name="connsiteX40" fmla="*/ 168805 w 1761754"/>
                <a:gd name="connsiteY40" fmla="*/ 1049347 h 3357575"/>
                <a:gd name="connsiteX41" fmla="*/ 233638 w 1761754"/>
                <a:gd name="connsiteY41" fmla="*/ 925855 h 3357575"/>
                <a:gd name="connsiteX42" fmla="*/ 292737 w 1761754"/>
                <a:gd name="connsiteY42" fmla="*/ 695633 h 3357575"/>
                <a:gd name="connsiteX43" fmla="*/ 292737 w 1761754"/>
                <a:gd name="connsiteY43" fmla="*/ 692104 h 3357575"/>
                <a:gd name="connsiteX44" fmla="*/ 396822 w 1761754"/>
                <a:gd name="connsiteY44" fmla="*/ 527596 h 3357575"/>
                <a:gd name="connsiteX45" fmla="*/ 570592 w 1761754"/>
                <a:gd name="connsiteY45" fmla="*/ 478200 h 3357575"/>
                <a:gd name="connsiteX46" fmla="*/ 596613 w 1761754"/>
                <a:gd name="connsiteY46" fmla="*/ 481728 h 3357575"/>
                <a:gd name="connsiteX47" fmla="*/ 602788 w 1761754"/>
                <a:gd name="connsiteY47" fmla="*/ 482610 h 3357575"/>
                <a:gd name="connsiteX48" fmla="*/ 611168 w 1761754"/>
                <a:gd name="connsiteY48" fmla="*/ 434978 h 3357575"/>
                <a:gd name="connsiteX49" fmla="*/ 577208 w 1761754"/>
                <a:gd name="connsiteY49" fmla="*/ 409839 h 3357575"/>
                <a:gd name="connsiteX50" fmla="*/ 527370 w 1761754"/>
                <a:gd name="connsiteY50" fmla="*/ 366176 h 3357575"/>
                <a:gd name="connsiteX51" fmla="*/ 524724 w 1761754"/>
                <a:gd name="connsiteY51" fmla="*/ 333539 h 3357575"/>
                <a:gd name="connsiteX52" fmla="*/ 534868 w 1761754"/>
                <a:gd name="connsiteY52" fmla="*/ 221074 h 3357575"/>
                <a:gd name="connsiteX53" fmla="*/ 529575 w 1761754"/>
                <a:gd name="connsiteY53" fmla="*/ 172559 h 3357575"/>
                <a:gd name="connsiteX54" fmla="*/ 575885 w 1761754"/>
                <a:gd name="connsiteY54" fmla="*/ 71120 h 3357575"/>
                <a:gd name="connsiteX55" fmla="*/ 704227 w 1761754"/>
                <a:gd name="connsiteY55" fmla="*/ 2318 h 3357575"/>
                <a:gd name="connsiteX56" fmla="*/ 889023 w 1761754"/>
                <a:gd name="connsiteY56" fmla="*/ 113460 h 3357575"/>
                <a:gd name="connsiteX57" fmla="*/ 914162 w 1761754"/>
                <a:gd name="connsiteY57" fmla="*/ 346770 h 3357575"/>
                <a:gd name="connsiteX58" fmla="*/ 893433 w 1761754"/>
                <a:gd name="connsiteY58" fmla="*/ 438506 h 3357575"/>
                <a:gd name="connsiteX59" fmla="*/ 906664 w 1761754"/>
                <a:gd name="connsiteY59" fmla="*/ 461440 h 3357575"/>
                <a:gd name="connsiteX60" fmla="*/ 1169524 w 1761754"/>
                <a:gd name="connsiteY60" fmla="*/ 565526 h 3357575"/>
                <a:gd name="connsiteX61" fmla="*/ 1242296 w 1761754"/>
                <a:gd name="connsiteY61" fmla="*/ 641385 h 3357575"/>
                <a:gd name="connsiteX62" fmla="*/ 1378136 w 1761754"/>
                <a:gd name="connsiteY62" fmla="*/ 937763 h 3357575"/>
                <a:gd name="connsiteX63" fmla="*/ 1597774 w 1761754"/>
                <a:gd name="connsiteY63" fmla="*/ 1321909 h 3357575"/>
                <a:gd name="connsiteX64" fmla="*/ 1613651 w 1761754"/>
                <a:gd name="connsiteY64" fmla="*/ 1379244 h 3357575"/>
                <a:gd name="connsiteX65" fmla="*/ 1678043 w 1761754"/>
                <a:gd name="connsiteY65" fmla="*/ 1372629 h 3357575"/>
                <a:gd name="connsiteX66" fmla="*/ 1708034 w 1761754"/>
                <a:gd name="connsiteY66" fmla="*/ 1366454 h 3357575"/>
                <a:gd name="connsiteX67" fmla="*/ 1711121 w 1761754"/>
                <a:gd name="connsiteY67" fmla="*/ 1365131 h 3357575"/>
                <a:gd name="connsiteX68" fmla="*/ 1751697 w 1761754"/>
                <a:gd name="connsiteY68" fmla="*/ 1384537 h 3357575"/>
                <a:gd name="connsiteX69" fmla="*/ 1753461 w 1761754"/>
                <a:gd name="connsiteY69" fmla="*/ 1398650 h 3357575"/>
                <a:gd name="connsiteX70" fmla="*/ 1749933 w 1761754"/>
                <a:gd name="connsiteY70" fmla="*/ 1478037 h 3357575"/>
                <a:gd name="connsiteX71" fmla="*/ 1727881 w 1761754"/>
                <a:gd name="connsiteY71" fmla="*/ 1538901 h 3357575"/>
                <a:gd name="connsiteX72" fmla="*/ 1685541 w 1761754"/>
                <a:gd name="connsiteY72" fmla="*/ 1563599 h 3357575"/>
                <a:gd name="connsiteX73" fmla="*/ 1639231 w 1761754"/>
                <a:gd name="connsiteY73" fmla="*/ 1548163 h 3357575"/>
                <a:gd name="connsiteX74" fmla="*/ 1602625 w 1761754"/>
                <a:gd name="connsiteY74" fmla="*/ 1525228 h 3357575"/>
                <a:gd name="connsiteX75" fmla="*/ 1587189 w 1761754"/>
                <a:gd name="connsiteY75" fmla="*/ 1530080 h 3357575"/>
                <a:gd name="connsiteX76" fmla="*/ 1580132 w 1761754"/>
                <a:gd name="connsiteY76" fmla="*/ 1556542 h 3357575"/>
                <a:gd name="connsiteX77" fmla="*/ 1549700 w 1761754"/>
                <a:gd name="connsiteY77" fmla="*/ 1571538 h 3357575"/>
                <a:gd name="connsiteX78" fmla="*/ 1496335 w 1761754"/>
                <a:gd name="connsiteY78" fmla="*/ 1528757 h 3357575"/>
                <a:gd name="connsiteX79" fmla="*/ 1415183 w 1761754"/>
                <a:gd name="connsiteY79" fmla="*/ 1418938 h 3357575"/>
                <a:gd name="connsiteX80" fmla="*/ 1309775 w 1761754"/>
                <a:gd name="connsiteY80" fmla="*/ 1264133 h 3357575"/>
                <a:gd name="connsiteX81" fmla="*/ 1289928 w 1761754"/>
                <a:gd name="connsiteY81" fmla="*/ 1240317 h 3357575"/>
                <a:gd name="connsiteX82" fmla="*/ 1193340 w 1761754"/>
                <a:gd name="connsiteY82" fmla="*/ 1095215 h 3357575"/>
                <a:gd name="connsiteX83" fmla="*/ 1110425 w 1761754"/>
                <a:gd name="connsiteY83" fmla="*/ 921445 h 3357575"/>
                <a:gd name="connsiteX84" fmla="*/ 1096753 w 1761754"/>
                <a:gd name="connsiteY84" fmla="*/ 894541 h 3357575"/>
                <a:gd name="connsiteX85" fmla="*/ 1105132 w 1761754"/>
                <a:gd name="connsiteY85" fmla="*/ 1015386 h 3357575"/>
                <a:gd name="connsiteX86" fmla="*/ 1112189 w 1761754"/>
                <a:gd name="connsiteY86" fmla="*/ 1204152 h 3357575"/>
                <a:gd name="connsiteX87" fmla="*/ 1122774 w 1761754"/>
                <a:gd name="connsiteY87" fmla="*/ 1365131 h 3357575"/>
                <a:gd name="connsiteX88" fmla="*/ 1149236 w 1761754"/>
                <a:gd name="connsiteY88" fmla="*/ 1451134 h 3357575"/>
                <a:gd name="connsiteX89" fmla="*/ 1177463 w 1761754"/>
                <a:gd name="connsiteY89" fmla="*/ 1538901 h 3357575"/>
                <a:gd name="connsiteX90" fmla="*/ 1189812 w 1761754"/>
                <a:gd name="connsiteY90" fmla="*/ 1566686 h 3357575"/>
                <a:gd name="connsiteX91" fmla="*/ 1390485 w 1761754"/>
                <a:gd name="connsiteY91" fmla="*/ 1889086 h 3357575"/>
                <a:gd name="connsiteX92" fmla="*/ 1433707 w 1761754"/>
                <a:gd name="connsiteY92" fmla="*/ 1964945 h 3357575"/>
                <a:gd name="connsiteX93" fmla="*/ 1479134 w 1761754"/>
                <a:gd name="connsiteY93" fmla="*/ 2135186 h 3357575"/>
                <a:gd name="connsiteX94" fmla="*/ 1496335 w 1761754"/>
                <a:gd name="connsiteY94" fmla="*/ 2416129 h 3357575"/>
                <a:gd name="connsiteX95" fmla="*/ 1499863 w 1761754"/>
                <a:gd name="connsiteY95" fmla="*/ 2517568 h 3357575"/>
                <a:gd name="connsiteX96" fmla="*/ 1503832 w 1761754"/>
                <a:gd name="connsiteY96" fmla="*/ 2717359 h 3357575"/>
                <a:gd name="connsiteX97" fmla="*/ 1484427 w 1761754"/>
                <a:gd name="connsiteY97" fmla="*/ 3003153 h 3357575"/>
                <a:gd name="connsiteX98" fmla="*/ 1481339 w 1761754"/>
                <a:gd name="connsiteY98" fmla="*/ 3037554 h 3357575"/>
                <a:gd name="connsiteX99" fmla="*/ 1495452 w 1761754"/>
                <a:gd name="connsiteY99" fmla="*/ 3109443 h 3357575"/>
                <a:gd name="connsiteX100" fmla="*/ 1514417 w 1761754"/>
                <a:gd name="connsiteY100" fmla="*/ 3135906 h 3357575"/>
                <a:gd name="connsiteX101" fmla="*/ 1619385 w 1761754"/>
                <a:gd name="connsiteY101" fmla="*/ 3215734 h 3357575"/>
                <a:gd name="connsiteX102" fmla="*/ 1667017 w 1761754"/>
                <a:gd name="connsiteY102" fmla="*/ 3225437 h 3357575"/>
                <a:gd name="connsiteX103" fmla="*/ 1720383 w 1761754"/>
                <a:gd name="connsiteY103" fmla="*/ 3251899 h 3357575"/>
                <a:gd name="connsiteX104" fmla="*/ 1752138 w 1761754"/>
                <a:gd name="connsiteY104" fmla="*/ 3293798 h 3357575"/>
                <a:gd name="connsiteX105" fmla="*/ 1741553 w 1761754"/>
                <a:gd name="connsiteY105" fmla="*/ 3331286 h 3357575"/>
                <a:gd name="connsiteX106" fmla="*/ 1719060 w 1761754"/>
                <a:gd name="connsiteY106" fmla="*/ 3337902 h 3357575"/>
                <a:gd name="connsiteX107" fmla="*/ 1631734 w 1761754"/>
                <a:gd name="connsiteY107" fmla="*/ 3355103 h 3357575"/>
                <a:gd name="connsiteX108" fmla="*/ 1568665 w 1761754"/>
                <a:gd name="connsiteY108" fmla="*/ 3352897 h 3357575"/>
                <a:gd name="connsiteX109" fmla="*/ 1255086 w 1761754"/>
                <a:gd name="connsiteY109" fmla="*/ 3286300 h 3357575"/>
                <a:gd name="connsiteX110" fmla="*/ 1187166 w 1761754"/>
                <a:gd name="connsiteY110" fmla="*/ 3255869 h 3357575"/>
                <a:gd name="connsiteX111" fmla="*/ 1151001 w 1761754"/>
                <a:gd name="connsiteY111" fmla="*/ 3177364 h 3357575"/>
                <a:gd name="connsiteX112" fmla="*/ 1157616 w 1761754"/>
                <a:gd name="connsiteY112" fmla="*/ 3150901 h 3357575"/>
                <a:gd name="connsiteX113" fmla="*/ 1159821 w 1761754"/>
                <a:gd name="connsiteY113" fmla="*/ 3113854 h 3357575"/>
                <a:gd name="connsiteX114" fmla="*/ 1163791 w 1761754"/>
                <a:gd name="connsiteY114" fmla="*/ 3078130 h 3357575"/>
                <a:gd name="connsiteX115" fmla="*/ 1173053 w 1761754"/>
                <a:gd name="connsiteY115" fmla="*/ 3045052 h 3357575"/>
                <a:gd name="connsiteX116" fmla="*/ 1216274 w 1761754"/>
                <a:gd name="connsiteY116" fmla="*/ 2779546 h 3357575"/>
                <a:gd name="connsiteX117" fmla="*/ 1240532 w 1761754"/>
                <a:gd name="connsiteY117" fmla="*/ 2566524 h 3357575"/>
                <a:gd name="connsiteX118" fmla="*/ 1229064 w 1761754"/>
                <a:gd name="connsiteY118" fmla="*/ 2439945 h 3357575"/>
                <a:gd name="connsiteX119" fmla="*/ 1100281 w 1761754"/>
                <a:gd name="connsiteY119" fmla="*/ 2100344 h 3357575"/>
                <a:gd name="connsiteX120" fmla="*/ 1060587 w 1761754"/>
                <a:gd name="connsiteY120" fmla="*/ 2020516 h 3357575"/>
                <a:gd name="connsiteX121" fmla="*/ 1023099 w 1761754"/>
                <a:gd name="connsiteY121" fmla="*/ 1976853 h 3357575"/>
                <a:gd name="connsiteX122" fmla="*/ 921219 w 1761754"/>
                <a:gd name="connsiteY122" fmla="*/ 1878501 h 3357575"/>
                <a:gd name="connsiteX123" fmla="*/ 860796 w 1761754"/>
                <a:gd name="connsiteY123" fmla="*/ 1826018 h 3357575"/>
                <a:gd name="connsiteX124" fmla="*/ 842714 w 1761754"/>
                <a:gd name="connsiteY124" fmla="*/ 1814109 h 3357575"/>
                <a:gd name="connsiteX125" fmla="*/ 779204 w 1761754"/>
                <a:gd name="connsiteY125" fmla="*/ 1829105 h 3357575"/>
                <a:gd name="connsiteX126" fmla="*/ 704227 w 1761754"/>
                <a:gd name="connsiteY126" fmla="*/ 1970238 h 3357575"/>
                <a:gd name="connsiteX127" fmla="*/ 584705 w 1761754"/>
                <a:gd name="connsiteY127" fmla="*/ 2262647 h 3357575"/>
                <a:gd name="connsiteX128" fmla="*/ 559125 w 1761754"/>
                <a:gd name="connsiteY128" fmla="*/ 2366732 h 3357575"/>
                <a:gd name="connsiteX129" fmla="*/ 489882 w 1761754"/>
                <a:gd name="connsiteY129" fmla="*/ 2574462 h 3357575"/>
                <a:gd name="connsiteX130" fmla="*/ 431223 w 1761754"/>
                <a:gd name="connsiteY130" fmla="*/ 2738529 h 3357575"/>
                <a:gd name="connsiteX131" fmla="*/ 369037 w 1761754"/>
                <a:gd name="connsiteY131" fmla="*/ 2964341 h 3357575"/>
                <a:gd name="connsiteX132" fmla="*/ 358893 w 1761754"/>
                <a:gd name="connsiteY132" fmla="*/ 3039759 h 3357575"/>
                <a:gd name="connsiteX133" fmla="*/ 334195 w 1761754"/>
                <a:gd name="connsiteY133" fmla="*/ 3057842 h 3357575"/>
                <a:gd name="connsiteX134" fmla="*/ 316553 w 1761754"/>
                <a:gd name="connsiteY134" fmla="*/ 3078130 h 3357575"/>
                <a:gd name="connsiteX135" fmla="*/ 329343 w 1761754"/>
                <a:gd name="connsiteY135" fmla="*/ 3152224 h 3357575"/>
                <a:gd name="connsiteX136" fmla="*/ 349190 w 1761754"/>
                <a:gd name="connsiteY136" fmla="*/ 3200739 h 3357575"/>
                <a:gd name="connsiteX137" fmla="*/ 322287 w 1761754"/>
                <a:gd name="connsiteY137" fmla="*/ 3239991 h 3357575"/>
                <a:gd name="connsiteX138" fmla="*/ 179390 w 1761754"/>
                <a:gd name="connsiteY138" fmla="*/ 3251017 h 3357575"/>
                <a:gd name="connsiteX139" fmla="*/ 143666 w 1761754"/>
                <a:gd name="connsiteY139" fmla="*/ 3245725 h 3357575"/>
                <a:gd name="connsiteX140" fmla="*/ 109264 w 1761754"/>
                <a:gd name="connsiteY140" fmla="*/ 3207795 h 3357575"/>
                <a:gd name="connsiteX141" fmla="*/ 97356 w 1761754"/>
                <a:gd name="connsiteY141" fmla="*/ 3147373 h 3357575"/>
                <a:gd name="connsiteX142" fmla="*/ 151163 w 1761754"/>
                <a:gd name="connsiteY142" fmla="*/ 3036672 h 335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761754" h="3357575">
                  <a:moveTo>
                    <a:pt x="151163" y="3036672"/>
                  </a:moveTo>
                  <a:cubicBezTo>
                    <a:pt x="152486" y="3035349"/>
                    <a:pt x="153809" y="3034026"/>
                    <a:pt x="154692" y="3032702"/>
                  </a:cubicBezTo>
                  <a:cubicBezTo>
                    <a:pt x="166600" y="3011974"/>
                    <a:pt x="166600" y="3011974"/>
                    <a:pt x="144989" y="3001830"/>
                  </a:cubicBezTo>
                  <a:cubicBezTo>
                    <a:pt x="131316" y="2995214"/>
                    <a:pt x="118085" y="2988598"/>
                    <a:pt x="106177" y="2978455"/>
                  </a:cubicBezTo>
                  <a:cubicBezTo>
                    <a:pt x="93387" y="2967429"/>
                    <a:pt x="88977" y="2954639"/>
                    <a:pt x="95592" y="2938320"/>
                  </a:cubicBezTo>
                  <a:cubicBezTo>
                    <a:pt x="118967" y="2880544"/>
                    <a:pt x="140578" y="2822327"/>
                    <a:pt x="164394" y="2764550"/>
                  </a:cubicBezTo>
                  <a:cubicBezTo>
                    <a:pt x="196149" y="2687810"/>
                    <a:pt x="207616" y="2606217"/>
                    <a:pt x="223494" y="2525948"/>
                  </a:cubicBezTo>
                  <a:cubicBezTo>
                    <a:pt x="244223" y="2420980"/>
                    <a:pt x="272890" y="2317777"/>
                    <a:pt x="305527" y="2215897"/>
                  </a:cubicBezTo>
                  <a:cubicBezTo>
                    <a:pt x="319640" y="2171793"/>
                    <a:pt x="320081" y="2125043"/>
                    <a:pt x="321405" y="2079175"/>
                  </a:cubicBezTo>
                  <a:cubicBezTo>
                    <a:pt x="324051" y="1996259"/>
                    <a:pt x="324051" y="1913343"/>
                    <a:pt x="328902" y="1830428"/>
                  </a:cubicBezTo>
                  <a:cubicBezTo>
                    <a:pt x="335077" y="1727225"/>
                    <a:pt x="346985" y="1624462"/>
                    <a:pt x="365068" y="1522141"/>
                  </a:cubicBezTo>
                  <a:cubicBezTo>
                    <a:pt x="367273" y="1508910"/>
                    <a:pt x="367273" y="1497443"/>
                    <a:pt x="356247" y="1488181"/>
                  </a:cubicBezTo>
                  <a:cubicBezTo>
                    <a:pt x="345221" y="1478919"/>
                    <a:pt x="346544" y="1469216"/>
                    <a:pt x="353600" y="1457749"/>
                  </a:cubicBezTo>
                  <a:cubicBezTo>
                    <a:pt x="418433" y="1355428"/>
                    <a:pt x="446219" y="1239876"/>
                    <a:pt x="461214" y="1122118"/>
                  </a:cubicBezTo>
                  <a:cubicBezTo>
                    <a:pt x="468271" y="1068752"/>
                    <a:pt x="448424" y="1014945"/>
                    <a:pt x="428136" y="964667"/>
                  </a:cubicBezTo>
                  <a:cubicBezTo>
                    <a:pt x="419315" y="966872"/>
                    <a:pt x="417992" y="972606"/>
                    <a:pt x="415346" y="977016"/>
                  </a:cubicBezTo>
                  <a:cubicBezTo>
                    <a:pt x="402115" y="997745"/>
                    <a:pt x="389325" y="1019356"/>
                    <a:pt x="376094" y="1040085"/>
                  </a:cubicBezTo>
                  <a:cubicBezTo>
                    <a:pt x="344780" y="1088158"/>
                    <a:pt x="330225" y="1141083"/>
                    <a:pt x="320964" y="1197536"/>
                  </a:cubicBezTo>
                  <a:cubicBezTo>
                    <a:pt x="309055" y="1269866"/>
                    <a:pt x="288327" y="1339992"/>
                    <a:pt x="263628" y="1409235"/>
                  </a:cubicBezTo>
                  <a:cubicBezTo>
                    <a:pt x="260541" y="1417615"/>
                    <a:pt x="256572" y="1425994"/>
                    <a:pt x="253484" y="1434374"/>
                  </a:cubicBezTo>
                  <a:cubicBezTo>
                    <a:pt x="248633" y="1447606"/>
                    <a:pt x="240694" y="1447606"/>
                    <a:pt x="231432" y="1440108"/>
                  </a:cubicBezTo>
                  <a:cubicBezTo>
                    <a:pt x="220847" y="1432169"/>
                    <a:pt x="209821" y="1424671"/>
                    <a:pt x="199678" y="1415851"/>
                  </a:cubicBezTo>
                  <a:cubicBezTo>
                    <a:pt x="190416" y="1407471"/>
                    <a:pt x="187328" y="1411881"/>
                    <a:pt x="184241" y="1421143"/>
                  </a:cubicBezTo>
                  <a:cubicBezTo>
                    <a:pt x="176744" y="1445400"/>
                    <a:pt x="173215" y="1470540"/>
                    <a:pt x="168805" y="1495679"/>
                  </a:cubicBezTo>
                  <a:cubicBezTo>
                    <a:pt x="163071" y="1528757"/>
                    <a:pt x="153368" y="1560512"/>
                    <a:pt x="138814" y="1590502"/>
                  </a:cubicBezTo>
                  <a:cubicBezTo>
                    <a:pt x="136168" y="1596236"/>
                    <a:pt x="133081" y="1605498"/>
                    <a:pt x="126465" y="1604616"/>
                  </a:cubicBezTo>
                  <a:cubicBezTo>
                    <a:pt x="118085" y="1603293"/>
                    <a:pt x="122055" y="1593590"/>
                    <a:pt x="121173" y="1587856"/>
                  </a:cubicBezTo>
                  <a:cubicBezTo>
                    <a:pt x="118526" y="1569774"/>
                    <a:pt x="116762" y="1551691"/>
                    <a:pt x="114998" y="1533608"/>
                  </a:cubicBezTo>
                  <a:cubicBezTo>
                    <a:pt x="113675" y="1519054"/>
                    <a:pt x="106177" y="1520377"/>
                    <a:pt x="96474" y="1525670"/>
                  </a:cubicBezTo>
                  <a:cubicBezTo>
                    <a:pt x="87653" y="1530521"/>
                    <a:pt x="81920" y="1538019"/>
                    <a:pt x="77069" y="1546839"/>
                  </a:cubicBezTo>
                  <a:cubicBezTo>
                    <a:pt x="63396" y="1571979"/>
                    <a:pt x="61632" y="1599764"/>
                    <a:pt x="60750" y="1627991"/>
                  </a:cubicBezTo>
                  <a:cubicBezTo>
                    <a:pt x="60750" y="1635930"/>
                    <a:pt x="66043" y="1642545"/>
                    <a:pt x="71776" y="1648279"/>
                  </a:cubicBezTo>
                  <a:cubicBezTo>
                    <a:pt x="77069" y="1654012"/>
                    <a:pt x="80156" y="1661069"/>
                    <a:pt x="74422" y="1667684"/>
                  </a:cubicBezTo>
                  <a:cubicBezTo>
                    <a:pt x="68689" y="1674741"/>
                    <a:pt x="60309" y="1673859"/>
                    <a:pt x="52811" y="1670331"/>
                  </a:cubicBezTo>
                  <a:cubicBezTo>
                    <a:pt x="3415" y="1644750"/>
                    <a:pt x="-15109" y="1579035"/>
                    <a:pt x="13559" y="1530521"/>
                  </a:cubicBezTo>
                  <a:cubicBezTo>
                    <a:pt x="31200" y="1500530"/>
                    <a:pt x="50165" y="1470981"/>
                    <a:pt x="68248" y="1440990"/>
                  </a:cubicBezTo>
                  <a:cubicBezTo>
                    <a:pt x="73981" y="1431287"/>
                    <a:pt x="79274" y="1421143"/>
                    <a:pt x="84566" y="1410999"/>
                  </a:cubicBezTo>
                  <a:cubicBezTo>
                    <a:pt x="80597" y="1405707"/>
                    <a:pt x="77951" y="1410117"/>
                    <a:pt x="75304" y="1410999"/>
                  </a:cubicBezTo>
                  <a:cubicBezTo>
                    <a:pt x="63396" y="1414968"/>
                    <a:pt x="58545" y="1409235"/>
                    <a:pt x="60750" y="1398650"/>
                  </a:cubicBezTo>
                  <a:cubicBezTo>
                    <a:pt x="64278" y="1381450"/>
                    <a:pt x="68689" y="1364690"/>
                    <a:pt x="73540" y="1347931"/>
                  </a:cubicBezTo>
                  <a:cubicBezTo>
                    <a:pt x="103090" y="1247814"/>
                    <a:pt x="134845" y="1148139"/>
                    <a:pt x="168805" y="1049347"/>
                  </a:cubicBezTo>
                  <a:cubicBezTo>
                    <a:pt x="184241" y="1004801"/>
                    <a:pt x="210263" y="966431"/>
                    <a:pt x="233638" y="925855"/>
                  </a:cubicBezTo>
                  <a:cubicBezTo>
                    <a:pt x="274654" y="854407"/>
                    <a:pt x="298029" y="778989"/>
                    <a:pt x="292737" y="695633"/>
                  </a:cubicBezTo>
                  <a:cubicBezTo>
                    <a:pt x="292737" y="694309"/>
                    <a:pt x="292737" y="692986"/>
                    <a:pt x="292737" y="692104"/>
                  </a:cubicBezTo>
                  <a:cubicBezTo>
                    <a:pt x="282593" y="608748"/>
                    <a:pt x="322728" y="557587"/>
                    <a:pt x="396822" y="527596"/>
                  </a:cubicBezTo>
                  <a:cubicBezTo>
                    <a:pt x="452834" y="504662"/>
                    <a:pt x="509729" y="484374"/>
                    <a:pt x="570592" y="478200"/>
                  </a:cubicBezTo>
                  <a:cubicBezTo>
                    <a:pt x="579413" y="477318"/>
                    <a:pt x="588675" y="475113"/>
                    <a:pt x="596613" y="481728"/>
                  </a:cubicBezTo>
                  <a:cubicBezTo>
                    <a:pt x="598819" y="483492"/>
                    <a:pt x="600583" y="483934"/>
                    <a:pt x="602788" y="482610"/>
                  </a:cubicBezTo>
                  <a:cubicBezTo>
                    <a:pt x="614696" y="475995"/>
                    <a:pt x="619989" y="446004"/>
                    <a:pt x="611168" y="434978"/>
                  </a:cubicBezTo>
                  <a:cubicBezTo>
                    <a:pt x="601906" y="423511"/>
                    <a:pt x="591762" y="415131"/>
                    <a:pt x="577208" y="409839"/>
                  </a:cubicBezTo>
                  <a:cubicBezTo>
                    <a:pt x="556038" y="401900"/>
                    <a:pt x="540160" y="385582"/>
                    <a:pt x="527370" y="366176"/>
                  </a:cubicBezTo>
                  <a:cubicBezTo>
                    <a:pt x="520755" y="356032"/>
                    <a:pt x="518549" y="345447"/>
                    <a:pt x="524724" y="333539"/>
                  </a:cubicBezTo>
                  <a:cubicBezTo>
                    <a:pt x="542807" y="297374"/>
                    <a:pt x="546776" y="260326"/>
                    <a:pt x="534868" y="221074"/>
                  </a:cubicBezTo>
                  <a:cubicBezTo>
                    <a:pt x="530016" y="205637"/>
                    <a:pt x="529575" y="188878"/>
                    <a:pt x="529575" y="172559"/>
                  </a:cubicBezTo>
                  <a:cubicBezTo>
                    <a:pt x="529134" y="131543"/>
                    <a:pt x="541924" y="97142"/>
                    <a:pt x="575885" y="71120"/>
                  </a:cubicBezTo>
                  <a:cubicBezTo>
                    <a:pt x="614696" y="41130"/>
                    <a:pt x="654831" y="12021"/>
                    <a:pt x="704227" y="2318"/>
                  </a:cubicBezTo>
                  <a:cubicBezTo>
                    <a:pt x="775676" y="-12236"/>
                    <a:pt x="868735" y="43776"/>
                    <a:pt x="889023" y="113460"/>
                  </a:cubicBezTo>
                  <a:cubicBezTo>
                    <a:pt x="911075" y="189760"/>
                    <a:pt x="922542" y="267383"/>
                    <a:pt x="914162" y="346770"/>
                  </a:cubicBezTo>
                  <a:cubicBezTo>
                    <a:pt x="910634" y="377643"/>
                    <a:pt x="901372" y="408075"/>
                    <a:pt x="893433" y="438506"/>
                  </a:cubicBezTo>
                  <a:cubicBezTo>
                    <a:pt x="889905" y="452179"/>
                    <a:pt x="893874" y="457030"/>
                    <a:pt x="906664" y="461440"/>
                  </a:cubicBezTo>
                  <a:cubicBezTo>
                    <a:pt x="995754" y="492754"/>
                    <a:pt x="1083962" y="524950"/>
                    <a:pt x="1169524" y="565526"/>
                  </a:cubicBezTo>
                  <a:cubicBezTo>
                    <a:pt x="1204366" y="581844"/>
                    <a:pt x="1226859" y="605660"/>
                    <a:pt x="1242296" y="641385"/>
                  </a:cubicBezTo>
                  <a:cubicBezTo>
                    <a:pt x="1285077" y="741501"/>
                    <a:pt x="1321242" y="845145"/>
                    <a:pt x="1378136" y="937763"/>
                  </a:cubicBezTo>
                  <a:cubicBezTo>
                    <a:pt x="1455759" y="1063460"/>
                    <a:pt x="1523679" y="1194449"/>
                    <a:pt x="1597774" y="1321909"/>
                  </a:cubicBezTo>
                  <a:cubicBezTo>
                    <a:pt x="1607477" y="1338228"/>
                    <a:pt x="1626441" y="1351459"/>
                    <a:pt x="1613651" y="1379244"/>
                  </a:cubicBezTo>
                  <a:cubicBezTo>
                    <a:pt x="1637467" y="1363808"/>
                    <a:pt x="1656873" y="1362926"/>
                    <a:pt x="1678043" y="1372629"/>
                  </a:cubicBezTo>
                  <a:cubicBezTo>
                    <a:pt x="1687305" y="1376598"/>
                    <a:pt x="1699654" y="1376598"/>
                    <a:pt x="1708034" y="1366454"/>
                  </a:cubicBezTo>
                  <a:cubicBezTo>
                    <a:pt x="1708916" y="1366013"/>
                    <a:pt x="1710239" y="1365572"/>
                    <a:pt x="1711121" y="1365131"/>
                  </a:cubicBezTo>
                  <a:cubicBezTo>
                    <a:pt x="1738907" y="1352782"/>
                    <a:pt x="1744640" y="1355869"/>
                    <a:pt x="1751697" y="1384537"/>
                  </a:cubicBezTo>
                  <a:cubicBezTo>
                    <a:pt x="1752579" y="1389388"/>
                    <a:pt x="1751256" y="1394681"/>
                    <a:pt x="1753461" y="1398650"/>
                  </a:cubicBezTo>
                  <a:cubicBezTo>
                    <a:pt x="1767574" y="1425994"/>
                    <a:pt x="1761841" y="1451575"/>
                    <a:pt x="1749933" y="1478037"/>
                  </a:cubicBezTo>
                  <a:cubicBezTo>
                    <a:pt x="1741112" y="1497443"/>
                    <a:pt x="1738465" y="1519495"/>
                    <a:pt x="1727881" y="1538901"/>
                  </a:cubicBezTo>
                  <a:cubicBezTo>
                    <a:pt x="1715972" y="1561835"/>
                    <a:pt x="1711562" y="1564922"/>
                    <a:pt x="1685541" y="1563599"/>
                  </a:cubicBezTo>
                  <a:cubicBezTo>
                    <a:pt x="1670104" y="1558748"/>
                    <a:pt x="1654227" y="1554778"/>
                    <a:pt x="1639231" y="1548163"/>
                  </a:cubicBezTo>
                  <a:cubicBezTo>
                    <a:pt x="1625118" y="1543311"/>
                    <a:pt x="1612769" y="1536696"/>
                    <a:pt x="1602625" y="1525228"/>
                  </a:cubicBezTo>
                  <a:cubicBezTo>
                    <a:pt x="1593804" y="1515085"/>
                    <a:pt x="1589835" y="1520377"/>
                    <a:pt x="1587189" y="1530080"/>
                  </a:cubicBezTo>
                  <a:cubicBezTo>
                    <a:pt x="1584543" y="1538901"/>
                    <a:pt x="1583220" y="1547722"/>
                    <a:pt x="1580132" y="1556542"/>
                  </a:cubicBezTo>
                  <a:cubicBezTo>
                    <a:pt x="1574399" y="1573743"/>
                    <a:pt x="1566460" y="1577712"/>
                    <a:pt x="1549700" y="1571538"/>
                  </a:cubicBezTo>
                  <a:cubicBezTo>
                    <a:pt x="1527648" y="1563158"/>
                    <a:pt x="1510889" y="1546839"/>
                    <a:pt x="1496335" y="1528757"/>
                  </a:cubicBezTo>
                  <a:cubicBezTo>
                    <a:pt x="1467667" y="1493473"/>
                    <a:pt x="1441205" y="1456426"/>
                    <a:pt x="1415183" y="1418938"/>
                  </a:cubicBezTo>
                  <a:cubicBezTo>
                    <a:pt x="1379900" y="1367777"/>
                    <a:pt x="1346381" y="1314853"/>
                    <a:pt x="1309775" y="1264133"/>
                  </a:cubicBezTo>
                  <a:cubicBezTo>
                    <a:pt x="1303600" y="1255753"/>
                    <a:pt x="1297867" y="1247373"/>
                    <a:pt x="1289928" y="1240317"/>
                  </a:cubicBezTo>
                  <a:cubicBezTo>
                    <a:pt x="1244942" y="1200182"/>
                    <a:pt x="1215833" y="1150786"/>
                    <a:pt x="1193340" y="1095215"/>
                  </a:cubicBezTo>
                  <a:cubicBezTo>
                    <a:pt x="1169524" y="1035674"/>
                    <a:pt x="1141739" y="977457"/>
                    <a:pt x="1110425" y="921445"/>
                  </a:cubicBezTo>
                  <a:cubicBezTo>
                    <a:pt x="1106014" y="913506"/>
                    <a:pt x="1101604" y="905567"/>
                    <a:pt x="1096753" y="894541"/>
                  </a:cubicBezTo>
                  <a:cubicBezTo>
                    <a:pt x="1097635" y="936881"/>
                    <a:pt x="1100722" y="976134"/>
                    <a:pt x="1105132" y="1015386"/>
                  </a:cubicBezTo>
                  <a:cubicBezTo>
                    <a:pt x="1112189" y="1078014"/>
                    <a:pt x="1110425" y="1141083"/>
                    <a:pt x="1112189" y="1204152"/>
                  </a:cubicBezTo>
                  <a:cubicBezTo>
                    <a:pt x="1113512" y="1257958"/>
                    <a:pt x="1115276" y="1311765"/>
                    <a:pt x="1122774" y="1365131"/>
                  </a:cubicBezTo>
                  <a:cubicBezTo>
                    <a:pt x="1127184" y="1395122"/>
                    <a:pt x="1133800" y="1424671"/>
                    <a:pt x="1149236" y="1451134"/>
                  </a:cubicBezTo>
                  <a:cubicBezTo>
                    <a:pt x="1165114" y="1478037"/>
                    <a:pt x="1174376" y="1507587"/>
                    <a:pt x="1177463" y="1538901"/>
                  </a:cubicBezTo>
                  <a:cubicBezTo>
                    <a:pt x="1178345" y="1549486"/>
                    <a:pt x="1184079" y="1558306"/>
                    <a:pt x="1189812" y="1566686"/>
                  </a:cubicBezTo>
                  <a:cubicBezTo>
                    <a:pt x="1258173" y="1673418"/>
                    <a:pt x="1326975" y="1779708"/>
                    <a:pt x="1390485" y="1889086"/>
                  </a:cubicBezTo>
                  <a:cubicBezTo>
                    <a:pt x="1405039" y="1914226"/>
                    <a:pt x="1418271" y="1940247"/>
                    <a:pt x="1433707" y="1964945"/>
                  </a:cubicBezTo>
                  <a:cubicBezTo>
                    <a:pt x="1465462" y="2017429"/>
                    <a:pt x="1474283" y="2075205"/>
                    <a:pt x="1479134" y="2135186"/>
                  </a:cubicBezTo>
                  <a:cubicBezTo>
                    <a:pt x="1486632" y="2228687"/>
                    <a:pt x="1490601" y="2322187"/>
                    <a:pt x="1496335" y="2416129"/>
                  </a:cubicBezTo>
                  <a:cubicBezTo>
                    <a:pt x="1498540" y="2450089"/>
                    <a:pt x="1498981" y="2484049"/>
                    <a:pt x="1499863" y="2517568"/>
                  </a:cubicBezTo>
                  <a:cubicBezTo>
                    <a:pt x="1501186" y="2584165"/>
                    <a:pt x="1504273" y="2650762"/>
                    <a:pt x="1503832" y="2717359"/>
                  </a:cubicBezTo>
                  <a:cubicBezTo>
                    <a:pt x="1503391" y="2813065"/>
                    <a:pt x="1500745" y="2908770"/>
                    <a:pt x="1484427" y="3003153"/>
                  </a:cubicBezTo>
                  <a:cubicBezTo>
                    <a:pt x="1482662" y="3014620"/>
                    <a:pt x="1483545" y="3026087"/>
                    <a:pt x="1481339" y="3037554"/>
                  </a:cubicBezTo>
                  <a:cubicBezTo>
                    <a:pt x="1476488" y="3063575"/>
                    <a:pt x="1476929" y="3087832"/>
                    <a:pt x="1495452" y="3109443"/>
                  </a:cubicBezTo>
                  <a:cubicBezTo>
                    <a:pt x="1502509" y="3117382"/>
                    <a:pt x="1508684" y="3126644"/>
                    <a:pt x="1514417" y="3135906"/>
                  </a:cubicBezTo>
                  <a:cubicBezTo>
                    <a:pt x="1539556" y="3175599"/>
                    <a:pt x="1576604" y="3199416"/>
                    <a:pt x="1619385" y="3215734"/>
                  </a:cubicBezTo>
                  <a:cubicBezTo>
                    <a:pt x="1634821" y="3221468"/>
                    <a:pt x="1650257" y="3225437"/>
                    <a:pt x="1667017" y="3225437"/>
                  </a:cubicBezTo>
                  <a:cubicBezTo>
                    <a:pt x="1689069" y="3224996"/>
                    <a:pt x="1706711" y="3235140"/>
                    <a:pt x="1720383" y="3251899"/>
                  </a:cubicBezTo>
                  <a:cubicBezTo>
                    <a:pt x="1731409" y="3265572"/>
                    <a:pt x="1741994" y="3279685"/>
                    <a:pt x="1752138" y="3293798"/>
                  </a:cubicBezTo>
                  <a:cubicBezTo>
                    <a:pt x="1764487" y="3310557"/>
                    <a:pt x="1760517" y="3322907"/>
                    <a:pt x="1741553" y="3331286"/>
                  </a:cubicBezTo>
                  <a:cubicBezTo>
                    <a:pt x="1734496" y="3334374"/>
                    <a:pt x="1726557" y="3336138"/>
                    <a:pt x="1719060" y="3337902"/>
                  </a:cubicBezTo>
                  <a:cubicBezTo>
                    <a:pt x="1689951" y="3343635"/>
                    <a:pt x="1660401" y="3346723"/>
                    <a:pt x="1631734" y="3355103"/>
                  </a:cubicBezTo>
                  <a:cubicBezTo>
                    <a:pt x="1611005" y="3360836"/>
                    <a:pt x="1589394" y="3355103"/>
                    <a:pt x="1568665" y="3352897"/>
                  </a:cubicBezTo>
                  <a:cubicBezTo>
                    <a:pt x="1461934" y="3340548"/>
                    <a:pt x="1356525" y="3321583"/>
                    <a:pt x="1255086" y="3286300"/>
                  </a:cubicBezTo>
                  <a:cubicBezTo>
                    <a:pt x="1231711" y="3278362"/>
                    <a:pt x="1208777" y="3268218"/>
                    <a:pt x="1187166" y="3255869"/>
                  </a:cubicBezTo>
                  <a:cubicBezTo>
                    <a:pt x="1153206" y="3236904"/>
                    <a:pt x="1143503" y="3215293"/>
                    <a:pt x="1151001" y="3177364"/>
                  </a:cubicBezTo>
                  <a:cubicBezTo>
                    <a:pt x="1152765" y="3168543"/>
                    <a:pt x="1154529" y="3159281"/>
                    <a:pt x="1157616" y="3150901"/>
                  </a:cubicBezTo>
                  <a:cubicBezTo>
                    <a:pt x="1162467" y="3138552"/>
                    <a:pt x="1164232" y="3127085"/>
                    <a:pt x="1159821" y="3113854"/>
                  </a:cubicBezTo>
                  <a:cubicBezTo>
                    <a:pt x="1155852" y="3101946"/>
                    <a:pt x="1159821" y="3090038"/>
                    <a:pt x="1163791" y="3078130"/>
                  </a:cubicBezTo>
                  <a:cubicBezTo>
                    <a:pt x="1167319" y="3067104"/>
                    <a:pt x="1170406" y="3056078"/>
                    <a:pt x="1173053" y="3045052"/>
                  </a:cubicBezTo>
                  <a:cubicBezTo>
                    <a:pt x="1192017" y="2957285"/>
                    <a:pt x="1204366" y="2868636"/>
                    <a:pt x="1216274" y="2779546"/>
                  </a:cubicBezTo>
                  <a:cubicBezTo>
                    <a:pt x="1225977" y="2708979"/>
                    <a:pt x="1234357" y="2637972"/>
                    <a:pt x="1240532" y="2566524"/>
                  </a:cubicBezTo>
                  <a:cubicBezTo>
                    <a:pt x="1244501" y="2523743"/>
                    <a:pt x="1244942" y="2482285"/>
                    <a:pt x="1229064" y="2439945"/>
                  </a:cubicBezTo>
                  <a:cubicBezTo>
                    <a:pt x="1186725" y="2326598"/>
                    <a:pt x="1149236" y="2211045"/>
                    <a:pt x="1100281" y="2100344"/>
                  </a:cubicBezTo>
                  <a:cubicBezTo>
                    <a:pt x="1088373" y="2073000"/>
                    <a:pt x="1074701" y="2046537"/>
                    <a:pt x="1060587" y="2020516"/>
                  </a:cubicBezTo>
                  <a:cubicBezTo>
                    <a:pt x="1051326" y="2003316"/>
                    <a:pt x="1038535" y="1989202"/>
                    <a:pt x="1023099" y="1976853"/>
                  </a:cubicBezTo>
                  <a:cubicBezTo>
                    <a:pt x="986052" y="1947304"/>
                    <a:pt x="955179" y="1911579"/>
                    <a:pt x="921219" y="1878501"/>
                  </a:cubicBezTo>
                  <a:cubicBezTo>
                    <a:pt x="902254" y="1859978"/>
                    <a:pt x="881966" y="1842336"/>
                    <a:pt x="860796" y="1826018"/>
                  </a:cubicBezTo>
                  <a:cubicBezTo>
                    <a:pt x="855063" y="1821607"/>
                    <a:pt x="848888" y="1817638"/>
                    <a:pt x="842714" y="1814109"/>
                  </a:cubicBezTo>
                  <a:cubicBezTo>
                    <a:pt x="814487" y="1798673"/>
                    <a:pt x="797728" y="1802201"/>
                    <a:pt x="779204" y="1829105"/>
                  </a:cubicBezTo>
                  <a:cubicBezTo>
                    <a:pt x="748772" y="1873209"/>
                    <a:pt x="727161" y="1922164"/>
                    <a:pt x="704227" y="1970238"/>
                  </a:cubicBezTo>
                  <a:cubicBezTo>
                    <a:pt x="659682" y="2065502"/>
                    <a:pt x="619106" y="2162972"/>
                    <a:pt x="584705" y="2262647"/>
                  </a:cubicBezTo>
                  <a:cubicBezTo>
                    <a:pt x="572797" y="2296607"/>
                    <a:pt x="566623" y="2331890"/>
                    <a:pt x="559125" y="2366732"/>
                  </a:cubicBezTo>
                  <a:cubicBezTo>
                    <a:pt x="543248" y="2438181"/>
                    <a:pt x="524283" y="2508747"/>
                    <a:pt x="489882" y="2574462"/>
                  </a:cubicBezTo>
                  <a:cubicBezTo>
                    <a:pt x="462978" y="2626064"/>
                    <a:pt x="448424" y="2682958"/>
                    <a:pt x="431223" y="2738529"/>
                  </a:cubicBezTo>
                  <a:cubicBezTo>
                    <a:pt x="408730" y="2813506"/>
                    <a:pt x="386678" y="2888483"/>
                    <a:pt x="369037" y="2964341"/>
                  </a:cubicBezTo>
                  <a:cubicBezTo>
                    <a:pt x="363303" y="2989481"/>
                    <a:pt x="363303" y="3014620"/>
                    <a:pt x="358893" y="3039759"/>
                  </a:cubicBezTo>
                  <a:cubicBezTo>
                    <a:pt x="354042" y="3050785"/>
                    <a:pt x="346103" y="3057401"/>
                    <a:pt x="334195" y="3057842"/>
                  </a:cubicBezTo>
                  <a:cubicBezTo>
                    <a:pt x="320523" y="3058283"/>
                    <a:pt x="316112" y="3067104"/>
                    <a:pt x="316553" y="3078130"/>
                  </a:cubicBezTo>
                  <a:cubicBezTo>
                    <a:pt x="316994" y="3103269"/>
                    <a:pt x="316553" y="3128849"/>
                    <a:pt x="329343" y="3152224"/>
                  </a:cubicBezTo>
                  <a:cubicBezTo>
                    <a:pt x="337723" y="3167661"/>
                    <a:pt x="345221" y="3183538"/>
                    <a:pt x="349190" y="3200739"/>
                  </a:cubicBezTo>
                  <a:cubicBezTo>
                    <a:pt x="354483" y="3224996"/>
                    <a:pt x="346544" y="3236463"/>
                    <a:pt x="322287" y="3239991"/>
                  </a:cubicBezTo>
                  <a:cubicBezTo>
                    <a:pt x="275095" y="3246607"/>
                    <a:pt x="227463" y="3252781"/>
                    <a:pt x="179390" y="3251017"/>
                  </a:cubicBezTo>
                  <a:cubicBezTo>
                    <a:pt x="167041" y="3250576"/>
                    <a:pt x="155133" y="3249694"/>
                    <a:pt x="143666" y="3245725"/>
                  </a:cubicBezTo>
                  <a:cubicBezTo>
                    <a:pt x="124701" y="3239550"/>
                    <a:pt x="112793" y="3227642"/>
                    <a:pt x="109264" y="3207795"/>
                  </a:cubicBezTo>
                  <a:cubicBezTo>
                    <a:pt x="105736" y="3187508"/>
                    <a:pt x="101326" y="3167661"/>
                    <a:pt x="97356" y="3147373"/>
                  </a:cubicBezTo>
                  <a:cubicBezTo>
                    <a:pt x="92064" y="3106797"/>
                    <a:pt x="105736" y="3068427"/>
                    <a:pt x="151163" y="3036672"/>
                  </a:cubicBezTo>
                  <a:close/>
                </a:path>
              </a:pathLst>
            </a:custGeom>
            <a:solidFill>
              <a:srgbClr val="232021"/>
            </a:solidFill>
            <a:ln w="4402"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69C23E5E-EECC-49ED-9E9B-5A4F4A9B35F9}"/>
                </a:ext>
              </a:extLst>
            </p:cNvPr>
            <p:cNvSpPr/>
            <p:nvPr/>
          </p:nvSpPr>
          <p:spPr>
            <a:xfrm>
              <a:off x="2221422" y="2510211"/>
              <a:ext cx="885640" cy="1730535"/>
            </a:xfrm>
            <a:custGeom>
              <a:avLst/>
              <a:gdLst>
                <a:gd name="connsiteX0" fmla="*/ 0 w 1928758"/>
                <a:gd name="connsiteY0" fmla="*/ 1713966 h 1730535"/>
                <a:gd name="connsiteX1" fmla="*/ 348863 w 1928758"/>
                <a:gd name="connsiteY1" fmla="*/ 743237 h 1730535"/>
                <a:gd name="connsiteX2" fmla="*/ 534540 w 1928758"/>
                <a:gd name="connsiteY2" fmla="*/ 382026 h 1730535"/>
                <a:gd name="connsiteX3" fmla="*/ 830478 w 1928758"/>
                <a:gd name="connsiteY3" fmla="*/ 82119 h 1730535"/>
                <a:gd name="connsiteX4" fmla="*/ 1345613 w 1928758"/>
                <a:gd name="connsiteY4" fmla="*/ 23019 h 1730535"/>
                <a:gd name="connsiteX5" fmla="*/ 1654781 w 1928758"/>
                <a:gd name="connsiteY5" fmla="*/ 120048 h 1730535"/>
                <a:gd name="connsiteX6" fmla="*/ 1922493 w 1928758"/>
                <a:gd name="connsiteY6" fmla="*/ 235160 h 1730535"/>
                <a:gd name="connsiteX7" fmla="*/ 1908820 w 1928758"/>
                <a:gd name="connsiteY7" fmla="*/ 259858 h 1730535"/>
                <a:gd name="connsiteX8" fmla="*/ 1695357 w 1928758"/>
                <a:gd name="connsiteY8" fmla="*/ 178706 h 1730535"/>
                <a:gd name="connsiteX9" fmla="*/ 1326207 w 1928758"/>
                <a:gd name="connsiteY9" fmla="*/ 54333 h 1730535"/>
                <a:gd name="connsiteX10" fmla="*/ 926184 w 1928758"/>
                <a:gd name="connsiteY10" fmla="*/ 70652 h 1730535"/>
                <a:gd name="connsiteX11" fmla="*/ 776671 w 1928758"/>
                <a:gd name="connsiteY11" fmla="*/ 154890 h 1730535"/>
                <a:gd name="connsiteX12" fmla="*/ 651857 w 1928758"/>
                <a:gd name="connsiteY12" fmla="*/ 278823 h 1730535"/>
                <a:gd name="connsiteX13" fmla="*/ 512929 w 1928758"/>
                <a:gd name="connsiteY13" fmla="*/ 484788 h 1730535"/>
                <a:gd name="connsiteX14" fmla="*/ 370915 w 1928758"/>
                <a:gd name="connsiteY14" fmla="*/ 772787 h 1730535"/>
                <a:gd name="connsiteX15" fmla="*/ 292851 w 1928758"/>
                <a:gd name="connsiteY15" fmla="*/ 962434 h 1730535"/>
                <a:gd name="connsiteX16" fmla="*/ 181267 w 1928758"/>
                <a:gd name="connsiteY16" fmla="*/ 1267634 h 1730535"/>
                <a:gd name="connsiteX17" fmla="*/ 116876 w 1928758"/>
                <a:gd name="connsiteY17" fmla="*/ 1464337 h 1730535"/>
                <a:gd name="connsiteX18" fmla="*/ 38812 w 1928758"/>
                <a:gd name="connsiteY18" fmla="*/ 1708232 h 1730535"/>
                <a:gd name="connsiteX19" fmla="*/ 31755 w 1928758"/>
                <a:gd name="connsiteY19" fmla="*/ 1724992 h 1730535"/>
                <a:gd name="connsiteX20" fmla="*/ 0 w 1928758"/>
                <a:gd name="connsiteY20" fmla="*/ 1713966 h 1730535"/>
                <a:gd name="connsiteX0" fmla="*/ 0 w 2298248"/>
                <a:gd name="connsiteY0" fmla="*/ 1713966 h 1730535"/>
                <a:gd name="connsiteX1" fmla="*/ 348863 w 2298248"/>
                <a:gd name="connsiteY1" fmla="*/ 743237 h 1730535"/>
                <a:gd name="connsiteX2" fmla="*/ 534540 w 2298248"/>
                <a:gd name="connsiteY2" fmla="*/ 382026 h 1730535"/>
                <a:gd name="connsiteX3" fmla="*/ 830478 w 2298248"/>
                <a:gd name="connsiteY3" fmla="*/ 82119 h 1730535"/>
                <a:gd name="connsiteX4" fmla="*/ 1345613 w 2298248"/>
                <a:gd name="connsiteY4" fmla="*/ 23019 h 1730535"/>
                <a:gd name="connsiteX5" fmla="*/ 1654781 w 2298248"/>
                <a:gd name="connsiteY5" fmla="*/ 120048 h 1730535"/>
                <a:gd name="connsiteX6" fmla="*/ 1922493 w 2298248"/>
                <a:gd name="connsiteY6" fmla="*/ 235160 h 1730535"/>
                <a:gd name="connsiteX7" fmla="*/ 2297708 w 2298248"/>
                <a:gd name="connsiteY7" fmla="*/ 409956 h 1730535"/>
                <a:gd name="connsiteX8" fmla="*/ 1695357 w 2298248"/>
                <a:gd name="connsiteY8" fmla="*/ 178706 h 1730535"/>
                <a:gd name="connsiteX9" fmla="*/ 1326207 w 2298248"/>
                <a:gd name="connsiteY9" fmla="*/ 54333 h 1730535"/>
                <a:gd name="connsiteX10" fmla="*/ 926184 w 2298248"/>
                <a:gd name="connsiteY10" fmla="*/ 70652 h 1730535"/>
                <a:gd name="connsiteX11" fmla="*/ 776671 w 2298248"/>
                <a:gd name="connsiteY11" fmla="*/ 154890 h 1730535"/>
                <a:gd name="connsiteX12" fmla="*/ 651857 w 2298248"/>
                <a:gd name="connsiteY12" fmla="*/ 278823 h 1730535"/>
                <a:gd name="connsiteX13" fmla="*/ 512929 w 2298248"/>
                <a:gd name="connsiteY13" fmla="*/ 484788 h 1730535"/>
                <a:gd name="connsiteX14" fmla="*/ 370915 w 2298248"/>
                <a:gd name="connsiteY14" fmla="*/ 772787 h 1730535"/>
                <a:gd name="connsiteX15" fmla="*/ 292851 w 2298248"/>
                <a:gd name="connsiteY15" fmla="*/ 962434 h 1730535"/>
                <a:gd name="connsiteX16" fmla="*/ 181267 w 2298248"/>
                <a:gd name="connsiteY16" fmla="*/ 1267634 h 1730535"/>
                <a:gd name="connsiteX17" fmla="*/ 116876 w 2298248"/>
                <a:gd name="connsiteY17" fmla="*/ 1464337 h 1730535"/>
                <a:gd name="connsiteX18" fmla="*/ 38812 w 2298248"/>
                <a:gd name="connsiteY18" fmla="*/ 1708232 h 1730535"/>
                <a:gd name="connsiteX19" fmla="*/ 31755 w 2298248"/>
                <a:gd name="connsiteY19" fmla="*/ 1724992 h 1730535"/>
                <a:gd name="connsiteX20" fmla="*/ 0 w 2298248"/>
                <a:gd name="connsiteY20" fmla="*/ 1713966 h 1730535"/>
                <a:gd name="connsiteX0" fmla="*/ 0 w 2352745"/>
                <a:gd name="connsiteY0" fmla="*/ 1713966 h 1730535"/>
                <a:gd name="connsiteX1" fmla="*/ 348863 w 2352745"/>
                <a:gd name="connsiteY1" fmla="*/ 743237 h 1730535"/>
                <a:gd name="connsiteX2" fmla="*/ 534540 w 2352745"/>
                <a:gd name="connsiteY2" fmla="*/ 382026 h 1730535"/>
                <a:gd name="connsiteX3" fmla="*/ 830478 w 2352745"/>
                <a:gd name="connsiteY3" fmla="*/ 82119 h 1730535"/>
                <a:gd name="connsiteX4" fmla="*/ 1345613 w 2352745"/>
                <a:gd name="connsiteY4" fmla="*/ 23019 h 1730535"/>
                <a:gd name="connsiteX5" fmla="*/ 1654781 w 2352745"/>
                <a:gd name="connsiteY5" fmla="*/ 120048 h 1730535"/>
                <a:gd name="connsiteX6" fmla="*/ 2315930 w 2352745"/>
                <a:gd name="connsiteY6" fmla="*/ 403451 h 1730535"/>
                <a:gd name="connsiteX7" fmla="*/ 2297708 w 2352745"/>
                <a:gd name="connsiteY7" fmla="*/ 409956 h 1730535"/>
                <a:gd name="connsiteX8" fmla="*/ 1695357 w 2352745"/>
                <a:gd name="connsiteY8" fmla="*/ 178706 h 1730535"/>
                <a:gd name="connsiteX9" fmla="*/ 1326207 w 2352745"/>
                <a:gd name="connsiteY9" fmla="*/ 54333 h 1730535"/>
                <a:gd name="connsiteX10" fmla="*/ 926184 w 2352745"/>
                <a:gd name="connsiteY10" fmla="*/ 70652 h 1730535"/>
                <a:gd name="connsiteX11" fmla="*/ 776671 w 2352745"/>
                <a:gd name="connsiteY11" fmla="*/ 154890 h 1730535"/>
                <a:gd name="connsiteX12" fmla="*/ 651857 w 2352745"/>
                <a:gd name="connsiteY12" fmla="*/ 278823 h 1730535"/>
                <a:gd name="connsiteX13" fmla="*/ 512929 w 2352745"/>
                <a:gd name="connsiteY13" fmla="*/ 484788 h 1730535"/>
                <a:gd name="connsiteX14" fmla="*/ 370915 w 2352745"/>
                <a:gd name="connsiteY14" fmla="*/ 772787 h 1730535"/>
                <a:gd name="connsiteX15" fmla="*/ 292851 w 2352745"/>
                <a:gd name="connsiteY15" fmla="*/ 962434 h 1730535"/>
                <a:gd name="connsiteX16" fmla="*/ 181267 w 2352745"/>
                <a:gd name="connsiteY16" fmla="*/ 1267634 h 1730535"/>
                <a:gd name="connsiteX17" fmla="*/ 116876 w 2352745"/>
                <a:gd name="connsiteY17" fmla="*/ 1464337 h 1730535"/>
                <a:gd name="connsiteX18" fmla="*/ 38812 w 2352745"/>
                <a:gd name="connsiteY18" fmla="*/ 1708232 h 1730535"/>
                <a:gd name="connsiteX19" fmla="*/ 31755 w 2352745"/>
                <a:gd name="connsiteY19" fmla="*/ 1724992 h 1730535"/>
                <a:gd name="connsiteX20" fmla="*/ 0 w 2352745"/>
                <a:gd name="connsiteY20" fmla="*/ 1713966 h 1730535"/>
                <a:gd name="connsiteX0" fmla="*/ 0 w 2679937"/>
                <a:gd name="connsiteY0" fmla="*/ 1713966 h 1730535"/>
                <a:gd name="connsiteX1" fmla="*/ 348863 w 2679937"/>
                <a:gd name="connsiteY1" fmla="*/ 743237 h 1730535"/>
                <a:gd name="connsiteX2" fmla="*/ 534540 w 2679937"/>
                <a:gd name="connsiteY2" fmla="*/ 382026 h 1730535"/>
                <a:gd name="connsiteX3" fmla="*/ 830478 w 2679937"/>
                <a:gd name="connsiteY3" fmla="*/ 82119 h 1730535"/>
                <a:gd name="connsiteX4" fmla="*/ 1345613 w 2679937"/>
                <a:gd name="connsiteY4" fmla="*/ 23019 h 1730535"/>
                <a:gd name="connsiteX5" fmla="*/ 1654781 w 2679937"/>
                <a:gd name="connsiteY5" fmla="*/ 120048 h 1730535"/>
                <a:gd name="connsiteX6" fmla="*/ 2315930 w 2679937"/>
                <a:gd name="connsiteY6" fmla="*/ 403451 h 1730535"/>
                <a:gd name="connsiteX7" fmla="*/ 2664146 w 2679937"/>
                <a:gd name="connsiteY7" fmla="*/ 560842 h 1730535"/>
                <a:gd name="connsiteX8" fmla="*/ 1695357 w 2679937"/>
                <a:gd name="connsiteY8" fmla="*/ 178706 h 1730535"/>
                <a:gd name="connsiteX9" fmla="*/ 1326207 w 2679937"/>
                <a:gd name="connsiteY9" fmla="*/ 54333 h 1730535"/>
                <a:gd name="connsiteX10" fmla="*/ 926184 w 2679937"/>
                <a:gd name="connsiteY10" fmla="*/ 70652 h 1730535"/>
                <a:gd name="connsiteX11" fmla="*/ 776671 w 2679937"/>
                <a:gd name="connsiteY11" fmla="*/ 154890 h 1730535"/>
                <a:gd name="connsiteX12" fmla="*/ 651857 w 2679937"/>
                <a:gd name="connsiteY12" fmla="*/ 278823 h 1730535"/>
                <a:gd name="connsiteX13" fmla="*/ 512929 w 2679937"/>
                <a:gd name="connsiteY13" fmla="*/ 484788 h 1730535"/>
                <a:gd name="connsiteX14" fmla="*/ 370915 w 2679937"/>
                <a:gd name="connsiteY14" fmla="*/ 772787 h 1730535"/>
                <a:gd name="connsiteX15" fmla="*/ 292851 w 2679937"/>
                <a:gd name="connsiteY15" fmla="*/ 962434 h 1730535"/>
                <a:gd name="connsiteX16" fmla="*/ 181267 w 2679937"/>
                <a:gd name="connsiteY16" fmla="*/ 1267634 h 1730535"/>
                <a:gd name="connsiteX17" fmla="*/ 116876 w 2679937"/>
                <a:gd name="connsiteY17" fmla="*/ 1464337 h 1730535"/>
                <a:gd name="connsiteX18" fmla="*/ 38812 w 2679937"/>
                <a:gd name="connsiteY18" fmla="*/ 1708232 h 1730535"/>
                <a:gd name="connsiteX19" fmla="*/ 31755 w 2679937"/>
                <a:gd name="connsiteY19" fmla="*/ 1724992 h 1730535"/>
                <a:gd name="connsiteX20" fmla="*/ 0 w 2679937"/>
                <a:gd name="connsiteY20" fmla="*/ 1713966 h 1730535"/>
                <a:gd name="connsiteX0" fmla="*/ 0 w 2664483"/>
                <a:gd name="connsiteY0" fmla="*/ 1713966 h 1730535"/>
                <a:gd name="connsiteX1" fmla="*/ 348863 w 2664483"/>
                <a:gd name="connsiteY1" fmla="*/ 743237 h 1730535"/>
                <a:gd name="connsiteX2" fmla="*/ 534540 w 2664483"/>
                <a:gd name="connsiteY2" fmla="*/ 382026 h 1730535"/>
                <a:gd name="connsiteX3" fmla="*/ 830478 w 2664483"/>
                <a:gd name="connsiteY3" fmla="*/ 82119 h 1730535"/>
                <a:gd name="connsiteX4" fmla="*/ 1345613 w 2664483"/>
                <a:gd name="connsiteY4" fmla="*/ 23019 h 1730535"/>
                <a:gd name="connsiteX5" fmla="*/ 1654781 w 2664483"/>
                <a:gd name="connsiteY5" fmla="*/ 120048 h 1730535"/>
                <a:gd name="connsiteX6" fmla="*/ 2315930 w 2664483"/>
                <a:gd name="connsiteY6" fmla="*/ 403451 h 1730535"/>
                <a:gd name="connsiteX7" fmla="*/ 2664146 w 2664483"/>
                <a:gd name="connsiteY7" fmla="*/ 560842 h 1730535"/>
                <a:gd name="connsiteX8" fmla="*/ 1695357 w 2664483"/>
                <a:gd name="connsiteY8" fmla="*/ 178706 h 1730535"/>
                <a:gd name="connsiteX9" fmla="*/ 1326207 w 2664483"/>
                <a:gd name="connsiteY9" fmla="*/ 54333 h 1730535"/>
                <a:gd name="connsiteX10" fmla="*/ 926184 w 2664483"/>
                <a:gd name="connsiteY10" fmla="*/ 70652 h 1730535"/>
                <a:gd name="connsiteX11" fmla="*/ 776671 w 2664483"/>
                <a:gd name="connsiteY11" fmla="*/ 154890 h 1730535"/>
                <a:gd name="connsiteX12" fmla="*/ 651857 w 2664483"/>
                <a:gd name="connsiteY12" fmla="*/ 278823 h 1730535"/>
                <a:gd name="connsiteX13" fmla="*/ 512929 w 2664483"/>
                <a:gd name="connsiteY13" fmla="*/ 484788 h 1730535"/>
                <a:gd name="connsiteX14" fmla="*/ 370915 w 2664483"/>
                <a:gd name="connsiteY14" fmla="*/ 772787 h 1730535"/>
                <a:gd name="connsiteX15" fmla="*/ 292851 w 2664483"/>
                <a:gd name="connsiteY15" fmla="*/ 962434 h 1730535"/>
                <a:gd name="connsiteX16" fmla="*/ 181267 w 2664483"/>
                <a:gd name="connsiteY16" fmla="*/ 1267634 h 1730535"/>
                <a:gd name="connsiteX17" fmla="*/ 116876 w 2664483"/>
                <a:gd name="connsiteY17" fmla="*/ 1464337 h 1730535"/>
                <a:gd name="connsiteX18" fmla="*/ 38812 w 2664483"/>
                <a:gd name="connsiteY18" fmla="*/ 1708232 h 1730535"/>
                <a:gd name="connsiteX19" fmla="*/ 31755 w 2664483"/>
                <a:gd name="connsiteY19" fmla="*/ 1724992 h 1730535"/>
                <a:gd name="connsiteX20" fmla="*/ 0 w 2664483"/>
                <a:gd name="connsiteY20" fmla="*/ 1713966 h 1730535"/>
                <a:gd name="connsiteX0" fmla="*/ 0 w 2664782"/>
                <a:gd name="connsiteY0" fmla="*/ 1713966 h 1730535"/>
                <a:gd name="connsiteX1" fmla="*/ 348863 w 2664782"/>
                <a:gd name="connsiteY1" fmla="*/ 743237 h 1730535"/>
                <a:gd name="connsiteX2" fmla="*/ 534540 w 2664782"/>
                <a:gd name="connsiteY2" fmla="*/ 382026 h 1730535"/>
                <a:gd name="connsiteX3" fmla="*/ 830478 w 2664782"/>
                <a:gd name="connsiteY3" fmla="*/ 82119 h 1730535"/>
                <a:gd name="connsiteX4" fmla="*/ 1345613 w 2664782"/>
                <a:gd name="connsiteY4" fmla="*/ 23019 h 1730535"/>
                <a:gd name="connsiteX5" fmla="*/ 1654781 w 2664782"/>
                <a:gd name="connsiteY5" fmla="*/ 120048 h 1730535"/>
                <a:gd name="connsiteX6" fmla="*/ 2315930 w 2664782"/>
                <a:gd name="connsiteY6" fmla="*/ 403451 h 1730535"/>
                <a:gd name="connsiteX7" fmla="*/ 2664146 w 2664782"/>
                <a:gd name="connsiteY7" fmla="*/ 560842 h 1730535"/>
                <a:gd name="connsiteX8" fmla="*/ 1695357 w 2664782"/>
                <a:gd name="connsiteY8" fmla="*/ 178706 h 1730535"/>
                <a:gd name="connsiteX9" fmla="*/ 1326207 w 2664782"/>
                <a:gd name="connsiteY9" fmla="*/ 54333 h 1730535"/>
                <a:gd name="connsiteX10" fmla="*/ 926184 w 2664782"/>
                <a:gd name="connsiteY10" fmla="*/ 70652 h 1730535"/>
                <a:gd name="connsiteX11" fmla="*/ 776671 w 2664782"/>
                <a:gd name="connsiteY11" fmla="*/ 154890 h 1730535"/>
                <a:gd name="connsiteX12" fmla="*/ 651857 w 2664782"/>
                <a:gd name="connsiteY12" fmla="*/ 278823 h 1730535"/>
                <a:gd name="connsiteX13" fmla="*/ 512929 w 2664782"/>
                <a:gd name="connsiteY13" fmla="*/ 484788 h 1730535"/>
                <a:gd name="connsiteX14" fmla="*/ 370915 w 2664782"/>
                <a:gd name="connsiteY14" fmla="*/ 772787 h 1730535"/>
                <a:gd name="connsiteX15" fmla="*/ 292851 w 2664782"/>
                <a:gd name="connsiteY15" fmla="*/ 962434 h 1730535"/>
                <a:gd name="connsiteX16" fmla="*/ 181267 w 2664782"/>
                <a:gd name="connsiteY16" fmla="*/ 1267634 h 1730535"/>
                <a:gd name="connsiteX17" fmla="*/ 116876 w 2664782"/>
                <a:gd name="connsiteY17" fmla="*/ 1464337 h 1730535"/>
                <a:gd name="connsiteX18" fmla="*/ 38812 w 2664782"/>
                <a:gd name="connsiteY18" fmla="*/ 1708232 h 1730535"/>
                <a:gd name="connsiteX19" fmla="*/ 31755 w 2664782"/>
                <a:gd name="connsiteY19" fmla="*/ 1724992 h 1730535"/>
                <a:gd name="connsiteX20" fmla="*/ 0 w 2664782"/>
                <a:gd name="connsiteY20" fmla="*/ 1713966 h 1730535"/>
                <a:gd name="connsiteX0" fmla="*/ 0 w 2677238"/>
                <a:gd name="connsiteY0" fmla="*/ 1713966 h 1730535"/>
                <a:gd name="connsiteX1" fmla="*/ 348863 w 2677238"/>
                <a:gd name="connsiteY1" fmla="*/ 743237 h 1730535"/>
                <a:gd name="connsiteX2" fmla="*/ 534540 w 2677238"/>
                <a:gd name="connsiteY2" fmla="*/ 382026 h 1730535"/>
                <a:gd name="connsiteX3" fmla="*/ 830478 w 2677238"/>
                <a:gd name="connsiteY3" fmla="*/ 82119 h 1730535"/>
                <a:gd name="connsiteX4" fmla="*/ 1345613 w 2677238"/>
                <a:gd name="connsiteY4" fmla="*/ 23019 h 1730535"/>
                <a:gd name="connsiteX5" fmla="*/ 1654781 w 2677238"/>
                <a:gd name="connsiteY5" fmla="*/ 120048 h 1730535"/>
                <a:gd name="connsiteX6" fmla="*/ 2315930 w 2677238"/>
                <a:gd name="connsiteY6" fmla="*/ 403451 h 1730535"/>
                <a:gd name="connsiteX7" fmla="*/ 2664146 w 2677238"/>
                <a:gd name="connsiteY7" fmla="*/ 560842 h 1730535"/>
                <a:gd name="connsiteX8" fmla="*/ 1695357 w 2677238"/>
                <a:gd name="connsiteY8" fmla="*/ 178706 h 1730535"/>
                <a:gd name="connsiteX9" fmla="*/ 1326207 w 2677238"/>
                <a:gd name="connsiteY9" fmla="*/ 54333 h 1730535"/>
                <a:gd name="connsiteX10" fmla="*/ 926184 w 2677238"/>
                <a:gd name="connsiteY10" fmla="*/ 70652 h 1730535"/>
                <a:gd name="connsiteX11" fmla="*/ 776671 w 2677238"/>
                <a:gd name="connsiteY11" fmla="*/ 154890 h 1730535"/>
                <a:gd name="connsiteX12" fmla="*/ 651857 w 2677238"/>
                <a:gd name="connsiteY12" fmla="*/ 278823 h 1730535"/>
                <a:gd name="connsiteX13" fmla="*/ 512929 w 2677238"/>
                <a:gd name="connsiteY13" fmla="*/ 484788 h 1730535"/>
                <a:gd name="connsiteX14" fmla="*/ 370915 w 2677238"/>
                <a:gd name="connsiteY14" fmla="*/ 772787 h 1730535"/>
                <a:gd name="connsiteX15" fmla="*/ 292851 w 2677238"/>
                <a:gd name="connsiteY15" fmla="*/ 962434 h 1730535"/>
                <a:gd name="connsiteX16" fmla="*/ 181267 w 2677238"/>
                <a:gd name="connsiteY16" fmla="*/ 1267634 h 1730535"/>
                <a:gd name="connsiteX17" fmla="*/ 116876 w 2677238"/>
                <a:gd name="connsiteY17" fmla="*/ 1464337 h 1730535"/>
                <a:gd name="connsiteX18" fmla="*/ 38812 w 2677238"/>
                <a:gd name="connsiteY18" fmla="*/ 1708232 h 1730535"/>
                <a:gd name="connsiteX19" fmla="*/ 31755 w 2677238"/>
                <a:gd name="connsiteY19" fmla="*/ 1724992 h 1730535"/>
                <a:gd name="connsiteX20" fmla="*/ 0 w 2677238"/>
                <a:gd name="connsiteY20" fmla="*/ 1713966 h 1730535"/>
                <a:gd name="connsiteX0" fmla="*/ 0 w 2746749"/>
                <a:gd name="connsiteY0" fmla="*/ 1713966 h 1730535"/>
                <a:gd name="connsiteX1" fmla="*/ 348863 w 2746749"/>
                <a:gd name="connsiteY1" fmla="*/ 743237 h 1730535"/>
                <a:gd name="connsiteX2" fmla="*/ 534540 w 2746749"/>
                <a:gd name="connsiteY2" fmla="*/ 382026 h 1730535"/>
                <a:gd name="connsiteX3" fmla="*/ 830478 w 2746749"/>
                <a:gd name="connsiteY3" fmla="*/ 82119 h 1730535"/>
                <a:gd name="connsiteX4" fmla="*/ 1345613 w 2746749"/>
                <a:gd name="connsiteY4" fmla="*/ 23019 h 1730535"/>
                <a:gd name="connsiteX5" fmla="*/ 1654781 w 2746749"/>
                <a:gd name="connsiteY5" fmla="*/ 120048 h 1730535"/>
                <a:gd name="connsiteX6" fmla="*/ 2684763 w 2746749"/>
                <a:gd name="connsiteY6" fmla="*/ 544757 h 1730535"/>
                <a:gd name="connsiteX7" fmla="*/ 2664146 w 2746749"/>
                <a:gd name="connsiteY7" fmla="*/ 560842 h 1730535"/>
                <a:gd name="connsiteX8" fmla="*/ 1695357 w 2746749"/>
                <a:gd name="connsiteY8" fmla="*/ 178706 h 1730535"/>
                <a:gd name="connsiteX9" fmla="*/ 1326207 w 2746749"/>
                <a:gd name="connsiteY9" fmla="*/ 54333 h 1730535"/>
                <a:gd name="connsiteX10" fmla="*/ 926184 w 2746749"/>
                <a:gd name="connsiteY10" fmla="*/ 70652 h 1730535"/>
                <a:gd name="connsiteX11" fmla="*/ 776671 w 2746749"/>
                <a:gd name="connsiteY11" fmla="*/ 154890 h 1730535"/>
                <a:gd name="connsiteX12" fmla="*/ 651857 w 2746749"/>
                <a:gd name="connsiteY12" fmla="*/ 278823 h 1730535"/>
                <a:gd name="connsiteX13" fmla="*/ 512929 w 2746749"/>
                <a:gd name="connsiteY13" fmla="*/ 484788 h 1730535"/>
                <a:gd name="connsiteX14" fmla="*/ 370915 w 2746749"/>
                <a:gd name="connsiteY14" fmla="*/ 772787 h 1730535"/>
                <a:gd name="connsiteX15" fmla="*/ 292851 w 2746749"/>
                <a:gd name="connsiteY15" fmla="*/ 962434 h 1730535"/>
                <a:gd name="connsiteX16" fmla="*/ 181267 w 2746749"/>
                <a:gd name="connsiteY16" fmla="*/ 1267634 h 1730535"/>
                <a:gd name="connsiteX17" fmla="*/ 116876 w 2746749"/>
                <a:gd name="connsiteY17" fmla="*/ 1464337 h 1730535"/>
                <a:gd name="connsiteX18" fmla="*/ 38812 w 2746749"/>
                <a:gd name="connsiteY18" fmla="*/ 1708232 h 1730535"/>
                <a:gd name="connsiteX19" fmla="*/ 31755 w 2746749"/>
                <a:gd name="connsiteY19" fmla="*/ 1724992 h 1730535"/>
                <a:gd name="connsiteX20" fmla="*/ 0 w 2746749"/>
                <a:gd name="connsiteY20" fmla="*/ 1713966 h 1730535"/>
                <a:gd name="connsiteX0" fmla="*/ 0 w 2709624"/>
                <a:gd name="connsiteY0" fmla="*/ 1713966 h 1730535"/>
                <a:gd name="connsiteX1" fmla="*/ 348863 w 2709624"/>
                <a:gd name="connsiteY1" fmla="*/ 743237 h 1730535"/>
                <a:gd name="connsiteX2" fmla="*/ 534540 w 2709624"/>
                <a:gd name="connsiteY2" fmla="*/ 382026 h 1730535"/>
                <a:gd name="connsiteX3" fmla="*/ 830478 w 2709624"/>
                <a:gd name="connsiteY3" fmla="*/ 82119 h 1730535"/>
                <a:gd name="connsiteX4" fmla="*/ 1345613 w 2709624"/>
                <a:gd name="connsiteY4" fmla="*/ 23019 h 1730535"/>
                <a:gd name="connsiteX5" fmla="*/ 1654781 w 2709624"/>
                <a:gd name="connsiteY5" fmla="*/ 120048 h 1730535"/>
                <a:gd name="connsiteX6" fmla="*/ 2684763 w 2709624"/>
                <a:gd name="connsiteY6" fmla="*/ 544757 h 1730535"/>
                <a:gd name="connsiteX7" fmla="*/ 2664146 w 2709624"/>
                <a:gd name="connsiteY7" fmla="*/ 560842 h 1730535"/>
                <a:gd name="connsiteX8" fmla="*/ 1695357 w 2709624"/>
                <a:gd name="connsiteY8" fmla="*/ 178706 h 1730535"/>
                <a:gd name="connsiteX9" fmla="*/ 1326207 w 2709624"/>
                <a:gd name="connsiteY9" fmla="*/ 54333 h 1730535"/>
                <a:gd name="connsiteX10" fmla="*/ 926184 w 2709624"/>
                <a:gd name="connsiteY10" fmla="*/ 70652 h 1730535"/>
                <a:gd name="connsiteX11" fmla="*/ 776671 w 2709624"/>
                <a:gd name="connsiteY11" fmla="*/ 154890 h 1730535"/>
                <a:gd name="connsiteX12" fmla="*/ 651857 w 2709624"/>
                <a:gd name="connsiteY12" fmla="*/ 278823 h 1730535"/>
                <a:gd name="connsiteX13" fmla="*/ 512929 w 2709624"/>
                <a:gd name="connsiteY13" fmla="*/ 484788 h 1730535"/>
                <a:gd name="connsiteX14" fmla="*/ 370915 w 2709624"/>
                <a:gd name="connsiteY14" fmla="*/ 772787 h 1730535"/>
                <a:gd name="connsiteX15" fmla="*/ 292851 w 2709624"/>
                <a:gd name="connsiteY15" fmla="*/ 962434 h 1730535"/>
                <a:gd name="connsiteX16" fmla="*/ 181267 w 2709624"/>
                <a:gd name="connsiteY16" fmla="*/ 1267634 h 1730535"/>
                <a:gd name="connsiteX17" fmla="*/ 116876 w 2709624"/>
                <a:gd name="connsiteY17" fmla="*/ 1464337 h 1730535"/>
                <a:gd name="connsiteX18" fmla="*/ 38812 w 2709624"/>
                <a:gd name="connsiteY18" fmla="*/ 1708232 h 1730535"/>
                <a:gd name="connsiteX19" fmla="*/ 31755 w 2709624"/>
                <a:gd name="connsiteY19" fmla="*/ 1724992 h 1730535"/>
                <a:gd name="connsiteX20" fmla="*/ 0 w 2709624"/>
                <a:gd name="connsiteY20" fmla="*/ 1713966 h 1730535"/>
                <a:gd name="connsiteX0" fmla="*/ 0 w 2703098"/>
                <a:gd name="connsiteY0" fmla="*/ 1713966 h 1730535"/>
                <a:gd name="connsiteX1" fmla="*/ 348863 w 2703098"/>
                <a:gd name="connsiteY1" fmla="*/ 743237 h 1730535"/>
                <a:gd name="connsiteX2" fmla="*/ 534540 w 2703098"/>
                <a:gd name="connsiteY2" fmla="*/ 382026 h 1730535"/>
                <a:gd name="connsiteX3" fmla="*/ 830478 w 2703098"/>
                <a:gd name="connsiteY3" fmla="*/ 82119 h 1730535"/>
                <a:gd name="connsiteX4" fmla="*/ 1345613 w 2703098"/>
                <a:gd name="connsiteY4" fmla="*/ 23019 h 1730535"/>
                <a:gd name="connsiteX5" fmla="*/ 1654781 w 2703098"/>
                <a:gd name="connsiteY5" fmla="*/ 120048 h 1730535"/>
                <a:gd name="connsiteX6" fmla="*/ 2684763 w 2703098"/>
                <a:gd name="connsiteY6" fmla="*/ 544757 h 1730535"/>
                <a:gd name="connsiteX7" fmla="*/ 2652170 w 2703098"/>
                <a:gd name="connsiteY7" fmla="*/ 591978 h 1730535"/>
                <a:gd name="connsiteX8" fmla="*/ 1695357 w 2703098"/>
                <a:gd name="connsiteY8" fmla="*/ 178706 h 1730535"/>
                <a:gd name="connsiteX9" fmla="*/ 1326207 w 2703098"/>
                <a:gd name="connsiteY9" fmla="*/ 54333 h 1730535"/>
                <a:gd name="connsiteX10" fmla="*/ 926184 w 2703098"/>
                <a:gd name="connsiteY10" fmla="*/ 70652 h 1730535"/>
                <a:gd name="connsiteX11" fmla="*/ 776671 w 2703098"/>
                <a:gd name="connsiteY11" fmla="*/ 154890 h 1730535"/>
                <a:gd name="connsiteX12" fmla="*/ 651857 w 2703098"/>
                <a:gd name="connsiteY12" fmla="*/ 278823 h 1730535"/>
                <a:gd name="connsiteX13" fmla="*/ 512929 w 2703098"/>
                <a:gd name="connsiteY13" fmla="*/ 484788 h 1730535"/>
                <a:gd name="connsiteX14" fmla="*/ 370915 w 2703098"/>
                <a:gd name="connsiteY14" fmla="*/ 772787 h 1730535"/>
                <a:gd name="connsiteX15" fmla="*/ 292851 w 2703098"/>
                <a:gd name="connsiteY15" fmla="*/ 962434 h 1730535"/>
                <a:gd name="connsiteX16" fmla="*/ 181267 w 2703098"/>
                <a:gd name="connsiteY16" fmla="*/ 1267634 h 1730535"/>
                <a:gd name="connsiteX17" fmla="*/ 116876 w 2703098"/>
                <a:gd name="connsiteY17" fmla="*/ 1464337 h 1730535"/>
                <a:gd name="connsiteX18" fmla="*/ 38812 w 2703098"/>
                <a:gd name="connsiteY18" fmla="*/ 1708232 h 1730535"/>
                <a:gd name="connsiteX19" fmla="*/ 31755 w 2703098"/>
                <a:gd name="connsiteY19" fmla="*/ 1724992 h 1730535"/>
                <a:gd name="connsiteX20" fmla="*/ 0 w 2703098"/>
                <a:gd name="connsiteY20" fmla="*/ 1713966 h 1730535"/>
                <a:gd name="connsiteX0" fmla="*/ 0 w 2732024"/>
                <a:gd name="connsiteY0" fmla="*/ 1713966 h 1730535"/>
                <a:gd name="connsiteX1" fmla="*/ 348863 w 2732024"/>
                <a:gd name="connsiteY1" fmla="*/ 743237 h 1730535"/>
                <a:gd name="connsiteX2" fmla="*/ 534540 w 2732024"/>
                <a:gd name="connsiteY2" fmla="*/ 382026 h 1730535"/>
                <a:gd name="connsiteX3" fmla="*/ 830478 w 2732024"/>
                <a:gd name="connsiteY3" fmla="*/ 82119 h 1730535"/>
                <a:gd name="connsiteX4" fmla="*/ 1345613 w 2732024"/>
                <a:gd name="connsiteY4" fmla="*/ 23019 h 1730535"/>
                <a:gd name="connsiteX5" fmla="*/ 1654781 w 2732024"/>
                <a:gd name="connsiteY5" fmla="*/ 120048 h 1730535"/>
                <a:gd name="connsiteX6" fmla="*/ 2667998 w 2732024"/>
                <a:gd name="connsiteY6" fmla="*/ 568707 h 1730535"/>
                <a:gd name="connsiteX7" fmla="*/ 2652170 w 2732024"/>
                <a:gd name="connsiteY7" fmla="*/ 591978 h 1730535"/>
                <a:gd name="connsiteX8" fmla="*/ 1695357 w 2732024"/>
                <a:gd name="connsiteY8" fmla="*/ 178706 h 1730535"/>
                <a:gd name="connsiteX9" fmla="*/ 1326207 w 2732024"/>
                <a:gd name="connsiteY9" fmla="*/ 54333 h 1730535"/>
                <a:gd name="connsiteX10" fmla="*/ 926184 w 2732024"/>
                <a:gd name="connsiteY10" fmla="*/ 70652 h 1730535"/>
                <a:gd name="connsiteX11" fmla="*/ 776671 w 2732024"/>
                <a:gd name="connsiteY11" fmla="*/ 154890 h 1730535"/>
                <a:gd name="connsiteX12" fmla="*/ 651857 w 2732024"/>
                <a:gd name="connsiteY12" fmla="*/ 278823 h 1730535"/>
                <a:gd name="connsiteX13" fmla="*/ 512929 w 2732024"/>
                <a:gd name="connsiteY13" fmla="*/ 484788 h 1730535"/>
                <a:gd name="connsiteX14" fmla="*/ 370915 w 2732024"/>
                <a:gd name="connsiteY14" fmla="*/ 772787 h 1730535"/>
                <a:gd name="connsiteX15" fmla="*/ 292851 w 2732024"/>
                <a:gd name="connsiteY15" fmla="*/ 962434 h 1730535"/>
                <a:gd name="connsiteX16" fmla="*/ 181267 w 2732024"/>
                <a:gd name="connsiteY16" fmla="*/ 1267634 h 1730535"/>
                <a:gd name="connsiteX17" fmla="*/ 116876 w 2732024"/>
                <a:gd name="connsiteY17" fmla="*/ 1464337 h 1730535"/>
                <a:gd name="connsiteX18" fmla="*/ 38812 w 2732024"/>
                <a:gd name="connsiteY18" fmla="*/ 1708232 h 1730535"/>
                <a:gd name="connsiteX19" fmla="*/ 31755 w 2732024"/>
                <a:gd name="connsiteY19" fmla="*/ 1724992 h 1730535"/>
                <a:gd name="connsiteX20" fmla="*/ 0 w 2732024"/>
                <a:gd name="connsiteY20" fmla="*/ 1713966 h 1730535"/>
                <a:gd name="connsiteX0" fmla="*/ 0 w 2685693"/>
                <a:gd name="connsiteY0" fmla="*/ 1713966 h 1730535"/>
                <a:gd name="connsiteX1" fmla="*/ 348863 w 2685693"/>
                <a:gd name="connsiteY1" fmla="*/ 743237 h 1730535"/>
                <a:gd name="connsiteX2" fmla="*/ 534540 w 2685693"/>
                <a:gd name="connsiteY2" fmla="*/ 382026 h 1730535"/>
                <a:gd name="connsiteX3" fmla="*/ 830478 w 2685693"/>
                <a:gd name="connsiteY3" fmla="*/ 82119 h 1730535"/>
                <a:gd name="connsiteX4" fmla="*/ 1345613 w 2685693"/>
                <a:gd name="connsiteY4" fmla="*/ 23019 h 1730535"/>
                <a:gd name="connsiteX5" fmla="*/ 1654781 w 2685693"/>
                <a:gd name="connsiteY5" fmla="*/ 120048 h 1730535"/>
                <a:gd name="connsiteX6" fmla="*/ 2667998 w 2685693"/>
                <a:gd name="connsiteY6" fmla="*/ 568707 h 1730535"/>
                <a:gd name="connsiteX7" fmla="*/ 2652170 w 2685693"/>
                <a:gd name="connsiteY7" fmla="*/ 591978 h 1730535"/>
                <a:gd name="connsiteX8" fmla="*/ 1695357 w 2685693"/>
                <a:gd name="connsiteY8" fmla="*/ 178706 h 1730535"/>
                <a:gd name="connsiteX9" fmla="*/ 1326207 w 2685693"/>
                <a:gd name="connsiteY9" fmla="*/ 54333 h 1730535"/>
                <a:gd name="connsiteX10" fmla="*/ 926184 w 2685693"/>
                <a:gd name="connsiteY10" fmla="*/ 70652 h 1730535"/>
                <a:gd name="connsiteX11" fmla="*/ 776671 w 2685693"/>
                <a:gd name="connsiteY11" fmla="*/ 154890 h 1730535"/>
                <a:gd name="connsiteX12" fmla="*/ 651857 w 2685693"/>
                <a:gd name="connsiteY12" fmla="*/ 278823 h 1730535"/>
                <a:gd name="connsiteX13" fmla="*/ 512929 w 2685693"/>
                <a:gd name="connsiteY13" fmla="*/ 484788 h 1730535"/>
                <a:gd name="connsiteX14" fmla="*/ 370915 w 2685693"/>
                <a:gd name="connsiteY14" fmla="*/ 772787 h 1730535"/>
                <a:gd name="connsiteX15" fmla="*/ 292851 w 2685693"/>
                <a:gd name="connsiteY15" fmla="*/ 962434 h 1730535"/>
                <a:gd name="connsiteX16" fmla="*/ 181267 w 2685693"/>
                <a:gd name="connsiteY16" fmla="*/ 1267634 h 1730535"/>
                <a:gd name="connsiteX17" fmla="*/ 116876 w 2685693"/>
                <a:gd name="connsiteY17" fmla="*/ 1464337 h 1730535"/>
                <a:gd name="connsiteX18" fmla="*/ 38812 w 2685693"/>
                <a:gd name="connsiteY18" fmla="*/ 1708232 h 1730535"/>
                <a:gd name="connsiteX19" fmla="*/ 31755 w 2685693"/>
                <a:gd name="connsiteY19" fmla="*/ 1724992 h 1730535"/>
                <a:gd name="connsiteX20" fmla="*/ 0 w 2685693"/>
                <a:gd name="connsiteY20" fmla="*/ 1713966 h 1730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685693" h="1730535">
                  <a:moveTo>
                    <a:pt x="0" y="1713966"/>
                  </a:moveTo>
                  <a:cubicBezTo>
                    <a:pt x="106291" y="1386273"/>
                    <a:pt x="209053" y="1059022"/>
                    <a:pt x="348863" y="743237"/>
                  </a:cubicBezTo>
                  <a:cubicBezTo>
                    <a:pt x="403551" y="619746"/>
                    <a:pt x="456917" y="492727"/>
                    <a:pt x="534540" y="382026"/>
                  </a:cubicBezTo>
                  <a:cubicBezTo>
                    <a:pt x="615251" y="266473"/>
                    <a:pt x="707869" y="155331"/>
                    <a:pt x="830478" y="82119"/>
                  </a:cubicBezTo>
                  <a:cubicBezTo>
                    <a:pt x="984842" y="-9176"/>
                    <a:pt x="1174048" y="-17115"/>
                    <a:pt x="1345613" y="23019"/>
                  </a:cubicBezTo>
                  <a:cubicBezTo>
                    <a:pt x="1451021" y="47718"/>
                    <a:pt x="1434384" y="29100"/>
                    <a:pt x="1654781" y="120048"/>
                  </a:cubicBezTo>
                  <a:cubicBezTo>
                    <a:pt x="1875179" y="210996"/>
                    <a:pt x="2664028" y="561650"/>
                    <a:pt x="2667998" y="568707"/>
                  </a:cubicBezTo>
                  <a:cubicBezTo>
                    <a:pt x="2681670" y="576204"/>
                    <a:pt x="2706501" y="616262"/>
                    <a:pt x="2652170" y="591978"/>
                  </a:cubicBezTo>
                  <a:cubicBezTo>
                    <a:pt x="2492720" y="520709"/>
                    <a:pt x="2014295" y="316463"/>
                    <a:pt x="1695357" y="178706"/>
                  </a:cubicBezTo>
                  <a:cubicBezTo>
                    <a:pt x="1474363" y="89099"/>
                    <a:pt x="1454990" y="81237"/>
                    <a:pt x="1326207" y="54333"/>
                  </a:cubicBezTo>
                  <a:cubicBezTo>
                    <a:pt x="1193454" y="26548"/>
                    <a:pt x="1055408" y="25666"/>
                    <a:pt x="926184" y="70652"/>
                  </a:cubicBezTo>
                  <a:cubicBezTo>
                    <a:pt x="871936" y="89616"/>
                    <a:pt x="822098" y="118725"/>
                    <a:pt x="776671" y="154890"/>
                  </a:cubicBezTo>
                  <a:cubicBezTo>
                    <a:pt x="730362" y="191497"/>
                    <a:pt x="688904" y="232954"/>
                    <a:pt x="651857" y="278823"/>
                  </a:cubicBezTo>
                  <a:cubicBezTo>
                    <a:pt x="599814" y="343214"/>
                    <a:pt x="553505" y="412017"/>
                    <a:pt x="512929" y="484788"/>
                  </a:cubicBezTo>
                  <a:cubicBezTo>
                    <a:pt x="460446" y="578289"/>
                    <a:pt x="413254" y="674435"/>
                    <a:pt x="370915" y="772787"/>
                  </a:cubicBezTo>
                  <a:cubicBezTo>
                    <a:pt x="344011" y="835856"/>
                    <a:pt x="318431" y="898924"/>
                    <a:pt x="292851" y="962434"/>
                  </a:cubicBezTo>
                  <a:cubicBezTo>
                    <a:pt x="252716" y="1062991"/>
                    <a:pt x="217433" y="1165754"/>
                    <a:pt x="181267" y="1267634"/>
                  </a:cubicBezTo>
                  <a:cubicBezTo>
                    <a:pt x="158333" y="1332467"/>
                    <a:pt x="138046" y="1398623"/>
                    <a:pt x="116876" y="1464337"/>
                  </a:cubicBezTo>
                  <a:cubicBezTo>
                    <a:pt x="90854" y="1545489"/>
                    <a:pt x="63951" y="1626640"/>
                    <a:pt x="38812" y="1708232"/>
                  </a:cubicBezTo>
                  <a:cubicBezTo>
                    <a:pt x="37047" y="1713966"/>
                    <a:pt x="34842" y="1719700"/>
                    <a:pt x="31755" y="1724992"/>
                  </a:cubicBezTo>
                  <a:cubicBezTo>
                    <a:pt x="17201" y="1734695"/>
                    <a:pt x="9703" y="1732049"/>
                    <a:pt x="0" y="1713966"/>
                  </a:cubicBezTo>
                  <a:close/>
                </a:path>
              </a:pathLst>
            </a:custGeom>
            <a:solidFill>
              <a:srgbClr val="030303"/>
            </a:solidFill>
            <a:ln w="4402"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C284A768-ED3B-4C6C-A339-8F6E0CF72975}"/>
                </a:ext>
              </a:extLst>
            </p:cNvPr>
            <p:cNvSpPr/>
            <p:nvPr/>
          </p:nvSpPr>
          <p:spPr>
            <a:xfrm flipH="1">
              <a:off x="2907618" y="3082036"/>
              <a:ext cx="188724" cy="3630659"/>
            </a:xfrm>
            <a:custGeom>
              <a:avLst/>
              <a:gdLst>
                <a:gd name="connsiteX0" fmla="*/ 173777 w 186137"/>
                <a:gd name="connsiteY0" fmla="*/ 2629479 h 2638532"/>
                <a:gd name="connsiteX1" fmla="*/ 8 w 186137"/>
                <a:gd name="connsiteY1" fmla="*/ 0 h 2638532"/>
                <a:gd name="connsiteX2" fmla="*/ 14121 w 186137"/>
                <a:gd name="connsiteY2" fmla="*/ 1764 h 2638532"/>
                <a:gd name="connsiteX3" fmla="*/ 186126 w 186137"/>
                <a:gd name="connsiteY3" fmla="*/ 2629038 h 2638532"/>
                <a:gd name="connsiteX4" fmla="*/ 173777 w 186137"/>
                <a:gd name="connsiteY4" fmla="*/ 2629479 h 263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137" h="2638532">
                  <a:moveTo>
                    <a:pt x="173777" y="2629479"/>
                  </a:moveTo>
                  <a:cubicBezTo>
                    <a:pt x="172454" y="2615366"/>
                    <a:pt x="-1316" y="11908"/>
                    <a:pt x="8" y="0"/>
                  </a:cubicBezTo>
                  <a:cubicBezTo>
                    <a:pt x="4859" y="1323"/>
                    <a:pt x="9270" y="441"/>
                    <a:pt x="14121" y="1764"/>
                  </a:cubicBezTo>
                  <a:cubicBezTo>
                    <a:pt x="12357" y="26903"/>
                    <a:pt x="186126" y="2618012"/>
                    <a:pt x="186126" y="2629038"/>
                  </a:cubicBezTo>
                  <a:cubicBezTo>
                    <a:pt x="186567" y="2640946"/>
                    <a:pt x="174218" y="2642270"/>
                    <a:pt x="173777" y="2629479"/>
                  </a:cubicBezTo>
                  <a:close/>
                </a:path>
              </a:pathLst>
            </a:custGeom>
            <a:solidFill>
              <a:srgbClr val="8D8D8D"/>
            </a:solidFill>
            <a:ln w="4402"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B17DBC9F-A03B-4A11-A97D-3DBC8D48076B}"/>
                </a:ext>
              </a:extLst>
            </p:cNvPr>
            <p:cNvSpPr/>
            <p:nvPr/>
          </p:nvSpPr>
          <p:spPr>
            <a:xfrm>
              <a:off x="1024137" y="3535246"/>
              <a:ext cx="253243" cy="105794"/>
            </a:xfrm>
            <a:custGeom>
              <a:avLst/>
              <a:gdLst>
                <a:gd name="connsiteX0" fmla="*/ 195467 w 253243"/>
                <a:gd name="connsiteY0" fmla="*/ 196 h 105794"/>
                <a:gd name="connsiteX1" fmla="*/ 220606 w 253243"/>
                <a:gd name="connsiteY1" fmla="*/ 196 h 105794"/>
                <a:gd name="connsiteX2" fmla="*/ 253243 w 253243"/>
                <a:gd name="connsiteY2" fmla="*/ 34156 h 105794"/>
                <a:gd name="connsiteX3" fmla="*/ 252802 w 253243"/>
                <a:gd name="connsiteY3" fmla="*/ 46946 h 105794"/>
                <a:gd name="connsiteX4" fmla="*/ 210021 w 253243"/>
                <a:gd name="connsiteY4" fmla="*/ 79583 h 105794"/>
                <a:gd name="connsiteX5" fmla="*/ 76386 w 253243"/>
                <a:gd name="connsiteY5" fmla="*/ 92373 h 105794"/>
                <a:gd name="connsiteX6" fmla="*/ 29195 w 253243"/>
                <a:gd name="connsiteY6" fmla="*/ 105163 h 105794"/>
                <a:gd name="connsiteX7" fmla="*/ 527 w 253243"/>
                <a:gd name="connsiteY7" fmla="*/ 75614 h 105794"/>
                <a:gd name="connsiteX8" fmla="*/ 46837 w 253243"/>
                <a:gd name="connsiteY8" fmla="*/ 24894 h 105794"/>
                <a:gd name="connsiteX9" fmla="*/ 195467 w 253243"/>
                <a:gd name="connsiteY9" fmla="*/ 196 h 105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3243" h="105794">
                  <a:moveTo>
                    <a:pt x="195467" y="196"/>
                  </a:moveTo>
                  <a:cubicBezTo>
                    <a:pt x="207375" y="196"/>
                    <a:pt x="213991" y="-245"/>
                    <a:pt x="220606" y="196"/>
                  </a:cubicBezTo>
                  <a:cubicBezTo>
                    <a:pt x="240894" y="1519"/>
                    <a:pt x="252361" y="13868"/>
                    <a:pt x="253243" y="34156"/>
                  </a:cubicBezTo>
                  <a:cubicBezTo>
                    <a:pt x="253243" y="38566"/>
                    <a:pt x="253243" y="42536"/>
                    <a:pt x="252802" y="46946"/>
                  </a:cubicBezTo>
                  <a:cubicBezTo>
                    <a:pt x="249715" y="79583"/>
                    <a:pt x="240894" y="89727"/>
                    <a:pt x="210021" y="79583"/>
                  </a:cubicBezTo>
                  <a:cubicBezTo>
                    <a:pt x="162389" y="63706"/>
                    <a:pt x="119608" y="76496"/>
                    <a:pt x="76386" y="92373"/>
                  </a:cubicBezTo>
                  <a:cubicBezTo>
                    <a:pt x="60950" y="98107"/>
                    <a:pt x="45072" y="102517"/>
                    <a:pt x="29195" y="105163"/>
                  </a:cubicBezTo>
                  <a:cubicBezTo>
                    <a:pt x="8025" y="108692"/>
                    <a:pt x="-2560" y="97225"/>
                    <a:pt x="527" y="75614"/>
                  </a:cubicBezTo>
                  <a:cubicBezTo>
                    <a:pt x="4938" y="48710"/>
                    <a:pt x="22138" y="32833"/>
                    <a:pt x="46837" y="24894"/>
                  </a:cubicBezTo>
                  <a:cubicBezTo>
                    <a:pt x="97115" y="8576"/>
                    <a:pt x="148717" y="3724"/>
                    <a:pt x="195467" y="196"/>
                  </a:cubicBezTo>
                  <a:close/>
                </a:path>
              </a:pathLst>
            </a:custGeom>
            <a:solidFill>
              <a:srgbClr val="DEB4B2"/>
            </a:solidFill>
            <a:ln w="4402"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9F581B23-94A0-45D0-907D-36848DBBC783}"/>
                </a:ext>
              </a:extLst>
            </p:cNvPr>
            <p:cNvSpPr/>
            <p:nvPr/>
          </p:nvSpPr>
          <p:spPr>
            <a:xfrm>
              <a:off x="1197993" y="3561560"/>
              <a:ext cx="56894" cy="36706"/>
            </a:xfrm>
            <a:custGeom>
              <a:avLst/>
              <a:gdLst>
                <a:gd name="connsiteX0" fmla="*/ 56894 w 56894"/>
                <a:gd name="connsiteY0" fmla="*/ 8725 h 36706"/>
                <a:gd name="connsiteX1" fmla="*/ 31755 w 56894"/>
                <a:gd name="connsiteY1" fmla="*/ 5637 h 36706"/>
                <a:gd name="connsiteX2" fmla="*/ 35724 w 56894"/>
                <a:gd name="connsiteY2" fmla="*/ 32100 h 36706"/>
                <a:gd name="connsiteX3" fmla="*/ 0 w 56894"/>
                <a:gd name="connsiteY3" fmla="*/ 29454 h 36706"/>
                <a:gd name="connsiteX4" fmla="*/ 18083 w 56894"/>
                <a:gd name="connsiteY4" fmla="*/ 32100 h 36706"/>
                <a:gd name="connsiteX5" fmla="*/ 19406 w 56894"/>
                <a:gd name="connsiteY5" fmla="*/ 6961 h 36706"/>
                <a:gd name="connsiteX6" fmla="*/ 56894 w 56894"/>
                <a:gd name="connsiteY6" fmla="*/ 8725 h 36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894" h="36706">
                  <a:moveTo>
                    <a:pt x="56894" y="8725"/>
                  </a:moveTo>
                  <a:cubicBezTo>
                    <a:pt x="49838" y="5196"/>
                    <a:pt x="42340" y="3873"/>
                    <a:pt x="31755" y="5637"/>
                  </a:cubicBezTo>
                  <a:cubicBezTo>
                    <a:pt x="39253" y="14458"/>
                    <a:pt x="44545" y="25484"/>
                    <a:pt x="35724" y="32100"/>
                  </a:cubicBezTo>
                  <a:cubicBezTo>
                    <a:pt x="26462" y="39598"/>
                    <a:pt x="13672" y="37392"/>
                    <a:pt x="0" y="29454"/>
                  </a:cubicBezTo>
                  <a:cubicBezTo>
                    <a:pt x="8380" y="30777"/>
                    <a:pt x="13231" y="31218"/>
                    <a:pt x="18083" y="32100"/>
                  </a:cubicBezTo>
                  <a:cubicBezTo>
                    <a:pt x="26462" y="23720"/>
                    <a:pt x="3528" y="14899"/>
                    <a:pt x="19406" y="6961"/>
                  </a:cubicBezTo>
                  <a:cubicBezTo>
                    <a:pt x="32196" y="345"/>
                    <a:pt x="44986" y="-5389"/>
                    <a:pt x="56894" y="8725"/>
                  </a:cubicBezTo>
                  <a:close/>
                </a:path>
              </a:pathLst>
            </a:custGeom>
            <a:solidFill>
              <a:srgbClr val="3F3536"/>
            </a:solidFill>
            <a:ln w="4402"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A243220B-EB19-4E1F-BB95-54170FA05D6E}"/>
                </a:ext>
              </a:extLst>
            </p:cNvPr>
            <p:cNvSpPr/>
            <p:nvPr/>
          </p:nvSpPr>
          <p:spPr>
            <a:xfrm>
              <a:off x="1074502" y="3586255"/>
              <a:ext cx="44189" cy="27730"/>
            </a:xfrm>
            <a:custGeom>
              <a:avLst/>
              <a:gdLst>
                <a:gd name="connsiteX0" fmla="*/ 441 w 44189"/>
                <a:gd name="connsiteY0" fmla="*/ 6083 h 27730"/>
                <a:gd name="connsiteX1" fmla="*/ 41458 w 44189"/>
                <a:gd name="connsiteY1" fmla="*/ 4319 h 27730"/>
                <a:gd name="connsiteX2" fmla="*/ 43222 w 44189"/>
                <a:gd name="connsiteY2" fmla="*/ 6524 h 27730"/>
                <a:gd name="connsiteX3" fmla="*/ 39694 w 44189"/>
                <a:gd name="connsiteY3" fmla="*/ 26812 h 27730"/>
                <a:gd name="connsiteX4" fmla="*/ 0 w 44189"/>
                <a:gd name="connsiteY4" fmla="*/ 21519 h 27730"/>
                <a:gd name="connsiteX5" fmla="*/ 22052 w 44189"/>
                <a:gd name="connsiteY5" fmla="*/ 6083 h 27730"/>
                <a:gd name="connsiteX6" fmla="*/ 441 w 44189"/>
                <a:gd name="connsiteY6" fmla="*/ 6083 h 27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9" h="27730">
                  <a:moveTo>
                    <a:pt x="441" y="6083"/>
                  </a:moveTo>
                  <a:cubicBezTo>
                    <a:pt x="13672" y="-5384"/>
                    <a:pt x="27786" y="2555"/>
                    <a:pt x="41458" y="4319"/>
                  </a:cubicBezTo>
                  <a:cubicBezTo>
                    <a:pt x="42340" y="4319"/>
                    <a:pt x="45868" y="5201"/>
                    <a:pt x="43222" y="6524"/>
                  </a:cubicBezTo>
                  <a:cubicBezTo>
                    <a:pt x="31314" y="11816"/>
                    <a:pt x="52043" y="22401"/>
                    <a:pt x="39694" y="26812"/>
                  </a:cubicBezTo>
                  <a:cubicBezTo>
                    <a:pt x="33519" y="29017"/>
                    <a:pt x="14554" y="27253"/>
                    <a:pt x="0" y="21519"/>
                  </a:cubicBezTo>
                  <a:cubicBezTo>
                    <a:pt x="30432" y="27694"/>
                    <a:pt x="11908" y="14022"/>
                    <a:pt x="22052" y="6083"/>
                  </a:cubicBezTo>
                  <a:cubicBezTo>
                    <a:pt x="14554" y="2114"/>
                    <a:pt x="7498" y="5201"/>
                    <a:pt x="441" y="6083"/>
                  </a:cubicBezTo>
                  <a:close/>
                </a:path>
              </a:pathLst>
            </a:custGeom>
            <a:solidFill>
              <a:srgbClr val="362F2D"/>
            </a:solidFill>
            <a:ln w="4402"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78BF8101-2E20-45CF-8442-FD304C648BF6}"/>
                </a:ext>
              </a:extLst>
            </p:cNvPr>
            <p:cNvSpPr/>
            <p:nvPr/>
          </p:nvSpPr>
          <p:spPr>
            <a:xfrm>
              <a:off x="1057301" y="3565365"/>
              <a:ext cx="69243" cy="13740"/>
            </a:xfrm>
            <a:custGeom>
              <a:avLst/>
              <a:gdLst>
                <a:gd name="connsiteX0" fmla="*/ 0 w 69243"/>
                <a:gd name="connsiteY0" fmla="*/ 12417 h 13740"/>
                <a:gd name="connsiteX1" fmla="*/ 69243 w 69243"/>
                <a:gd name="connsiteY1" fmla="*/ 13740 h 13740"/>
                <a:gd name="connsiteX2" fmla="*/ 0 w 69243"/>
                <a:gd name="connsiteY2" fmla="*/ 12417 h 13740"/>
              </a:gdLst>
              <a:ahLst/>
              <a:cxnLst>
                <a:cxn ang="0">
                  <a:pos x="connsiteX0" y="connsiteY0"/>
                </a:cxn>
                <a:cxn ang="0">
                  <a:pos x="connsiteX1" y="connsiteY1"/>
                </a:cxn>
                <a:cxn ang="0">
                  <a:pos x="connsiteX2" y="connsiteY2"/>
                </a:cxn>
              </a:cxnLst>
              <a:rect l="l" t="t" r="r" b="b"/>
              <a:pathLst>
                <a:path w="69243" h="13740">
                  <a:moveTo>
                    <a:pt x="0" y="12417"/>
                  </a:moveTo>
                  <a:cubicBezTo>
                    <a:pt x="22493" y="-4783"/>
                    <a:pt x="44986" y="-3901"/>
                    <a:pt x="69243" y="13740"/>
                  </a:cubicBezTo>
                  <a:cubicBezTo>
                    <a:pt x="45868" y="5802"/>
                    <a:pt x="22934" y="68"/>
                    <a:pt x="0" y="12417"/>
                  </a:cubicBezTo>
                  <a:close/>
                </a:path>
              </a:pathLst>
            </a:custGeom>
            <a:solidFill>
              <a:srgbClr val="5D3A38"/>
            </a:solidFill>
            <a:ln w="4402"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5757A85C-3E87-4BB3-96D8-9C98E582BDCE}"/>
                </a:ext>
              </a:extLst>
            </p:cNvPr>
            <p:cNvSpPr/>
            <p:nvPr/>
          </p:nvSpPr>
          <p:spPr>
            <a:xfrm>
              <a:off x="1208137" y="3540800"/>
              <a:ext cx="39693" cy="13166"/>
            </a:xfrm>
            <a:custGeom>
              <a:avLst/>
              <a:gdLst>
                <a:gd name="connsiteX0" fmla="*/ 39694 w 39693"/>
                <a:gd name="connsiteY0" fmla="*/ 2140 h 13166"/>
                <a:gd name="connsiteX1" fmla="*/ 0 w 39693"/>
                <a:gd name="connsiteY1" fmla="*/ 13166 h 13166"/>
                <a:gd name="connsiteX2" fmla="*/ 39694 w 39693"/>
                <a:gd name="connsiteY2" fmla="*/ 2140 h 13166"/>
              </a:gdLst>
              <a:ahLst/>
              <a:cxnLst>
                <a:cxn ang="0">
                  <a:pos x="connsiteX0" y="connsiteY0"/>
                </a:cxn>
                <a:cxn ang="0">
                  <a:pos x="connsiteX1" y="connsiteY1"/>
                </a:cxn>
                <a:cxn ang="0">
                  <a:pos x="connsiteX2" y="connsiteY2"/>
                </a:cxn>
              </a:cxnLst>
              <a:rect l="l" t="t" r="r" b="b"/>
              <a:pathLst>
                <a:path w="39693" h="13166">
                  <a:moveTo>
                    <a:pt x="39694" y="2140"/>
                  </a:moveTo>
                  <a:cubicBezTo>
                    <a:pt x="26462" y="5227"/>
                    <a:pt x="12349" y="5227"/>
                    <a:pt x="0" y="13166"/>
                  </a:cubicBezTo>
                  <a:cubicBezTo>
                    <a:pt x="10585" y="-1388"/>
                    <a:pt x="24698" y="-1829"/>
                    <a:pt x="39694" y="2140"/>
                  </a:cubicBezTo>
                  <a:close/>
                </a:path>
              </a:pathLst>
            </a:custGeom>
            <a:solidFill>
              <a:srgbClr val="654343"/>
            </a:solidFill>
            <a:ln w="4402"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CA226F05-B9F0-4C54-9315-B8E9E07BD16D}"/>
                </a:ext>
              </a:extLst>
            </p:cNvPr>
            <p:cNvSpPr/>
            <p:nvPr/>
          </p:nvSpPr>
          <p:spPr>
            <a:xfrm>
              <a:off x="2842300" y="6550529"/>
              <a:ext cx="349104" cy="693425"/>
            </a:xfrm>
            <a:custGeom>
              <a:avLst/>
              <a:gdLst>
                <a:gd name="connsiteX0" fmla="*/ 347539 w 349104"/>
                <a:gd name="connsiteY0" fmla="*/ 491318 h 693425"/>
                <a:gd name="connsiteX1" fmla="*/ 329457 w 349104"/>
                <a:gd name="connsiteY1" fmla="*/ 486026 h 693425"/>
                <a:gd name="connsiteX2" fmla="*/ 284912 w 349104"/>
                <a:gd name="connsiteY2" fmla="*/ 538510 h 693425"/>
                <a:gd name="connsiteX3" fmla="*/ 293733 w 349104"/>
                <a:gd name="connsiteY3" fmla="*/ 555269 h 693425"/>
                <a:gd name="connsiteX4" fmla="*/ 305200 w 349104"/>
                <a:gd name="connsiteY4" fmla="*/ 572029 h 693425"/>
                <a:gd name="connsiteX5" fmla="*/ 254039 w 349104"/>
                <a:gd name="connsiteY5" fmla="*/ 637744 h 693425"/>
                <a:gd name="connsiteX6" fmla="*/ 188324 w 349104"/>
                <a:gd name="connsiteY6" fmla="*/ 654062 h 693425"/>
                <a:gd name="connsiteX7" fmla="*/ 68361 w 349104"/>
                <a:gd name="connsiteY7" fmla="*/ 518663 h 693425"/>
                <a:gd name="connsiteX8" fmla="*/ 67920 w 349104"/>
                <a:gd name="connsiteY8" fmla="*/ 202437 h 693425"/>
                <a:gd name="connsiteX9" fmla="*/ 59982 w 349104"/>
                <a:gd name="connsiteY9" fmla="*/ 193617 h 693425"/>
                <a:gd name="connsiteX10" fmla="*/ 59982 w 349104"/>
                <a:gd name="connsiteY10" fmla="*/ 96588 h 693425"/>
                <a:gd name="connsiteX11" fmla="*/ 97911 w 349104"/>
                <a:gd name="connsiteY11" fmla="*/ 48956 h 693425"/>
                <a:gd name="connsiteX12" fmla="*/ 48956 w 349104"/>
                <a:gd name="connsiteY12" fmla="*/ 0 h 693425"/>
                <a:gd name="connsiteX13" fmla="*/ 0 w 349104"/>
                <a:gd name="connsiteY13" fmla="*/ 48956 h 693425"/>
                <a:gd name="connsiteX14" fmla="*/ 37930 w 349104"/>
                <a:gd name="connsiteY14" fmla="*/ 96588 h 693425"/>
                <a:gd name="connsiteX15" fmla="*/ 37930 w 349104"/>
                <a:gd name="connsiteY15" fmla="*/ 193617 h 693425"/>
                <a:gd name="connsiteX16" fmla="*/ 29991 w 349104"/>
                <a:gd name="connsiteY16" fmla="*/ 202437 h 693425"/>
                <a:gd name="connsiteX17" fmla="*/ 31314 w 349104"/>
                <a:gd name="connsiteY17" fmla="*/ 536746 h 693425"/>
                <a:gd name="connsiteX18" fmla="*/ 111142 w 349104"/>
                <a:gd name="connsiteY18" fmla="*/ 669940 h 693425"/>
                <a:gd name="connsiteX19" fmla="*/ 277855 w 349104"/>
                <a:gd name="connsiteY19" fmla="*/ 667293 h 693425"/>
                <a:gd name="connsiteX20" fmla="*/ 320636 w 349104"/>
                <a:gd name="connsiteY20" fmla="*/ 626277 h 693425"/>
                <a:gd name="connsiteX21" fmla="*/ 347539 w 349104"/>
                <a:gd name="connsiteY21" fmla="*/ 491318 h 693425"/>
                <a:gd name="connsiteX22" fmla="*/ 25580 w 349104"/>
                <a:gd name="connsiteY22" fmla="*/ 49838 h 693425"/>
                <a:gd name="connsiteX23" fmla="*/ 49397 w 349104"/>
                <a:gd name="connsiteY23" fmla="*/ 26021 h 693425"/>
                <a:gd name="connsiteX24" fmla="*/ 73213 w 349104"/>
                <a:gd name="connsiteY24" fmla="*/ 49838 h 693425"/>
                <a:gd name="connsiteX25" fmla="*/ 49397 w 349104"/>
                <a:gd name="connsiteY25" fmla="*/ 73654 h 693425"/>
                <a:gd name="connsiteX26" fmla="*/ 25580 w 349104"/>
                <a:gd name="connsiteY26" fmla="*/ 49838 h 693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49104" h="693425">
                  <a:moveTo>
                    <a:pt x="347539" y="491318"/>
                  </a:moveTo>
                  <a:cubicBezTo>
                    <a:pt x="346657" y="478087"/>
                    <a:pt x="338719" y="475882"/>
                    <a:pt x="329457" y="486026"/>
                  </a:cubicBezTo>
                  <a:cubicBezTo>
                    <a:pt x="313579" y="502785"/>
                    <a:pt x="298584" y="520427"/>
                    <a:pt x="284912" y="538510"/>
                  </a:cubicBezTo>
                  <a:cubicBezTo>
                    <a:pt x="276091" y="550418"/>
                    <a:pt x="279178" y="555710"/>
                    <a:pt x="293733" y="555269"/>
                  </a:cubicBezTo>
                  <a:cubicBezTo>
                    <a:pt x="307846" y="554828"/>
                    <a:pt x="309169" y="561444"/>
                    <a:pt x="305200" y="572029"/>
                  </a:cubicBezTo>
                  <a:cubicBezTo>
                    <a:pt x="295938" y="599814"/>
                    <a:pt x="280060" y="622748"/>
                    <a:pt x="254039" y="637744"/>
                  </a:cubicBezTo>
                  <a:cubicBezTo>
                    <a:pt x="233310" y="648329"/>
                    <a:pt x="212140" y="655826"/>
                    <a:pt x="188324" y="654062"/>
                  </a:cubicBezTo>
                  <a:cubicBezTo>
                    <a:pt x="116876" y="648770"/>
                    <a:pt x="66156" y="593199"/>
                    <a:pt x="68361" y="518663"/>
                  </a:cubicBezTo>
                  <a:cubicBezTo>
                    <a:pt x="69243" y="489995"/>
                    <a:pt x="67920" y="202437"/>
                    <a:pt x="67920" y="202437"/>
                  </a:cubicBezTo>
                  <a:cubicBezTo>
                    <a:pt x="67920" y="198027"/>
                    <a:pt x="64392" y="194058"/>
                    <a:pt x="59982" y="193617"/>
                  </a:cubicBezTo>
                  <a:lnTo>
                    <a:pt x="59982" y="96588"/>
                  </a:lnTo>
                  <a:cubicBezTo>
                    <a:pt x="81592" y="91736"/>
                    <a:pt x="97911" y="72331"/>
                    <a:pt x="97911" y="48956"/>
                  </a:cubicBezTo>
                  <a:cubicBezTo>
                    <a:pt x="97911" y="22052"/>
                    <a:pt x="75859" y="0"/>
                    <a:pt x="48956" y="0"/>
                  </a:cubicBezTo>
                  <a:cubicBezTo>
                    <a:pt x="22052" y="0"/>
                    <a:pt x="0" y="22052"/>
                    <a:pt x="0" y="48956"/>
                  </a:cubicBezTo>
                  <a:cubicBezTo>
                    <a:pt x="0" y="71890"/>
                    <a:pt x="16319" y="91295"/>
                    <a:pt x="37930" y="96588"/>
                  </a:cubicBezTo>
                  <a:lnTo>
                    <a:pt x="37930" y="193617"/>
                  </a:lnTo>
                  <a:cubicBezTo>
                    <a:pt x="33519" y="194058"/>
                    <a:pt x="29991" y="197586"/>
                    <a:pt x="29991" y="202437"/>
                  </a:cubicBezTo>
                  <a:cubicBezTo>
                    <a:pt x="29991" y="202437"/>
                    <a:pt x="31314" y="509401"/>
                    <a:pt x="31314" y="536746"/>
                  </a:cubicBezTo>
                  <a:cubicBezTo>
                    <a:pt x="31755" y="595845"/>
                    <a:pt x="58217" y="641713"/>
                    <a:pt x="111142" y="669940"/>
                  </a:cubicBezTo>
                  <a:cubicBezTo>
                    <a:pt x="166713" y="699930"/>
                    <a:pt x="222725" y="703458"/>
                    <a:pt x="277855" y="667293"/>
                  </a:cubicBezTo>
                  <a:cubicBezTo>
                    <a:pt x="294615" y="655826"/>
                    <a:pt x="308728" y="643036"/>
                    <a:pt x="320636" y="626277"/>
                  </a:cubicBezTo>
                  <a:cubicBezTo>
                    <a:pt x="351068" y="585701"/>
                    <a:pt x="351068" y="538951"/>
                    <a:pt x="347539" y="491318"/>
                  </a:cubicBezTo>
                  <a:close/>
                  <a:moveTo>
                    <a:pt x="25580" y="49838"/>
                  </a:moveTo>
                  <a:cubicBezTo>
                    <a:pt x="25580" y="36607"/>
                    <a:pt x="36165" y="26021"/>
                    <a:pt x="49397" y="26021"/>
                  </a:cubicBezTo>
                  <a:cubicBezTo>
                    <a:pt x="62628" y="26021"/>
                    <a:pt x="73213" y="36607"/>
                    <a:pt x="73213" y="49838"/>
                  </a:cubicBezTo>
                  <a:cubicBezTo>
                    <a:pt x="73213" y="63069"/>
                    <a:pt x="62628" y="73654"/>
                    <a:pt x="49397" y="73654"/>
                  </a:cubicBezTo>
                  <a:cubicBezTo>
                    <a:pt x="36165" y="73654"/>
                    <a:pt x="25580" y="63069"/>
                    <a:pt x="25580" y="49838"/>
                  </a:cubicBezTo>
                  <a:close/>
                </a:path>
              </a:pathLst>
            </a:custGeom>
            <a:solidFill>
              <a:srgbClr val="010101"/>
            </a:solidFill>
            <a:ln w="4402" cap="flat">
              <a:noFill/>
              <a:prstDash val="solid"/>
              <a:miter/>
            </a:ln>
          </p:spPr>
          <p:txBody>
            <a:bodyPr rtlCol="0" anchor="ctr"/>
            <a:lstStyle/>
            <a:p>
              <a:endParaRPr lang="en-US" dirty="0"/>
            </a:p>
          </p:txBody>
        </p:sp>
      </p:grpSp>
      <p:sp>
        <p:nvSpPr>
          <p:cNvPr id="71" name="&quot;Not Allowed&quot; Symbol 70">
            <a:extLst>
              <a:ext uri="{FF2B5EF4-FFF2-40B4-BE49-F238E27FC236}">
                <a16:creationId xmlns:a16="http://schemas.microsoft.com/office/drawing/2014/main" id="{3488D99D-F21B-4558-9FDA-75BA61085D05}"/>
              </a:ext>
            </a:extLst>
          </p:cNvPr>
          <p:cNvSpPr/>
          <p:nvPr/>
        </p:nvSpPr>
        <p:spPr>
          <a:xfrm>
            <a:off x="131281" y="961351"/>
            <a:ext cx="1267006" cy="1267006"/>
          </a:xfrm>
          <a:prstGeom prst="noSmoking">
            <a:avLst>
              <a:gd name="adj" fmla="val 689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95" name="Group 2">
            <a:extLst>
              <a:ext uri="{FF2B5EF4-FFF2-40B4-BE49-F238E27FC236}">
                <a16:creationId xmlns:a16="http://schemas.microsoft.com/office/drawing/2014/main" id="{3D284BF9-48CE-408B-B5EC-985AC6D3A142}"/>
              </a:ext>
            </a:extLst>
          </p:cNvPr>
          <p:cNvGrpSpPr/>
          <p:nvPr/>
        </p:nvGrpSpPr>
        <p:grpSpPr>
          <a:xfrm>
            <a:off x="1929430" y="4655938"/>
            <a:ext cx="1101670" cy="932665"/>
            <a:chOff x="1619672" y="1450893"/>
            <a:chExt cx="931911" cy="915215"/>
          </a:xfrm>
          <a:scene3d>
            <a:camera prst="isometricOffAxis2Right">
              <a:rot lat="0" lon="18600000" rev="1080000"/>
            </a:camera>
            <a:lightRig rig="threePt" dir="t"/>
          </a:scene3d>
        </p:grpSpPr>
        <p:grpSp>
          <p:nvGrpSpPr>
            <p:cNvPr id="96" name="Group 13">
              <a:extLst>
                <a:ext uri="{FF2B5EF4-FFF2-40B4-BE49-F238E27FC236}">
                  <a16:creationId xmlns:a16="http://schemas.microsoft.com/office/drawing/2014/main" id="{6CA693B0-C6E8-458F-A1BB-584B078750E1}"/>
                </a:ext>
              </a:extLst>
            </p:cNvPr>
            <p:cNvGrpSpPr/>
            <p:nvPr/>
          </p:nvGrpSpPr>
          <p:grpSpPr>
            <a:xfrm>
              <a:off x="1619672" y="1450893"/>
              <a:ext cx="931911" cy="803372"/>
              <a:chOff x="2731306" y="5021709"/>
              <a:chExt cx="1863824" cy="1606745"/>
            </a:xfrm>
          </p:grpSpPr>
          <p:sp>
            <p:nvSpPr>
              <p:cNvPr id="98" name="Isosceles Triangle 11">
                <a:extLst>
                  <a:ext uri="{FF2B5EF4-FFF2-40B4-BE49-F238E27FC236}">
                    <a16:creationId xmlns:a16="http://schemas.microsoft.com/office/drawing/2014/main" id="{7784821E-F45F-451A-8EAB-8D70EB3F2706}"/>
                  </a:ext>
                </a:extLst>
              </p:cNvPr>
              <p:cNvSpPr/>
              <p:nvPr/>
            </p:nvSpPr>
            <p:spPr>
              <a:xfrm>
                <a:off x="2843808" y="5156793"/>
                <a:ext cx="1638820" cy="1412776"/>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9" name="Isosceles Triangle 12">
                <a:extLst>
                  <a:ext uri="{FF2B5EF4-FFF2-40B4-BE49-F238E27FC236}">
                    <a16:creationId xmlns:a16="http://schemas.microsoft.com/office/drawing/2014/main" id="{4005D109-FC5C-4309-8348-16CB2F0C4127}"/>
                  </a:ext>
                </a:extLst>
              </p:cNvPr>
              <p:cNvSpPr/>
              <p:nvPr/>
            </p:nvSpPr>
            <p:spPr>
              <a:xfrm>
                <a:off x="2731306" y="5021709"/>
                <a:ext cx="1863824" cy="1606745"/>
              </a:xfrm>
              <a:prstGeom prst="triangl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97" name="TextBox 96">
              <a:extLst>
                <a:ext uri="{FF2B5EF4-FFF2-40B4-BE49-F238E27FC236}">
                  <a16:creationId xmlns:a16="http://schemas.microsoft.com/office/drawing/2014/main" id="{E7B5EA61-8060-429D-A7A3-281DEC1D19D7}"/>
                </a:ext>
              </a:extLst>
            </p:cNvPr>
            <p:cNvSpPr txBox="1"/>
            <p:nvPr/>
          </p:nvSpPr>
          <p:spPr>
            <a:xfrm>
              <a:off x="1840076" y="1491605"/>
              <a:ext cx="510152" cy="874503"/>
            </a:xfrm>
            <a:prstGeom prst="rect">
              <a:avLst/>
            </a:prstGeom>
            <a:noFill/>
          </p:spPr>
          <p:txBody>
            <a:bodyPr wrap="square" rtlCol="0" anchor="ctr">
              <a:spAutoFit/>
            </a:bodyPr>
            <a:lstStyle/>
            <a:p>
              <a:pPr algn="ctr"/>
              <a:r>
                <a:rPr lang="en-US" altLang="ko-KR" sz="4800" b="1" dirty="0">
                  <a:solidFill>
                    <a:schemeClr val="tx1">
                      <a:lumMod val="75000"/>
                      <a:lumOff val="25000"/>
                    </a:schemeClr>
                  </a:solidFill>
                  <a:cs typeface="Arial" pitchFamily="34" charset="0"/>
                </a:rPr>
                <a:t>!</a:t>
              </a:r>
              <a:endParaRPr lang="ko-KR" altLang="en-US" sz="4800" b="1" dirty="0">
                <a:solidFill>
                  <a:schemeClr val="tx1">
                    <a:lumMod val="75000"/>
                    <a:lumOff val="25000"/>
                  </a:schemeClr>
                </a:solidFill>
                <a:cs typeface="Arial" pitchFamily="34" charset="0"/>
              </a:endParaRPr>
            </a:p>
          </p:txBody>
        </p:sp>
      </p:grpSp>
      <p:sp>
        <p:nvSpPr>
          <p:cNvPr id="120" name="TextBox 119">
            <a:extLst>
              <a:ext uri="{FF2B5EF4-FFF2-40B4-BE49-F238E27FC236}">
                <a16:creationId xmlns:a16="http://schemas.microsoft.com/office/drawing/2014/main" id="{2F7E6706-31CE-4E33-9B80-F7657F945EBC}"/>
              </a:ext>
            </a:extLst>
          </p:cNvPr>
          <p:cNvSpPr txBox="1"/>
          <p:nvPr/>
        </p:nvSpPr>
        <p:spPr>
          <a:xfrm>
            <a:off x="6608639" y="1822213"/>
            <a:ext cx="2715808" cy="437043"/>
          </a:xfrm>
          <a:prstGeom prst="rect">
            <a:avLst/>
          </a:prstGeom>
          <a:noFill/>
        </p:spPr>
        <p:txBody>
          <a:bodyPr wrap="square" rtlCol="0">
            <a:spAutoFit/>
          </a:bodyPr>
          <a:lstStyle/>
          <a:p>
            <a:pPr marL="285750" indent="-285750">
              <a:lnSpc>
                <a:spcPct val="80000"/>
              </a:lnSpc>
              <a:buFont typeface="Wingdings" panose="05000000000000000000" pitchFamily="2" charset="2"/>
              <a:buChar char="q"/>
            </a:pPr>
            <a:r>
              <a:rPr lang="en-US" altLang="ko-KR" sz="1400" dirty="0">
                <a:solidFill>
                  <a:schemeClr val="tx1">
                    <a:lumMod val="75000"/>
                    <a:lumOff val="25000"/>
                  </a:schemeClr>
                </a:solidFill>
                <a:cs typeface="Arial" pitchFamily="34" charset="0"/>
              </a:rPr>
              <a:t>Necessary dependencies.</a:t>
            </a:r>
          </a:p>
          <a:p>
            <a:pPr marL="285750" indent="-285750">
              <a:lnSpc>
                <a:spcPct val="80000"/>
              </a:lnSpc>
              <a:buFont typeface="Wingdings" panose="05000000000000000000" pitchFamily="2" charset="2"/>
              <a:buChar char="q"/>
            </a:pPr>
            <a:endParaRPr lang="en-US" altLang="ko-KR" sz="1400" dirty="0">
              <a:cs typeface="Arial" pitchFamily="34" charset="0"/>
            </a:endParaRPr>
          </a:p>
        </p:txBody>
      </p:sp>
      <p:sp>
        <p:nvSpPr>
          <p:cNvPr id="121" name="TextBox 120">
            <a:extLst>
              <a:ext uri="{FF2B5EF4-FFF2-40B4-BE49-F238E27FC236}">
                <a16:creationId xmlns:a16="http://schemas.microsoft.com/office/drawing/2014/main" id="{EE7E90E8-5EAC-44A6-B244-0844F80A59B4}"/>
              </a:ext>
            </a:extLst>
          </p:cNvPr>
          <p:cNvSpPr txBox="1"/>
          <p:nvPr/>
        </p:nvSpPr>
        <p:spPr>
          <a:xfrm>
            <a:off x="6608639" y="2795107"/>
            <a:ext cx="2715808" cy="264688"/>
          </a:xfrm>
          <a:prstGeom prst="rect">
            <a:avLst/>
          </a:prstGeom>
          <a:noFill/>
        </p:spPr>
        <p:txBody>
          <a:bodyPr wrap="square" rtlCol="0">
            <a:spAutoFit/>
          </a:bodyPr>
          <a:lstStyle/>
          <a:p>
            <a:pPr marL="285750" indent="-285750">
              <a:lnSpc>
                <a:spcPct val="80000"/>
              </a:lnSpc>
              <a:buFont typeface="Wingdings" panose="05000000000000000000" pitchFamily="2" charset="2"/>
              <a:buChar char="q"/>
            </a:pPr>
            <a:r>
              <a:rPr lang="en-US" altLang="ko-KR" sz="1400" dirty="0">
                <a:cs typeface="Arial" pitchFamily="34" charset="0"/>
              </a:rPr>
              <a:t>Double </a:t>
            </a:r>
            <a:r>
              <a:rPr lang="en-US" altLang="ko-KR" sz="1400" dirty="0" smtClean="0">
                <a:cs typeface="Arial" pitchFamily="34" charset="0"/>
              </a:rPr>
              <a:t>factor authentication</a:t>
            </a:r>
            <a:r>
              <a:rPr lang="en-US" altLang="ko-KR" sz="1400" dirty="0">
                <a:cs typeface="Arial" pitchFamily="34" charset="0"/>
              </a:rPr>
              <a:t>.</a:t>
            </a:r>
            <a:endParaRPr lang="en-US" altLang="ko-KR" sz="1400" dirty="0">
              <a:cs typeface="Arial" pitchFamily="34" charset="0"/>
            </a:endParaRPr>
          </a:p>
        </p:txBody>
      </p:sp>
      <p:sp>
        <p:nvSpPr>
          <p:cNvPr id="122" name="TextBox 121">
            <a:extLst>
              <a:ext uri="{FF2B5EF4-FFF2-40B4-BE49-F238E27FC236}">
                <a16:creationId xmlns:a16="http://schemas.microsoft.com/office/drawing/2014/main" id="{1D70B610-E383-4CB0-8B3B-488E70CBA335}"/>
              </a:ext>
            </a:extLst>
          </p:cNvPr>
          <p:cNvSpPr txBox="1"/>
          <p:nvPr/>
        </p:nvSpPr>
        <p:spPr>
          <a:xfrm>
            <a:off x="6608639" y="2470809"/>
            <a:ext cx="2345719" cy="437043"/>
          </a:xfrm>
          <a:prstGeom prst="rect">
            <a:avLst/>
          </a:prstGeom>
          <a:noFill/>
        </p:spPr>
        <p:txBody>
          <a:bodyPr wrap="square" rtlCol="0">
            <a:spAutoFit/>
          </a:bodyPr>
          <a:lstStyle/>
          <a:p>
            <a:pPr marL="285750" indent="-285750">
              <a:lnSpc>
                <a:spcPct val="80000"/>
              </a:lnSpc>
              <a:buFont typeface="Wingdings" panose="05000000000000000000" pitchFamily="2" charset="2"/>
              <a:buChar char="q"/>
            </a:pPr>
            <a:r>
              <a:rPr lang="en-US" altLang="ko-KR" sz="1400" dirty="0" smtClean="0">
                <a:solidFill>
                  <a:schemeClr val="tx1">
                    <a:lumMod val="75000"/>
                    <a:lumOff val="25000"/>
                  </a:schemeClr>
                </a:solidFill>
                <a:cs typeface="Arial" pitchFamily="34" charset="0"/>
              </a:rPr>
              <a:t>Strong </a:t>
            </a:r>
            <a:r>
              <a:rPr lang="en-US" altLang="ko-KR" sz="1400" dirty="0">
                <a:solidFill>
                  <a:schemeClr val="tx1">
                    <a:lumMod val="75000"/>
                    <a:lumOff val="25000"/>
                  </a:schemeClr>
                </a:solidFill>
                <a:cs typeface="Arial" pitchFamily="34" charset="0"/>
              </a:rPr>
              <a:t>passwords.</a:t>
            </a:r>
          </a:p>
          <a:p>
            <a:pPr marL="285750" indent="-285750">
              <a:lnSpc>
                <a:spcPct val="80000"/>
              </a:lnSpc>
              <a:buFont typeface="Wingdings" panose="05000000000000000000" pitchFamily="2" charset="2"/>
              <a:buChar char="q"/>
            </a:pPr>
            <a:endParaRPr lang="en-US" altLang="ko-KR" sz="1400" dirty="0" smtClean="0">
              <a:cs typeface="Arial" pitchFamily="34" charset="0"/>
            </a:endParaRPr>
          </a:p>
        </p:txBody>
      </p:sp>
      <p:sp>
        <p:nvSpPr>
          <p:cNvPr id="123" name="TextBox 122">
            <a:extLst>
              <a:ext uri="{FF2B5EF4-FFF2-40B4-BE49-F238E27FC236}">
                <a16:creationId xmlns:a16="http://schemas.microsoft.com/office/drawing/2014/main" id="{BEEB6339-1327-4766-A308-D12BC0989075}"/>
              </a:ext>
            </a:extLst>
          </p:cNvPr>
          <p:cNvSpPr txBox="1"/>
          <p:nvPr/>
        </p:nvSpPr>
        <p:spPr>
          <a:xfrm>
            <a:off x="6608639" y="2146512"/>
            <a:ext cx="2394469" cy="437043"/>
          </a:xfrm>
          <a:prstGeom prst="rect">
            <a:avLst/>
          </a:prstGeom>
          <a:noFill/>
        </p:spPr>
        <p:txBody>
          <a:bodyPr wrap="square" rtlCol="0">
            <a:spAutoFit/>
          </a:bodyPr>
          <a:lstStyle/>
          <a:p>
            <a:pPr marL="285750" indent="-285750">
              <a:lnSpc>
                <a:spcPct val="80000"/>
              </a:lnSpc>
              <a:buFont typeface="Wingdings" panose="05000000000000000000" pitchFamily="2" charset="2"/>
              <a:buChar char="q"/>
            </a:pPr>
            <a:r>
              <a:rPr lang="en-US" altLang="ko-KR" sz="1400" dirty="0">
                <a:solidFill>
                  <a:schemeClr val="tx1">
                    <a:lumMod val="75000"/>
                    <a:lumOff val="25000"/>
                  </a:schemeClr>
                </a:solidFill>
                <a:cs typeface="Arial" pitchFamily="34" charset="0"/>
              </a:rPr>
              <a:t>Minimum privilege.</a:t>
            </a:r>
          </a:p>
          <a:p>
            <a:pPr marL="285750" indent="-285750">
              <a:lnSpc>
                <a:spcPct val="80000"/>
              </a:lnSpc>
              <a:buFont typeface="Wingdings" panose="05000000000000000000" pitchFamily="2" charset="2"/>
              <a:buChar char="q"/>
            </a:pPr>
            <a:endParaRPr lang="en-US" altLang="ko-KR" sz="1400" dirty="0">
              <a:cs typeface="Arial" pitchFamily="34" charset="0"/>
            </a:endParaRPr>
          </a:p>
        </p:txBody>
      </p:sp>
      <p:sp>
        <p:nvSpPr>
          <p:cNvPr id="124" name="TextBox 123">
            <a:extLst>
              <a:ext uri="{FF2B5EF4-FFF2-40B4-BE49-F238E27FC236}">
                <a16:creationId xmlns:a16="http://schemas.microsoft.com/office/drawing/2014/main" id="{8F4E729D-0976-4184-BCC2-140D2C0F48D0}"/>
              </a:ext>
            </a:extLst>
          </p:cNvPr>
          <p:cNvSpPr txBox="1"/>
          <p:nvPr/>
        </p:nvSpPr>
        <p:spPr>
          <a:xfrm>
            <a:off x="6608639" y="3119405"/>
            <a:ext cx="4750527" cy="1298817"/>
          </a:xfrm>
          <a:prstGeom prst="rect">
            <a:avLst/>
          </a:prstGeom>
          <a:noFill/>
        </p:spPr>
        <p:txBody>
          <a:bodyPr wrap="square" rtlCol="0">
            <a:spAutoFit/>
          </a:bodyPr>
          <a:lstStyle/>
          <a:p>
            <a:pPr marL="285750" indent="-285750">
              <a:lnSpc>
                <a:spcPct val="80000"/>
              </a:lnSpc>
              <a:buFont typeface="Wingdings" panose="05000000000000000000" pitchFamily="2" charset="2"/>
              <a:buChar char="q"/>
            </a:pPr>
            <a:r>
              <a:rPr lang="en-US" altLang="ko-KR" sz="1400" dirty="0">
                <a:cs typeface="Arial" pitchFamily="34" charset="0"/>
              </a:rPr>
              <a:t>Intrusion detection, attacks and monitoring</a:t>
            </a:r>
            <a:r>
              <a:rPr lang="en-US" altLang="ko-KR" sz="1400" dirty="0" smtClean="0">
                <a:cs typeface="Arial" pitchFamily="34" charset="0"/>
              </a:rPr>
              <a:t>.</a:t>
            </a:r>
          </a:p>
          <a:p>
            <a:pPr marL="285750" indent="-285750">
              <a:lnSpc>
                <a:spcPct val="80000"/>
              </a:lnSpc>
              <a:buFont typeface="Wingdings" panose="05000000000000000000" pitchFamily="2" charset="2"/>
              <a:buChar char="q"/>
            </a:pPr>
            <a:endParaRPr lang="en-US" altLang="ko-KR" sz="1400" dirty="0">
              <a:cs typeface="Arial" pitchFamily="34" charset="0"/>
            </a:endParaRPr>
          </a:p>
          <a:p>
            <a:pPr marL="285750" indent="-285750">
              <a:lnSpc>
                <a:spcPct val="80000"/>
              </a:lnSpc>
              <a:buFont typeface="Wingdings" panose="05000000000000000000" pitchFamily="2" charset="2"/>
              <a:buChar char="q"/>
            </a:pPr>
            <a:r>
              <a:rPr lang="en-US" altLang="ko-KR" sz="1400" dirty="0">
                <a:cs typeface="Arial" pitchFamily="34" charset="0"/>
              </a:rPr>
              <a:t>Intrusion and configuration tests</a:t>
            </a:r>
            <a:r>
              <a:rPr lang="en-US" altLang="ko-KR" sz="1400" dirty="0" smtClean="0">
                <a:cs typeface="Arial" pitchFamily="34" charset="0"/>
              </a:rPr>
              <a:t>.</a:t>
            </a:r>
          </a:p>
          <a:p>
            <a:pPr marL="285750" indent="-285750">
              <a:lnSpc>
                <a:spcPct val="80000"/>
              </a:lnSpc>
              <a:buFont typeface="Wingdings" panose="05000000000000000000" pitchFamily="2" charset="2"/>
              <a:buChar char="q"/>
            </a:pPr>
            <a:endParaRPr lang="en-US" altLang="ko-KR" sz="1400" dirty="0">
              <a:cs typeface="Arial" pitchFamily="34" charset="0"/>
            </a:endParaRPr>
          </a:p>
          <a:p>
            <a:pPr marL="285750" indent="-285750">
              <a:lnSpc>
                <a:spcPct val="80000"/>
              </a:lnSpc>
              <a:buFont typeface="Wingdings" panose="05000000000000000000" pitchFamily="2" charset="2"/>
              <a:buChar char="q"/>
            </a:pPr>
            <a:r>
              <a:rPr lang="en-US" altLang="ko-KR" sz="1400" dirty="0">
                <a:cs typeface="Arial" pitchFamily="34" charset="0"/>
              </a:rPr>
              <a:t>Isolated MVs</a:t>
            </a:r>
            <a:r>
              <a:rPr lang="en-US" altLang="ko-KR" sz="1400" dirty="0" smtClean="0">
                <a:cs typeface="Arial" pitchFamily="34" charset="0"/>
              </a:rPr>
              <a:t>.</a:t>
            </a:r>
          </a:p>
          <a:p>
            <a:pPr marL="285750" indent="-285750">
              <a:lnSpc>
                <a:spcPct val="80000"/>
              </a:lnSpc>
              <a:buFont typeface="Wingdings" panose="05000000000000000000" pitchFamily="2" charset="2"/>
              <a:buChar char="q"/>
            </a:pPr>
            <a:endParaRPr lang="en-US" altLang="ko-KR" sz="1400" dirty="0">
              <a:cs typeface="Arial" pitchFamily="34" charset="0"/>
            </a:endParaRPr>
          </a:p>
          <a:p>
            <a:pPr marL="285750" indent="-285750">
              <a:lnSpc>
                <a:spcPct val="80000"/>
              </a:lnSpc>
              <a:buFont typeface="Wingdings" panose="05000000000000000000" pitchFamily="2" charset="2"/>
              <a:buChar char="q"/>
            </a:pPr>
            <a:r>
              <a:rPr lang="en-US" altLang="ko-KR" sz="1400" dirty="0">
                <a:cs typeface="Arial" pitchFamily="34" charset="0"/>
              </a:rPr>
              <a:t>Access control, monitoring and audits of resources</a:t>
            </a:r>
            <a:endParaRPr lang="en-US" altLang="ko-KR" sz="1400" dirty="0">
              <a:cs typeface="Arial" pitchFamily="34" charset="0"/>
            </a:endParaRPr>
          </a:p>
        </p:txBody>
      </p:sp>
      <p:sp>
        <p:nvSpPr>
          <p:cNvPr id="2" name="ZoneTexte 1"/>
          <p:cNvSpPr txBox="1"/>
          <p:nvPr/>
        </p:nvSpPr>
        <p:spPr>
          <a:xfrm>
            <a:off x="5943616" y="389225"/>
            <a:ext cx="6118983" cy="800219"/>
          </a:xfrm>
          <a:prstGeom prst="rect">
            <a:avLst/>
          </a:prstGeom>
          <a:noFill/>
        </p:spPr>
        <p:txBody>
          <a:bodyPr wrap="none" rtlCol="0">
            <a:spAutoFit/>
          </a:bodyPr>
          <a:lstStyle/>
          <a:p>
            <a:r>
              <a:rPr lang="en-US" sz="2800" dirty="0" smtClean="0">
                <a:solidFill>
                  <a:schemeClr val="accent1">
                    <a:lumMod val="75000"/>
                  </a:schemeClr>
                </a:solidFill>
              </a:rPr>
              <a:t>3.2.</a:t>
            </a:r>
            <a:r>
              <a:rPr lang="en-US" altLang="ko-KR" sz="2800" b="1" dirty="0" smtClean="0">
                <a:solidFill>
                  <a:schemeClr val="accent1">
                    <a:lumMod val="75000"/>
                  </a:schemeClr>
                </a:solidFill>
                <a:cs typeface="Arial" pitchFamily="34" charset="0"/>
              </a:rPr>
              <a:t>Security requirements Servers:</a:t>
            </a:r>
            <a:endParaRPr lang="en-US" altLang="ko-KR" sz="2800" b="1" dirty="0">
              <a:solidFill>
                <a:schemeClr val="accent1">
                  <a:lumMod val="75000"/>
                </a:schemeClr>
              </a:solidFill>
              <a:cs typeface="Arial" pitchFamily="34" charset="0"/>
            </a:endParaRPr>
          </a:p>
          <a:p>
            <a:endParaRPr lang="fr-FR"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7238" y="4793679"/>
            <a:ext cx="5524761" cy="2103792"/>
          </a:xfrm>
          <a:prstGeom prst="rect">
            <a:avLst/>
          </a:prstGeom>
        </p:spPr>
      </p:pic>
    </p:spTree>
    <p:extLst>
      <p:ext uri="{BB962C8B-B14F-4D97-AF65-F5344CB8AC3E}">
        <p14:creationId xmlns:p14="http://schemas.microsoft.com/office/powerpoint/2010/main" val="42012780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pour une image  3"/>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l="24856" r="24856"/>
          <a:stretch>
            <a:fillRect/>
          </a:stretch>
        </p:blipFill>
        <p:spPr>
          <a:xfrm>
            <a:off x="6266464" y="0"/>
            <a:ext cx="6569479" cy="6858000"/>
          </a:xfrm>
        </p:spPr>
      </p:pic>
      <p:sp>
        <p:nvSpPr>
          <p:cNvPr id="5" name="ZoneTexte 4"/>
          <p:cNvSpPr txBox="1"/>
          <p:nvPr/>
        </p:nvSpPr>
        <p:spPr>
          <a:xfrm>
            <a:off x="103033" y="1720840"/>
            <a:ext cx="6284890" cy="3693319"/>
          </a:xfrm>
          <a:prstGeom prst="rect">
            <a:avLst/>
          </a:prstGeom>
          <a:noFill/>
        </p:spPr>
        <p:txBody>
          <a:bodyPr wrap="square" rtlCol="0">
            <a:spAutoFit/>
          </a:bodyPr>
          <a:lstStyle/>
          <a:p>
            <a:r>
              <a:rPr lang="en-US" dirty="0" smtClean="0"/>
              <a:t>- Segmentation.</a:t>
            </a:r>
          </a:p>
          <a:p>
            <a:endParaRPr lang="en-US" dirty="0"/>
          </a:p>
          <a:p>
            <a:r>
              <a:rPr lang="en-US" dirty="0" smtClean="0"/>
              <a:t>- End-to-end </a:t>
            </a:r>
            <a:r>
              <a:rPr lang="en-US" dirty="0"/>
              <a:t>encryption</a:t>
            </a:r>
            <a:r>
              <a:rPr lang="en-US" dirty="0" smtClean="0"/>
              <a:t>.</a:t>
            </a:r>
          </a:p>
          <a:p>
            <a:endParaRPr lang="en-US" dirty="0"/>
          </a:p>
          <a:p>
            <a:r>
              <a:rPr lang="en-US" dirty="0" smtClean="0"/>
              <a:t>- Monitoring</a:t>
            </a:r>
            <a:r>
              <a:rPr lang="en-US" dirty="0"/>
              <a:t>, detection and action against DDos </a:t>
            </a:r>
            <a:endParaRPr lang="en-US" dirty="0" smtClean="0"/>
          </a:p>
          <a:p>
            <a:r>
              <a:rPr lang="en-US" dirty="0" smtClean="0"/>
              <a:t>attacks</a:t>
            </a:r>
            <a:r>
              <a:rPr lang="en-US" dirty="0"/>
              <a:t>.</a:t>
            </a:r>
          </a:p>
          <a:p>
            <a:endParaRPr lang="en-US" dirty="0" smtClean="0"/>
          </a:p>
          <a:p>
            <a:r>
              <a:rPr lang="en-US" dirty="0" smtClean="0"/>
              <a:t>- Necessary </a:t>
            </a:r>
            <a:r>
              <a:rPr lang="en-US" dirty="0"/>
              <a:t>access points</a:t>
            </a:r>
            <a:r>
              <a:rPr lang="en-US" dirty="0" smtClean="0"/>
              <a:t>.</a:t>
            </a:r>
          </a:p>
          <a:p>
            <a:endParaRPr lang="en-US" dirty="0"/>
          </a:p>
          <a:p>
            <a:r>
              <a:rPr lang="en-US" dirty="0" smtClean="0"/>
              <a:t>- Restrict </a:t>
            </a:r>
            <a:r>
              <a:rPr lang="en-US" dirty="0"/>
              <a:t>Internet access</a:t>
            </a:r>
            <a:r>
              <a:rPr lang="en-US" dirty="0" smtClean="0"/>
              <a:t>.</a:t>
            </a:r>
          </a:p>
          <a:p>
            <a:endParaRPr lang="en-US" dirty="0"/>
          </a:p>
          <a:p>
            <a:r>
              <a:rPr lang="en-US" dirty="0" smtClean="0"/>
              <a:t>- Standard </a:t>
            </a:r>
            <a:r>
              <a:rPr lang="en-US" dirty="0"/>
              <a:t>and secure communication protocols</a:t>
            </a:r>
            <a:r>
              <a:rPr lang="en-US" dirty="0" smtClean="0"/>
              <a:t>:</a:t>
            </a:r>
          </a:p>
          <a:p>
            <a:r>
              <a:rPr lang="en-US" dirty="0" smtClean="0"/>
              <a:t> </a:t>
            </a:r>
            <a:r>
              <a:rPr lang="en-US" dirty="0"/>
              <a:t>VPN, TLS, HTTPS.</a:t>
            </a:r>
            <a:endParaRPr lang="fr-FR" dirty="0"/>
          </a:p>
        </p:txBody>
      </p:sp>
      <p:sp>
        <p:nvSpPr>
          <p:cNvPr id="6" name="ZoneTexte 5"/>
          <p:cNvSpPr txBox="1"/>
          <p:nvPr/>
        </p:nvSpPr>
        <p:spPr>
          <a:xfrm>
            <a:off x="0" y="347729"/>
            <a:ext cx="6418745" cy="523220"/>
          </a:xfrm>
          <a:prstGeom prst="rect">
            <a:avLst/>
          </a:prstGeom>
          <a:noFill/>
        </p:spPr>
        <p:txBody>
          <a:bodyPr wrap="none" rtlCol="0">
            <a:spAutoFit/>
          </a:bodyPr>
          <a:lstStyle/>
          <a:p>
            <a:r>
              <a:rPr lang="en-US" sz="2800" dirty="0" smtClean="0">
                <a:solidFill>
                  <a:schemeClr val="accent1">
                    <a:lumMod val="75000"/>
                  </a:schemeClr>
                </a:solidFill>
              </a:rPr>
              <a:t>3.3.</a:t>
            </a:r>
            <a:r>
              <a:rPr lang="en-US" sz="2800" b="1" dirty="0" smtClean="0">
                <a:solidFill>
                  <a:schemeClr val="accent1">
                    <a:lumMod val="75000"/>
                  </a:schemeClr>
                </a:solidFill>
              </a:rPr>
              <a:t>Security requirements Networks:</a:t>
            </a:r>
            <a:endParaRPr lang="fr-FR" sz="2800" b="1" dirty="0">
              <a:solidFill>
                <a:schemeClr val="accent1">
                  <a:lumMod val="75000"/>
                </a:schemeClr>
              </a:solidFill>
            </a:endParaRPr>
          </a:p>
        </p:txBody>
      </p:sp>
    </p:spTree>
    <p:extLst>
      <p:ext uri="{BB962C8B-B14F-4D97-AF65-F5344CB8AC3E}">
        <p14:creationId xmlns:p14="http://schemas.microsoft.com/office/powerpoint/2010/main" val="9266253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59547F49-F425-4267-ABCD-1CD8AA887C70}"/>
              </a:ext>
            </a:extLst>
          </p:cNvPr>
          <p:cNvSpPr txBox="1"/>
          <p:nvPr/>
        </p:nvSpPr>
        <p:spPr>
          <a:xfrm>
            <a:off x="330747" y="1659284"/>
            <a:ext cx="4961186" cy="3170099"/>
          </a:xfrm>
          <a:prstGeom prst="rect">
            <a:avLst/>
          </a:prstGeom>
          <a:noFill/>
        </p:spPr>
        <p:txBody>
          <a:bodyPr wrap="square" rtlCol="0">
            <a:spAutoFit/>
          </a:bodyPr>
          <a:lstStyle/>
          <a:p>
            <a:r>
              <a:rPr lang="en-US" altLang="ko-KR" sz="2000" dirty="0">
                <a:cs typeface="Arial" pitchFamily="34" charset="0"/>
              </a:rPr>
              <a:t>- Access to the machine vs. Access to services and data.</a:t>
            </a:r>
          </a:p>
          <a:p>
            <a:r>
              <a:rPr lang="en-US" altLang="ko-KR" sz="2000" dirty="0">
                <a:cs typeface="Arial" pitchFamily="34" charset="0"/>
              </a:rPr>
              <a:t>- Zero Trust Architecture.</a:t>
            </a:r>
          </a:p>
          <a:p>
            <a:r>
              <a:rPr lang="en-US" altLang="ko-KR" sz="2000" dirty="0">
                <a:cs typeface="Arial" pitchFamily="34" charset="0"/>
              </a:rPr>
              <a:t>-Attackers:</a:t>
            </a:r>
          </a:p>
          <a:p>
            <a:r>
              <a:rPr lang="en-US" altLang="ko-KR" sz="2000" dirty="0" smtClean="0">
                <a:cs typeface="Arial" pitchFamily="34" charset="0"/>
              </a:rPr>
              <a:t>	-</a:t>
            </a:r>
            <a:r>
              <a:rPr lang="en-US" altLang="ko-KR" sz="2000" dirty="0">
                <a:cs typeface="Arial" pitchFamily="34" charset="0"/>
              </a:rPr>
              <a:t>Brute force.</a:t>
            </a:r>
          </a:p>
          <a:p>
            <a:r>
              <a:rPr lang="en-US" altLang="ko-KR" sz="2000" dirty="0" smtClean="0">
                <a:cs typeface="Arial" pitchFamily="34" charset="0"/>
              </a:rPr>
              <a:t>	-</a:t>
            </a:r>
            <a:r>
              <a:rPr lang="en-US" altLang="ko-KR" sz="2000" dirty="0">
                <a:cs typeface="Arial" pitchFamily="34" charset="0"/>
              </a:rPr>
              <a:t>Account hacking.</a:t>
            </a:r>
          </a:p>
          <a:p>
            <a:r>
              <a:rPr lang="en-US" altLang="ko-KR" sz="2000" dirty="0" smtClean="0">
                <a:cs typeface="Arial" pitchFamily="34" charset="0"/>
              </a:rPr>
              <a:t>	-</a:t>
            </a:r>
            <a:r>
              <a:rPr lang="en-US" altLang="ko-KR" sz="2000" dirty="0">
                <a:cs typeface="Arial" pitchFamily="34" charset="0"/>
              </a:rPr>
              <a:t>Phishing.</a:t>
            </a:r>
          </a:p>
          <a:p>
            <a:r>
              <a:rPr lang="en-US" altLang="ko-KR" sz="2000" dirty="0" smtClean="0">
                <a:cs typeface="Arial" pitchFamily="34" charset="0"/>
              </a:rPr>
              <a:t>	-</a:t>
            </a:r>
            <a:r>
              <a:rPr lang="en-US" altLang="ko-KR" sz="2000" dirty="0">
                <a:cs typeface="Arial" pitchFamily="34" charset="0"/>
              </a:rPr>
              <a:t>Social engineering.</a:t>
            </a:r>
          </a:p>
          <a:p>
            <a:r>
              <a:rPr lang="en-US" altLang="ko-KR" sz="2000" dirty="0" smtClean="0">
                <a:cs typeface="Arial" pitchFamily="34" charset="0"/>
              </a:rPr>
              <a:t>	-</a:t>
            </a:r>
            <a:r>
              <a:rPr lang="en-US" altLang="ko-KR" sz="2000" dirty="0">
                <a:cs typeface="Arial" pitchFamily="34" charset="0"/>
              </a:rPr>
              <a:t>DDoS</a:t>
            </a:r>
          </a:p>
          <a:p>
            <a:r>
              <a:rPr lang="en-US" altLang="ko-KR" sz="2000" dirty="0" smtClean="0">
                <a:cs typeface="Arial" pitchFamily="34" charset="0"/>
              </a:rPr>
              <a:t>	-</a:t>
            </a:r>
            <a:r>
              <a:rPr lang="en-US" altLang="ko-KR" sz="2000" dirty="0">
                <a:cs typeface="Arial" pitchFamily="34" charset="0"/>
              </a:rPr>
              <a:t>Malware injection.</a:t>
            </a:r>
            <a:endParaRPr lang="en-US" altLang="ko-KR" sz="2000" dirty="0">
              <a:cs typeface="Arial" pitchFamily="34" charset="0"/>
            </a:endParaRPr>
          </a:p>
        </p:txBody>
      </p:sp>
      <p:sp>
        <p:nvSpPr>
          <p:cNvPr id="16" name="TextBox 15">
            <a:extLst>
              <a:ext uri="{FF2B5EF4-FFF2-40B4-BE49-F238E27FC236}">
                <a16:creationId xmlns:a16="http://schemas.microsoft.com/office/drawing/2014/main" id="{8532C3EA-8866-4357-96F5-1C1234290147}"/>
              </a:ext>
            </a:extLst>
          </p:cNvPr>
          <p:cNvSpPr txBox="1"/>
          <p:nvPr/>
        </p:nvSpPr>
        <p:spPr>
          <a:xfrm>
            <a:off x="206385" y="106708"/>
            <a:ext cx="5270279" cy="830997"/>
          </a:xfrm>
          <a:prstGeom prst="rect">
            <a:avLst/>
          </a:prstGeom>
          <a:noFill/>
        </p:spPr>
        <p:txBody>
          <a:bodyPr wrap="square" rtlCol="0" anchor="ctr">
            <a:spAutoFit/>
          </a:bodyPr>
          <a:lstStyle/>
          <a:p>
            <a:r>
              <a:rPr lang="fr-FR" sz="4800" b="1" dirty="0" smtClean="0">
                <a:solidFill>
                  <a:schemeClr val="accent1">
                    <a:lumMod val="75000"/>
                  </a:schemeClr>
                </a:solidFill>
              </a:rPr>
              <a:t>04.Security flaws</a:t>
            </a:r>
            <a:endParaRPr lang="fr-FR" sz="4800" b="1" dirty="0">
              <a:solidFill>
                <a:schemeClr val="accent1">
                  <a:lumMod val="75000"/>
                </a:schemeClr>
              </a:solidFill>
            </a:endParaRPr>
          </a:p>
        </p:txBody>
      </p:sp>
      <p:sp>
        <p:nvSpPr>
          <p:cNvPr id="2" name="Rectangle 1"/>
          <p:cNvSpPr/>
          <p:nvPr/>
        </p:nvSpPr>
        <p:spPr>
          <a:xfrm>
            <a:off x="5291933" y="3244334"/>
            <a:ext cx="184731" cy="369332"/>
          </a:xfrm>
          <a:prstGeom prst="rect">
            <a:avLst/>
          </a:prstGeom>
        </p:spPr>
        <p:txBody>
          <a:bodyPr wrap="none">
            <a:spAutoFit/>
          </a:bodyPr>
          <a:lstStyle/>
          <a:p>
            <a:endParaRPr lang="fr-FR" dirty="0"/>
          </a:p>
        </p:txBody>
      </p:sp>
      <p:pic>
        <p:nvPicPr>
          <p:cNvPr id="6" name="Image 5"/>
          <p:cNvPicPr>
            <a:picLocks noChangeAspect="1"/>
          </p:cNvPicPr>
          <p:nvPr/>
        </p:nvPicPr>
        <p:blipFill>
          <a:blip r:embed="rId2"/>
          <a:stretch>
            <a:fillRect/>
          </a:stretch>
        </p:blipFill>
        <p:spPr>
          <a:xfrm>
            <a:off x="5074276" y="1226693"/>
            <a:ext cx="6305348" cy="4404613"/>
          </a:xfrm>
          <a:prstGeom prst="rect">
            <a:avLst/>
          </a:prstGeom>
        </p:spPr>
      </p:pic>
    </p:spTree>
    <p:extLst>
      <p:ext uri="{BB962C8B-B14F-4D97-AF65-F5344CB8AC3E}">
        <p14:creationId xmlns:p14="http://schemas.microsoft.com/office/powerpoint/2010/main" val="430503912"/>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208">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95959"/>
      </a:accent4>
      <a:accent5>
        <a:srgbClr val="00BDFB"/>
      </a:accent5>
      <a:accent6>
        <a:srgbClr val="1ED0A6"/>
      </a:accent6>
      <a:hlink>
        <a:srgbClr val="262626"/>
      </a:hlink>
      <a:folHlink>
        <a:srgbClr val="26262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208">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95959"/>
      </a:accent4>
      <a:accent5>
        <a:srgbClr val="00BDFB"/>
      </a:accent5>
      <a:accent6>
        <a:srgbClr val="1ED0A6"/>
      </a:accent6>
      <a:hlink>
        <a:srgbClr val="262626"/>
      </a:hlink>
      <a:folHlink>
        <a:srgbClr val="262626"/>
      </a:folHlink>
    </a:clrScheme>
    <a:fontScheme name="ALLPPT PONTS">
      <a:majorFont>
        <a:latin typeface="Arial"/>
        <a:ea typeface="Malgun Gothic"/>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404">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4347</TotalTime>
  <Words>889</Words>
  <Application>Microsoft Office PowerPoint</Application>
  <PresentationFormat>Grand écran</PresentationFormat>
  <Paragraphs>187</Paragraphs>
  <Slides>21</Slides>
  <Notes>0</Notes>
  <HiddenSlides>0</HiddenSlides>
  <MMClips>0</MMClips>
  <ScaleCrop>false</ScaleCrop>
  <HeadingPairs>
    <vt:vector size="6" baseType="variant">
      <vt:variant>
        <vt:lpstr>Polices utilisées</vt:lpstr>
      </vt:variant>
      <vt:variant>
        <vt:i4>4</vt:i4>
      </vt:variant>
      <vt:variant>
        <vt:lpstr>Thème</vt:lpstr>
      </vt:variant>
      <vt:variant>
        <vt:i4>3</vt:i4>
      </vt:variant>
      <vt:variant>
        <vt:lpstr>Titres des diapositives</vt:lpstr>
      </vt:variant>
      <vt:variant>
        <vt:i4>21</vt:i4>
      </vt:variant>
    </vt:vector>
  </HeadingPairs>
  <TitlesOfParts>
    <vt:vector size="28" baseType="lpstr">
      <vt:lpstr>맑은 고딕</vt:lpstr>
      <vt:lpstr>Arial</vt:lpstr>
      <vt:lpstr>Calibri</vt:lpstr>
      <vt:lpstr>Wingdings</vt:lpstr>
      <vt:lpstr>Cover and End Slide Master</vt:lpstr>
      <vt:lpstr>Contents Slide Master</vt:lpstr>
      <vt:lpstr>Section Break Slide Master</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saidani azdine</cp:lastModifiedBy>
  <cp:revision>115</cp:revision>
  <dcterms:created xsi:type="dcterms:W3CDTF">2020-01-20T05:08:25Z</dcterms:created>
  <dcterms:modified xsi:type="dcterms:W3CDTF">2021-04-15T14:12:02Z</dcterms:modified>
</cp:coreProperties>
</file>