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72" r:id="rId5"/>
    <p:sldId id="264" r:id="rId6"/>
    <p:sldId id="271" r:id="rId7"/>
    <p:sldId id="265" r:id="rId8"/>
    <p:sldId id="266" r:id="rId9"/>
    <p:sldId id="269" r:id="rId10"/>
    <p:sldId id="270" r:id="rId11"/>
    <p:sldId id="261" r:id="rId12"/>
    <p:sldId id="258" r:id="rId13"/>
    <p:sldId id="267" r:id="rId14"/>
    <p:sldId id="268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Helvetica Neue" charset="0"/>
          <a:ea typeface="Helvetica Neue" charset="0"/>
          <a:cs typeface="Helvetica Neue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69065"/>
            <a:ext cx="8825658" cy="3329581"/>
          </a:xfrm>
        </p:spPr>
        <p:txBody>
          <a:bodyPr/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Quick</a:t>
            </a:r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536302" cy="1539445"/>
          </a:xfrm>
        </p:spPr>
        <p:txBody>
          <a:bodyPr>
            <a:noAutofit/>
          </a:bodyPr>
          <a:lstStyle/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Bite sized information in the corner of your eye</a:t>
            </a: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										</a:t>
            </a:r>
          </a:p>
        </p:txBody>
      </p:sp>
    </p:spTree>
    <p:extLst>
      <p:ext uri="{BB962C8B-B14F-4D97-AF65-F5344CB8AC3E}">
        <p14:creationId xmlns:p14="http://schemas.microsoft.com/office/powerpoint/2010/main" val="32726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Koden - layout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6" y="2189150"/>
            <a:ext cx="6389171" cy="31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2A6C2-26F9-4631-A776-F060D0C9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2388"/>
            <a:ext cx="9404723" cy="1400530"/>
          </a:xfrm>
        </p:spPr>
        <p:txBody>
          <a:bodyPr/>
          <a:lstStyle/>
          <a:p>
            <a:r>
              <a:rPr lang="sv-SE" dirty="0"/>
              <a:t>Demonstration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761CCC-1C19-45AF-A50F-506C981F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Röststyrd</a:t>
            </a:r>
          </a:p>
          <a:p>
            <a:r>
              <a:rPr lang="sv-SE" dirty="0"/>
              <a:t>Personlig kalender</a:t>
            </a:r>
          </a:p>
          <a:p>
            <a:r>
              <a:rPr lang="sv-SE" dirty="0"/>
              <a:t>Visa/dölja meddelanden</a:t>
            </a:r>
          </a:p>
          <a:p>
            <a:r>
              <a:rPr lang="sv-SE" dirty="0"/>
              <a:t>Busstabell</a:t>
            </a:r>
          </a:p>
          <a:p>
            <a:r>
              <a:rPr lang="sv-SE" dirty="0"/>
              <a:t>Individanpassat nyhetsflöde </a:t>
            </a:r>
          </a:p>
        </p:txBody>
      </p:sp>
    </p:spTree>
    <p:extLst>
      <p:ext uri="{BB962C8B-B14F-4D97-AF65-F5344CB8AC3E}">
        <p14:creationId xmlns:p14="http://schemas.microsoft.com/office/powerpoint/2010/main" val="281650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>
                <a:latin typeface="Helvetica Light"/>
              </a:rPr>
              <a:t>Vidareutveckling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195481"/>
          </a:xfrm>
        </p:spPr>
        <p:txBody>
          <a:bodyPr/>
          <a:lstStyle/>
          <a:p>
            <a:r>
              <a:rPr lang="sv-SE" dirty="0"/>
              <a:t>Anpassningsbar</a:t>
            </a:r>
          </a:p>
          <a:p>
            <a:r>
              <a:rPr lang="sv-SE" dirty="0"/>
              <a:t>Integrera ’intelligent </a:t>
            </a:r>
            <a:r>
              <a:rPr lang="sv-SE" dirty="0" err="1"/>
              <a:t>assistant</a:t>
            </a:r>
            <a:r>
              <a:rPr lang="sv-SE" dirty="0"/>
              <a:t>’</a:t>
            </a:r>
          </a:p>
          <a:p>
            <a:pPr lvl="1"/>
            <a:r>
              <a:rPr lang="sv-SE" dirty="0"/>
              <a:t>Amazons </a:t>
            </a:r>
            <a:r>
              <a:rPr lang="sv-SE" dirty="0" err="1"/>
              <a:t>Alexa</a:t>
            </a:r>
            <a:endParaRPr lang="sv-SE" dirty="0"/>
          </a:p>
          <a:p>
            <a:pPr lvl="1"/>
            <a:r>
              <a:rPr lang="sv-SE" dirty="0"/>
              <a:t>Google Assistant </a:t>
            </a:r>
          </a:p>
          <a:p>
            <a:r>
              <a:rPr lang="sv-SE" dirty="0" err="1"/>
              <a:t>Facial</a:t>
            </a:r>
            <a:r>
              <a:rPr lang="sv-SE" dirty="0"/>
              <a:t> </a:t>
            </a:r>
            <a:r>
              <a:rPr lang="sv-SE" dirty="0" err="1"/>
              <a:t>recognition</a:t>
            </a:r>
            <a:r>
              <a:rPr lang="sv-SE" dirty="0"/>
              <a:t> </a:t>
            </a:r>
          </a:p>
          <a:p>
            <a:pPr lvl="1"/>
            <a:r>
              <a:rPr lang="sv-SE" dirty="0" err="1"/>
              <a:t>PyImageSearch</a:t>
            </a:r>
            <a:r>
              <a:rPr lang="sv-SE" dirty="0"/>
              <a:t> </a:t>
            </a:r>
            <a:r>
              <a:rPr lang="sv-SE" dirty="0" err="1"/>
              <a:t>OpenCV</a:t>
            </a:r>
            <a:endParaRPr lang="sv-SE" dirty="0"/>
          </a:p>
          <a:p>
            <a:r>
              <a:rPr lang="sv-SE" dirty="0"/>
              <a:t>Video samtal</a:t>
            </a:r>
          </a:p>
          <a:p>
            <a:pPr lvl="1"/>
            <a:r>
              <a:rPr lang="sv-SE" dirty="0"/>
              <a:t>Skype </a:t>
            </a:r>
          </a:p>
          <a:p>
            <a:r>
              <a:rPr lang="sv-SE" dirty="0"/>
              <a:t>Skalbar</a:t>
            </a:r>
          </a:p>
          <a:p>
            <a:r>
              <a:rPr lang="sv-SE" dirty="0"/>
              <a:t>Privat eller för företag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390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 err="1">
                <a:latin typeface="Helvetica Light"/>
              </a:rPr>
              <a:t>Agil</a:t>
            </a:r>
            <a:r>
              <a:rPr lang="sv-SE" sz="4000" dirty="0">
                <a:latin typeface="Helvetica Light"/>
              </a:rPr>
              <a:t> metodik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/>
          </a:p>
          <a:p>
            <a:r>
              <a:rPr lang="sv-SE" dirty="0" err="1"/>
              <a:t>Trello</a:t>
            </a:r>
            <a:r>
              <a:rPr lang="sv-SE" dirty="0"/>
              <a:t> - Taskboard</a:t>
            </a:r>
          </a:p>
          <a:p>
            <a:r>
              <a:rPr lang="sv-SE" dirty="0"/>
              <a:t>Git - Versionshantering</a:t>
            </a:r>
          </a:p>
          <a:p>
            <a:r>
              <a:rPr lang="sv-SE" dirty="0" err="1"/>
              <a:t>Scrum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114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>
                <a:latin typeface="Helvetica Light"/>
              </a:rPr>
              <a:t>Retrospektiv – Lärdomar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Liten projektgrupp </a:t>
            </a:r>
          </a:p>
          <a:p>
            <a:pPr lvl="1"/>
            <a:r>
              <a:rPr lang="sv-SE" dirty="0"/>
              <a:t>Fokuserad på en uppgift i taget </a:t>
            </a:r>
          </a:p>
          <a:p>
            <a:r>
              <a:rPr lang="sv-SE" dirty="0"/>
              <a:t>Stegvis utveckling</a:t>
            </a:r>
          </a:p>
          <a:p>
            <a:r>
              <a:rPr lang="sv-SE" dirty="0"/>
              <a:t>Stegvis förfining </a:t>
            </a:r>
          </a:p>
          <a:p>
            <a:r>
              <a:rPr lang="sv-SE" dirty="0"/>
              <a:t>OOP</a:t>
            </a:r>
          </a:p>
          <a:p>
            <a:r>
              <a:rPr lang="sv-SE" dirty="0"/>
              <a:t>Testade allas idéer</a:t>
            </a:r>
          </a:p>
          <a:p>
            <a:r>
              <a:rPr lang="sv-SE" dirty="0"/>
              <a:t>”Google is </a:t>
            </a:r>
            <a:r>
              <a:rPr lang="sv-SE" dirty="0" err="1"/>
              <a:t>your</a:t>
            </a:r>
            <a:r>
              <a:rPr lang="sv-SE" dirty="0"/>
              <a:t> best </a:t>
            </a:r>
            <a:r>
              <a:rPr lang="sv-SE" dirty="0" err="1"/>
              <a:t>friend</a:t>
            </a:r>
            <a:r>
              <a:rPr lang="sv-SE" dirty="0"/>
              <a:t>!”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396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7678EB-D67E-4D62-9539-14DE0542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9404723" cy="1400530"/>
          </a:xfrm>
        </p:spPr>
        <p:txBody>
          <a:bodyPr/>
          <a:lstStyle/>
          <a:p>
            <a:r>
              <a:rPr lang="sv-SE" dirty="0"/>
              <a:t>Retrospektiv - Utmaningar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CBE700-75AA-4E11-BD89-6F69C05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Python3 </a:t>
            </a:r>
            <a:r>
              <a:rPr lang="sv-SE" dirty="0" err="1"/>
              <a:t>Tk</a:t>
            </a:r>
            <a:r>
              <a:rPr lang="sv-SE" dirty="0"/>
              <a:t> interface ”låsta” funktioner tex ’</a:t>
            </a:r>
            <a:r>
              <a:rPr lang="sv-SE" dirty="0" err="1"/>
              <a:t>tk.mainloop</a:t>
            </a:r>
            <a:r>
              <a:rPr lang="sv-SE" dirty="0"/>
              <a:t>()’</a:t>
            </a:r>
          </a:p>
          <a:p>
            <a:r>
              <a:rPr lang="sv-SE" dirty="0"/>
              <a:t>Bytte hårdvara</a:t>
            </a:r>
          </a:p>
          <a:p>
            <a:r>
              <a:rPr lang="sv-SE" dirty="0"/>
              <a:t>Bytte källkod</a:t>
            </a:r>
          </a:p>
          <a:p>
            <a:r>
              <a:rPr lang="sv-SE" dirty="0"/>
              <a:t>Bytte programmeringsspråk och tillvägagångssätt</a:t>
            </a:r>
          </a:p>
        </p:txBody>
      </p:sp>
    </p:spTree>
    <p:extLst>
      <p:ext uri="{BB962C8B-B14F-4D97-AF65-F5344CB8AC3E}">
        <p14:creationId xmlns:p14="http://schemas.microsoft.com/office/powerpoint/2010/main" val="220111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7D90F4-67CA-4831-8E1B-3F8AD160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9" y="1753869"/>
            <a:ext cx="9404723" cy="1400530"/>
          </a:xfrm>
        </p:spPr>
        <p:txBody>
          <a:bodyPr/>
          <a:lstStyle/>
          <a:p>
            <a:pPr algn="ctr"/>
            <a:r>
              <a:rPr lang="sv-SE" dirty="0"/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94229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Vilka är vi?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Marie</a:t>
            </a:r>
          </a:p>
          <a:p>
            <a:pPr lvl="1"/>
            <a:r>
              <a:rPr lang="sv-SE" dirty="0"/>
              <a:t>Bakgrund: Sjuksköterska, 27år, Jönköping</a:t>
            </a:r>
          </a:p>
          <a:p>
            <a:pPr lvl="1"/>
            <a:r>
              <a:rPr lang="sv-SE" dirty="0"/>
              <a:t>Första uppdrag: </a:t>
            </a:r>
            <a:r>
              <a:rPr lang="sv-SE" dirty="0" err="1"/>
              <a:t>Kapsch</a:t>
            </a:r>
            <a:r>
              <a:rPr lang="sv-SE" dirty="0"/>
              <a:t> </a:t>
            </a:r>
            <a:r>
              <a:rPr lang="sv-SE" dirty="0" err="1"/>
              <a:t>Trafficom</a:t>
            </a:r>
            <a:r>
              <a:rPr lang="sv-SE" dirty="0"/>
              <a:t> AB</a:t>
            </a:r>
          </a:p>
          <a:p>
            <a:r>
              <a:rPr lang="sv-SE" dirty="0"/>
              <a:t>Mustafa</a:t>
            </a:r>
          </a:p>
          <a:p>
            <a:pPr lvl="1"/>
            <a:r>
              <a:rPr lang="sv-SE" dirty="0"/>
              <a:t>Bakgrund: Forskare, 32år, Göteborg</a:t>
            </a:r>
          </a:p>
          <a:p>
            <a:pPr lvl="1"/>
            <a:r>
              <a:rPr lang="sv-SE" dirty="0"/>
              <a:t>Första uppdrag: Tillgänglig konsult </a:t>
            </a:r>
          </a:p>
          <a:p>
            <a:r>
              <a:rPr lang="sv-SE" dirty="0"/>
              <a:t>Christoffer</a:t>
            </a:r>
          </a:p>
          <a:p>
            <a:pPr lvl="1"/>
            <a:r>
              <a:rPr lang="sv-SE" dirty="0"/>
              <a:t>Bakgrund: Systemtekniker, 28år, Jönköping</a:t>
            </a:r>
          </a:p>
          <a:p>
            <a:pPr lvl="1"/>
            <a:r>
              <a:rPr lang="sv-SE" dirty="0"/>
              <a:t>Första uppdrag: ITAB</a:t>
            </a:r>
          </a:p>
        </p:txBody>
      </p:sp>
    </p:spTree>
    <p:extLst>
      <p:ext uri="{BB962C8B-B14F-4D97-AF65-F5344CB8AC3E}">
        <p14:creationId xmlns:p14="http://schemas.microsoft.com/office/powerpoint/2010/main" val="8176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Idén: interaktiv spegel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Morgon scenario</a:t>
            </a:r>
          </a:p>
          <a:p>
            <a:pPr lvl="1"/>
            <a:r>
              <a:rPr lang="sv-SE" dirty="0"/>
              <a:t>Väder temperatur när man vaknar </a:t>
            </a:r>
          </a:p>
          <a:p>
            <a:pPr lvl="1"/>
            <a:r>
              <a:rPr lang="sv-SE" dirty="0"/>
              <a:t>Snabb titt i spegeln innan man går ut genom dörren</a:t>
            </a:r>
          </a:p>
          <a:p>
            <a:pPr lvl="1"/>
            <a:r>
              <a:rPr lang="sv-SE" dirty="0"/>
              <a:t>Väder prognos </a:t>
            </a:r>
          </a:p>
          <a:p>
            <a:pPr lvl="1"/>
            <a:r>
              <a:rPr lang="sv-SE" dirty="0"/>
              <a:t>Snabba nyheter när man tar på sig jackan</a:t>
            </a:r>
          </a:p>
          <a:p>
            <a:r>
              <a:rPr lang="sv-SE" dirty="0"/>
              <a:t>Notiser på morgonen</a:t>
            </a:r>
          </a:p>
          <a:p>
            <a:pPr lvl="1"/>
            <a:r>
              <a:rPr lang="sv-SE" dirty="0"/>
              <a:t>Snabba meddelanden på spegeln</a:t>
            </a:r>
          </a:p>
          <a:p>
            <a:r>
              <a:rPr lang="sv-SE" dirty="0"/>
              <a:t>Daglig rutin</a:t>
            </a:r>
          </a:p>
          <a:p>
            <a:pPr lvl="1"/>
            <a:r>
              <a:rPr lang="sv-SE" dirty="0"/>
              <a:t>Borsta tänderna </a:t>
            </a:r>
          </a:p>
        </p:txBody>
      </p:sp>
    </p:spTree>
    <p:extLst>
      <p:ext uri="{BB962C8B-B14F-4D97-AF65-F5344CB8AC3E}">
        <p14:creationId xmlns:p14="http://schemas.microsoft.com/office/powerpoint/2010/main" val="11942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244FA1-0F9F-4643-B1E2-865E1453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Bakgrund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939BEE-98C1-4780-8E3C-FA04B39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Gemensamt intresse för </a:t>
            </a:r>
            <a:r>
              <a:rPr lang="sv-SE" dirty="0" err="1"/>
              <a:t>IoT</a:t>
            </a:r>
            <a:r>
              <a:rPr lang="sv-SE" dirty="0"/>
              <a:t> och DIY</a:t>
            </a:r>
          </a:p>
          <a:p>
            <a:r>
              <a:rPr lang="sv-SE" dirty="0"/>
              <a:t>Kombinera hårdvara och mjukvara</a:t>
            </a:r>
          </a:p>
          <a:p>
            <a:r>
              <a:rPr lang="sv-SE" dirty="0" err="1"/>
              <a:t>Pythons</a:t>
            </a:r>
            <a:r>
              <a:rPr lang="sv-SE" dirty="0"/>
              <a:t> inbyggda funktionalitet underlättar prototypskapande av </a:t>
            </a:r>
            <a:r>
              <a:rPr lang="sv-SE" dirty="0" err="1"/>
              <a:t>IoT</a:t>
            </a:r>
            <a:r>
              <a:rPr lang="sv-SE" dirty="0"/>
              <a:t> produkter</a:t>
            </a:r>
          </a:p>
          <a:p>
            <a:r>
              <a:rPr lang="sv-SE" dirty="0"/>
              <a:t>En eftertraktad produkt </a:t>
            </a:r>
          </a:p>
        </p:txBody>
      </p:sp>
    </p:spTree>
    <p:extLst>
      <p:ext uri="{BB962C8B-B14F-4D97-AF65-F5344CB8AC3E}">
        <p14:creationId xmlns:p14="http://schemas.microsoft.com/office/powerpoint/2010/main" val="328022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Hårdvara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24" y="1948466"/>
            <a:ext cx="4590234" cy="27045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48466"/>
            <a:ext cx="3947610" cy="39476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7524" y="4748241"/>
            <a:ext cx="45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Helvetica Neue" charset="0"/>
                <a:ea typeface="Helvetica Neue" charset="0"/>
                <a:cs typeface="Helvetica Neue" charset="0"/>
              </a:rPr>
              <a:t>Raspberry</a:t>
            </a:r>
            <a:r>
              <a:rPr lang="sv-SE" dirty="0">
                <a:latin typeface="Helvetica Neue" charset="0"/>
                <a:ea typeface="Helvetica Neue" charset="0"/>
                <a:cs typeface="Helvetica Neue" charset="0"/>
              </a:rPr>
              <a:t> Pi 3B 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991294"/>
            <a:ext cx="45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Helvetica Neue" charset="0"/>
                <a:ea typeface="Helvetica Neue" charset="0"/>
                <a:cs typeface="Helvetica Neue" charset="0"/>
              </a:rPr>
              <a:t>Geeetech</a:t>
            </a:r>
            <a:r>
              <a:rPr lang="sv-SE" dirty="0">
                <a:latin typeface="Helvetica Neue" charset="0"/>
                <a:ea typeface="Helvetica Neue" charset="0"/>
                <a:cs typeface="Helvetica Neue" charset="0"/>
              </a:rPr>
              <a:t> Voice </a:t>
            </a:r>
            <a:r>
              <a:rPr lang="sv-SE" dirty="0" err="1">
                <a:latin typeface="Helvetica Neue" charset="0"/>
                <a:ea typeface="Helvetica Neue" charset="0"/>
                <a:cs typeface="Helvetica Neue" charset="0"/>
              </a:rPr>
              <a:t>Recognition</a:t>
            </a:r>
            <a:r>
              <a:rPr lang="sv-SE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sv-SE" dirty="0" err="1">
                <a:latin typeface="Helvetica Neue" charset="0"/>
                <a:ea typeface="Helvetica Neue" charset="0"/>
                <a:cs typeface="Helvetica Neue" charset="0"/>
              </a:rPr>
              <a:t>Module</a:t>
            </a:r>
            <a:r>
              <a:rPr lang="sv-SE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73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Hårdvaruarkitektur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61" y="1853248"/>
            <a:ext cx="3146821" cy="4195762"/>
          </a:xfrm>
        </p:spPr>
      </p:pic>
    </p:spTree>
    <p:extLst>
      <p:ext uri="{BB962C8B-B14F-4D97-AF65-F5344CB8AC3E}">
        <p14:creationId xmlns:p14="http://schemas.microsoft.com/office/powerpoint/2010/main" val="45916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Mjukvaruarkitektur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OOP</a:t>
            </a:r>
          </a:p>
          <a:p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Tk</a:t>
            </a:r>
            <a:r>
              <a:rPr lang="sv-SE" dirty="0"/>
              <a:t> interface bibliotek</a:t>
            </a:r>
          </a:p>
          <a:p>
            <a:r>
              <a:rPr lang="sv-SE" dirty="0" err="1"/>
              <a:t>Widgets</a:t>
            </a:r>
            <a:endParaRPr lang="sv-SE" dirty="0"/>
          </a:p>
          <a:p>
            <a:r>
              <a:rPr lang="sv-SE" dirty="0" err="1"/>
              <a:t>Code</a:t>
            </a:r>
            <a:r>
              <a:rPr lang="sv-SE" dirty="0"/>
              <a:t> excerpts</a:t>
            </a:r>
          </a:p>
        </p:txBody>
      </p:sp>
    </p:spTree>
    <p:extLst>
      <p:ext uri="{BB962C8B-B14F-4D97-AF65-F5344CB8AC3E}">
        <p14:creationId xmlns:p14="http://schemas.microsoft.com/office/powerpoint/2010/main" val="135728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Koden - </a:t>
            </a:r>
            <a:r>
              <a:rPr lang="sv-SE" dirty="0" err="1">
                <a:latin typeface="Helvetica Neue Light" charset="0"/>
                <a:ea typeface="Helvetica Neue Light" charset="0"/>
                <a:cs typeface="Helvetica Neue Light" charset="0"/>
              </a:rPr>
              <a:t>widget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1" y="2114505"/>
            <a:ext cx="889254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9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Koden </a:t>
            </a:r>
            <a:r>
              <a:rPr lang="mr-IN" dirty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 röststyrning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835140" cy="2865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975898"/>
            <a:ext cx="432054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30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804</TotalTime>
  <Words>238</Words>
  <Application>Microsoft Office PowerPoint</Application>
  <PresentationFormat>Bredbild</PresentationFormat>
  <Paragraphs>85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Helvetica Light</vt:lpstr>
      <vt:lpstr>Helvetica Neue</vt:lpstr>
      <vt:lpstr>Helvetica Neue Light</vt:lpstr>
      <vt:lpstr>Wingdings 3</vt:lpstr>
      <vt:lpstr>Ion</vt:lpstr>
      <vt:lpstr>QuickSight</vt:lpstr>
      <vt:lpstr>Vilka är vi?</vt:lpstr>
      <vt:lpstr>Idén: interaktiv spegel</vt:lpstr>
      <vt:lpstr>Bakgrund </vt:lpstr>
      <vt:lpstr>Hårdvara</vt:lpstr>
      <vt:lpstr>Hårdvaruarkitektur</vt:lpstr>
      <vt:lpstr>Mjukvaruarkitektur</vt:lpstr>
      <vt:lpstr>Koden - widget</vt:lpstr>
      <vt:lpstr>Koden – röststyrning </vt:lpstr>
      <vt:lpstr>Koden - layout</vt:lpstr>
      <vt:lpstr>Demonstration </vt:lpstr>
      <vt:lpstr>Vidareutveckling</vt:lpstr>
      <vt:lpstr>Agil metodik</vt:lpstr>
      <vt:lpstr>Retrospektiv – Lärdomar </vt:lpstr>
      <vt:lpstr>Retrospektiv - Utmaningar 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Marie Blomstedt</cp:lastModifiedBy>
  <cp:revision>96</cp:revision>
  <dcterms:created xsi:type="dcterms:W3CDTF">2018-09-07T11:34:27Z</dcterms:created>
  <dcterms:modified xsi:type="dcterms:W3CDTF">2018-09-13T08:41:31Z</dcterms:modified>
</cp:coreProperties>
</file>