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v-SE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r>
              <a:rPr lang="sv-SE" dirty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Light" charset="0"/>
                <a:ea typeface="Helvetica Light" charset="0"/>
                <a:cs typeface="Helvetica Light" charset="0"/>
              </a:defRPr>
            </a:lvl1pPr>
            <a:lvl2pPr>
              <a:defRPr b="0" i="0">
                <a:latin typeface="Helvetica Light" charset="0"/>
                <a:ea typeface="Helvetica Light" charset="0"/>
                <a:cs typeface="Helvetica Light" charset="0"/>
              </a:defRPr>
            </a:lvl2pPr>
            <a:lvl3pPr>
              <a:defRPr b="0" i="0">
                <a:latin typeface="Helvetica Light" charset="0"/>
                <a:ea typeface="Helvetica Light" charset="0"/>
                <a:cs typeface="Helvetica Light" charset="0"/>
              </a:defRPr>
            </a:lvl3pPr>
            <a:lvl4pPr>
              <a:defRPr b="0" i="0">
                <a:latin typeface="Helvetica Light" charset="0"/>
                <a:ea typeface="Helvetica Light" charset="0"/>
                <a:cs typeface="Helvetica Light" charset="0"/>
              </a:defRPr>
            </a:lvl4pPr>
            <a:lvl5pPr>
              <a:defRPr b="0" i="0"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edit</a:t>
            </a:r>
            <a:r>
              <a:rPr lang="sv-SE" dirty="0"/>
              <a:t> Master text </a:t>
            </a:r>
            <a:r>
              <a:rPr lang="sv-SE" dirty="0" err="1"/>
              <a:t>styles</a:t>
            </a:r>
            <a:endParaRPr lang="sv-SE" dirty="0"/>
          </a:p>
          <a:p>
            <a:pPr lvl="1"/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lvl="2"/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3"/>
            <a:r>
              <a:rPr lang="sv-SE" dirty="0" err="1"/>
              <a:t>Fourth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r>
              <a:rPr lang="sv-SE" dirty="0"/>
              <a:t> </a:t>
            </a:r>
            <a:r>
              <a:rPr lang="sv-SE" dirty="0" err="1"/>
              <a:t>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Helvetica Neue" charset="0"/>
          <a:ea typeface="Helvetica Neue" charset="0"/>
          <a:cs typeface="Helvetica Neue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69065"/>
            <a:ext cx="8825658" cy="3329581"/>
          </a:xfrm>
        </p:spPr>
        <p:txBody>
          <a:bodyPr/>
          <a:lstStyle/>
          <a:p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QuickSight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10536302" cy="1539445"/>
          </a:xfrm>
        </p:spPr>
        <p:txBody>
          <a:bodyPr>
            <a:noAutofit/>
          </a:bodyPr>
          <a:lstStyle/>
          <a:p>
            <a:r>
              <a:rPr lang="en-US" sz="1800" cap="none" dirty="0">
                <a:latin typeface="Helvetica Light" charset="0"/>
                <a:ea typeface="Helvetica Light" charset="0"/>
                <a:cs typeface="Helvetica Light" charset="0"/>
              </a:rPr>
              <a:t>Bite sized information in the corner of your eye</a:t>
            </a:r>
          </a:p>
          <a:p>
            <a:endParaRPr lang="en-US" sz="1800" cap="none" dirty="0">
              <a:latin typeface="Helvetica Light" charset="0"/>
              <a:ea typeface="Helvetica Light" charset="0"/>
              <a:cs typeface="Helvetica Light" charset="0"/>
            </a:endParaRPr>
          </a:p>
          <a:p>
            <a:endParaRPr lang="en-US" sz="1800" cap="none" dirty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sz="1800" cap="none" dirty="0">
                <a:latin typeface="Helvetica Light" charset="0"/>
                <a:ea typeface="Helvetica Light" charset="0"/>
                <a:cs typeface="Helvetica Light" charset="0"/>
              </a:rPr>
              <a:t>												Mustafa Hamada, </a:t>
            </a:r>
            <a:r>
              <a:rPr lang="en-US" sz="1800" cap="none" dirty="0" err="1">
                <a:latin typeface="Helvetica Light" charset="0"/>
                <a:ea typeface="Helvetica Light" charset="0"/>
                <a:cs typeface="Helvetica Light" charset="0"/>
              </a:rPr>
              <a:t>Christoffer</a:t>
            </a:r>
            <a:r>
              <a:rPr lang="en-US" sz="1800" cap="none" dirty="0">
                <a:latin typeface="Helvetica Light" charset="0"/>
                <a:ea typeface="Helvetica Light" charset="0"/>
                <a:cs typeface="Helvetica Light" charset="0"/>
              </a:rPr>
              <a:t> Palm &amp; Marie </a:t>
            </a:r>
            <a:r>
              <a:rPr lang="en-US" sz="1800" cap="none" dirty="0" err="1">
                <a:latin typeface="Helvetica Light" charset="0"/>
                <a:ea typeface="Helvetica Light" charset="0"/>
                <a:cs typeface="Helvetica Light" charset="0"/>
              </a:rPr>
              <a:t>Sahiti</a:t>
            </a:r>
            <a:endParaRPr lang="en-US" sz="1800" cap="none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6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v-SE" dirty="0">
                <a:latin typeface="Helvetica Neue Light" charset="0"/>
                <a:ea typeface="Helvetica Neue Light" charset="0"/>
                <a:cs typeface="Helvetica Neue Light" charset="0"/>
              </a:rPr>
              <a:t>Idén: interaktiv spegel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Morgon scenario</a:t>
            </a:r>
          </a:p>
          <a:p>
            <a:pPr lvl="1"/>
            <a:r>
              <a:rPr lang="sv-SE" dirty="0"/>
              <a:t>Väder temperatur när man vaknar </a:t>
            </a:r>
          </a:p>
          <a:p>
            <a:pPr lvl="1"/>
            <a:r>
              <a:rPr lang="sv-SE" dirty="0"/>
              <a:t>Snabb titt i spegeln innan man går ut genom dörren</a:t>
            </a:r>
          </a:p>
          <a:p>
            <a:pPr lvl="1"/>
            <a:r>
              <a:rPr lang="sv-SE" dirty="0"/>
              <a:t>Väder prognos </a:t>
            </a:r>
          </a:p>
          <a:p>
            <a:pPr lvl="1"/>
            <a:r>
              <a:rPr lang="sv-SE" dirty="0"/>
              <a:t>Snabba nyheter när man tar på sig jackan</a:t>
            </a:r>
          </a:p>
          <a:p>
            <a:r>
              <a:rPr lang="sv-SE" dirty="0"/>
              <a:t>Notiser på morgonen</a:t>
            </a:r>
          </a:p>
          <a:p>
            <a:pPr lvl="1"/>
            <a:r>
              <a:rPr lang="sv-SE" dirty="0"/>
              <a:t>Snabba meddelanden på spegeln</a:t>
            </a:r>
          </a:p>
          <a:p>
            <a:r>
              <a:rPr lang="sv-SE" dirty="0"/>
              <a:t>Daglig rutin</a:t>
            </a:r>
          </a:p>
          <a:p>
            <a:pPr lvl="1"/>
            <a:r>
              <a:rPr lang="sv-SE" dirty="0"/>
              <a:t>Borsta tänderna </a:t>
            </a:r>
          </a:p>
        </p:txBody>
      </p:sp>
    </p:spTree>
    <p:extLst>
      <p:ext uri="{BB962C8B-B14F-4D97-AF65-F5344CB8AC3E}">
        <p14:creationId xmlns:p14="http://schemas.microsoft.com/office/powerpoint/2010/main" val="119421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2A6C2-26F9-4631-A776-F060D0C9F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52388"/>
            <a:ext cx="9404723" cy="1400530"/>
          </a:xfrm>
        </p:spPr>
        <p:txBody>
          <a:bodyPr/>
          <a:lstStyle/>
          <a:p>
            <a:r>
              <a:rPr lang="sv-SE" dirty="0"/>
              <a:t>Demonstration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F761CCC-1C19-45AF-A50F-506C981F9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Röststyrd</a:t>
            </a:r>
          </a:p>
          <a:p>
            <a:r>
              <a:rPr lang="sv-SE" dirty="0"/>
              <a:t>Personlig kalender</a:t>
            </a:r>
          </a:p>
          <a:p>
            <a:r>
              <a:rPr lang="sv-SE" dirty="0"/>
              <a:t>Visa/dölja meddelanden</a:t>
            </a:r>
          </a:p>
          <a:p>
            <a:r>
              <a:rPr lang="sv-SE" dirty="0"/>
              <a:t>Individanpassat nyhetsflöde </a:t>
            </a:r>
          </a:p>
        </p:txBody>
      </p:sp>
    </p:spTree>
    <p:extLst>
      <p:ext uri="{BB962C8B-B14F-4D97-AF65-F5344CB8AC3E}">
        <p14:creationId xmlns:p14="http://schemas.microsoft.com/office/powerpoint/2010/main" val="281650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1"/>
            <a:r>
              <a:rPr lang="sv-SE" sz="4000" dirty="0">
                <a:latin typeface="Helvetica Light"/>
              </a:rPr>
              <a:t>Potential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Produktens potential:</a:t>
            </a:r>
          </a:p>
          <a:p>
            <a:pPr lvl="1"/>
            <a:r>
              <a:rPr lang="sv-SE" dirty="0"/>
              <a:t>Anpassningsbar</a:t>
            </a:r>
          </a:p>
          <a:p>
            <a:pPr lvl="1"/>
            <a:r>
              <a:rPr lang="sv-SE" dirty="0"/>
              <a:t>Integrera ’intelligent </a:t>
            </a:r>
            <a:r>
              <a:rPr lang="sv-SE" dirty="0" err="1"/>
              <a:t>assistant</a:t>
            </a:r>
            <a:r>
              <a:rPr lang="sv-SE" dirty="0"/>
              <a:t>’</a:t>
            </a:r>
          </a:p>
          <a:p>
            <a:pPr lvl="1"/>
            <a:r>
              <a:rPr lang="sv-SE" dirty="0" err="1"/>
              <a:t>Facial</a:t>
            </a:r>
            <a:r>
              <a:rPr lang="sv-SE" dirty="0"/>
              <a:t> </a:t>
            </a:r>
            <a:r>
              <a:rPr lang="sv-SE" dirty="0" err="1"/>
              <a:t>recognition</a:t>
            </a:r>
            <a:r>
              <a:rPr lang="sv-SE" dirty="0"/>
              <a:t> </a:t>
            </a:r>
          </a:p>
          <a:p>
            <a:pPr lvl="1"/>
            <a:r>
              <a:rPr lang="sv-SE" dirty="0"/>
              <a:t>Video samtal</a:t>
            </a:r>
          </a:p>
          <a:p>
            <a:pPr lvl="1"/>
            <a:r>
              <a:rPr lang="sv-SE" dirty="0"/>
              <a:t>Quick </a:t>
            </a:r>
            <a:r>
              <a:rPr lang="sv-SE" dirty="0" err="1"/>
              <a:t>search</a:t>
            </a:r>
            <a:endParaRPr lang="sv-SE" dirty="0"/>
          </a:p>
          <a:p>
            <a:pPr lvl="1"/>
            <a:r>
              <a:rPr lang="sv-SE" dirty="0"/>
              <a:t>Skalbar potential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2390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37D90F4-67CA-4831-8E1B-3F8AD1603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352653"/>
            <a:ext cx="9404723" cy="1400530"/>
          </a:xfrm>
        </p:spPr>
        <p:txBody>
          <a:bodyPr/>
          <a:lstStyle/>
          <a:p>
            <a:pPr algn="ctr"/>
            <a:r>
              <a:rPr lang="sv-SE" dirty="0"/>
              <a:t>Frågor?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F672190-7524-4E3A-BE0E-523C81D75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2296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464</TotalTime>
  <Words>81</Words>
  <Application>Microsoft Office PowerPoint</Application>
  <PresentationFormat>Bredbild</PresentationFormat>
  <Paragraphs>32</Paragraphs>
  <Slides>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12" baseType="lpstr">
      <vt:lpstr>Arial</vt:lpstr>
      <vt:lpstr>Century Gothic</vt:lpstr>
      <vt:lpstr>Helvetica Light</vt:lpstr>
      <vt:lpstr>Helvetica Neue</vt:lpstr>
      <vt:lpstr>Helvetica Neue Light</vt:lpstr>
      <vt:lpstr>Wingdings 3</vt:lpstr>
      <vt:lpstr>Ion</vt:lpstr>
      <vt:lpstr>QuickSight</vt:lpstr>
      <vt:lpstr>Idén: interaktiv spegel</vt:lpstr>
      <vt:lpstr>Demonstration </vt:lpstr>
      <vt:lpstr>Potential</vt:lpstr>
      <vt:lpstr>Frågor?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Marie Blomstedt</cp:lastModifiedBy>
  <cp:revision>43</cp:revision>
  <dcterms:created xsi:type="dcterms:W3CDTF">2018-09-07T11:34:27Z</dcterms:created>
  <dcterms:modified xsi:type="dcterms:W3CDTF">2018-09-10T14:22:11Z</dcterms:modified>
</cp:coreProperties>
</file>