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>
        <p:scale>
          <a:sx n="110" d="100"/>
          <a:sy n="110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</a:t>
            </a:r>
            <a:r>
              <a:rPr lang="sv-SE" dirty="0" err="1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69065"/>
            <a:ext cx="8825658" cy="332958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QuickSight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90985"/>
          </a:xfrm>
        </p:spPr>
        <p:txBody>
          <a:bodyPr>
            <a:noAutofit/>
          </a:bodyPr>
          <a:lstStyle/>
          <a:p>
            <a:r>
              <a:rPr lang="en-US" sz="1800" cap="none" dirty="0" smtClean="0">
                <a:latin typeface="Helvetica Light" charset="0"/>
                <a:ea typeface="Helvetica Light" charset="0"/>
                <a:cs typeface="Helvetica Light" charset="0"/>
              </a:rPr>
              <a:t>Bite sized information in </a:t>
            </a:r>
            <a:r>
              <a:rPr lang="en-US" sz="1800" cap="none" smtClean="0">
                <a:latin typeface="Helvetica Light" charset="0"/>
                <a:ea typeface="Helvetica Light" charset="0"/>
                <a:cs typeface="Helvetica Light" charset="0"/>
              </a:rPr>
              <a:t>the corner of your eye</a:t>
            </a:r>
            <a:endParaRPr lang="en-US" sz="1800" cap="none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>
                <a:latin typeface="Helvetica Neue Light" charset="0"/>
                <a:ea typeface="Helvetica Neue Light" charset="0"/>
                <a:cs typeface="Helvetica Neue Light" charset="0"/>
              </a:rPr>
              <a:t>Idén: interaktiv spegel</a:t>
            </a:r>
            <a:endParaRPr lang="sv-SE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Morgon scenario</a:t>
            </a:r>
          </a:p>
          <a:p>
            <a:pPr lvl="1"/>
            <a:r>
              <a:rPr lang="sv-SE" dirty="0" smtClean="0"/>
              <a:t>Väder temperatur när man vaknar </a:t>
            </a:r>
          </a:p>
          <a:p>
            <a:pPr lvl="1"/>
            <a:r>
              <a:rPr lang="sv-SE" dirty="0" smtClean="0"/>
              <a:t>Snabb titt i spegeln innan man går ut ur dörren</a:t>
            </a:r>
          </a:p>
          <a:p>
            <a:pPr lvl="1"/>
            <a:r>
              <a:rPr lang="sv-SE" dirty="0" smtClean="0"/>
              <a:t>Väder prognos </a:t>
            </a:r>
          </a:p>
          <a:p>
            <a:pPr lvl="1"/>
            <a:r>
              <a:rPr lang="sv-SE" dirty="0" smtClean="0"/>
              <a:t>Snabba nyheter när man tar på sig jackan</a:t>
            </a:r>
          </a:p>
          <a:p>
            <a:r>
              <a:rPr lang="sv-SE" dirty="0" smtClean="0"/>
              <a:t>Notiser på morgonen</a:t>
            </a:r>
          </a:p>
          <a:p>
            <a:pPr lvl="1"/>
            <a:r>
              <a:rPr lang="sv-SE" dirty="0" smtClean="0"/>
              <a:t>Snabba meddelanden på spegeln</a:t>
            </a:r>
          </a:p>
          <a:p>
            <a:r>
              <a:rPr lang="sv-SE" dirty="0" smtClean="0"/>
              <a:t>Daglig rutin</a:t>
            </a:r>
          </a:p>
          <a:p>
            <a:pPr lvl="1"/>
            <a:r>
              <a:rPr lang="sv-SE" dirty="0" smtClean="0"/>
              <a:t>Borsta tänderna </a:t>
            </a:r>
          </a:p>
          <a:p>
            <a:pPr lvl="1"/>
            <a:r>
              <a:rPr lang="sv-SE" dirty="0" smtClean="0"/>
              <a:t>Bad rummet</a:t>
            </a:r>
          </a:p>
        </p:txBody>
      </p:sp>
    </p:spTree>
    <p:extLst>
      <p:ext uri="{BB962C8B-B14F-4D97-AF65-F5344CB8AC3E}">
        <p14:creationId xmlns:p14="http://schemas.microsoft.com/office/powerpoint/2010/main" val="1194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QuickSight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 smtClean="0">
                <a:latin typeface="Helvetica Light" charset="0"/>
                <a:ea typeface="Helvetica Light" charset="0"/>
                <a:cs typeface="Helvetica Light" charset="0"/>
              </a:rPr>
              <a:t>Daily snippets on the go</a:t>
            </a:r>
            <a:endParaRPr lang="en-US" sz="1800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v-SE" dirty="0" smtClean="0"/>
              <a:t>QuickSight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Demonstrera produkten</a:t>
            </a:r>
          </a:p>
          <a:p>
            <a:r>
              <a:rPr lang="sv-SE" dirty="0" smtClean="0"/>
              <a:t>Olika funktionaliteter</a:t>
            </a:r>
          </a:p>
          <a:p>
            <a:r>
              <a:rPr lang="sv-SE" dirty="0" smtClean="0"/>
              <a:t>Produktens potential:</a:t>
            </a:r>
          </a:p>
          <a:p>
            <a:pPr lvl="1"/>
            <a:r>
              <a:rPr lang="sv-SE" dirty="0" smtClean="0"/>
              <a:t>Anpassningsbar</a:t>
            </a:r>
          </a:p>
          <a:p>
            <a:pPr lvl="1"/>
            <a:r>
              <a:rPr lang="sv-SE" dirty="0" smtClean="0"/>
              <a:t>Integrera ’intelligent </a:t>
            </a:r>
            <a:r>
              <a:rPr lang="sv-SE" dirty="0" err="1" smtClean="0"/>
              <a:t>assistant</a:t>
            </a:r>
            <a:r>
              <a:rPr lang="sv-SE" dirty="0" smtClean="0"/>
              <a:t>’</a:t>
            </a:r>
          </a:p>
          <a:p>
            <a:pPr lvl="1"/>
            <a:r>
              <a:rPr lang="sv-SE" dirty="0" err="1" smtClean="0"/>
              <a:t>Facial</a:t>
            </a:r>
            <a:r>
              <a:rPr lang="sv-SE" dirty="0"/>
              <a:t> </a:t>
            </a:r>
            <a:r>
              <a:rPr lang="sv-SE" dirty="0" err="1" smtClean="0"/>
              <a:t>recognition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Video samtal</a:t>
            </a:r>
          </a:p>
          <a:p>
            <a:pPr lvl="1"/>
            <a:r>
              <a:rPr lang="sv-SE" dirty="0" smtClean="0"/>
              <a:t>Quick </a:t>
            </a:r>
            <a:r>
              <a:rPr lang="sv-SE" dirty="0" err="1" smtClean="0"/>
              <a:t>search</a:t>
            </a:r>
            <a:endParaRPr lang="sv-SE" dirty="0" smtClean="0"/>
          </a:p>
          <a:p>
            <a:pPr lvl="1"/>
            <a:r>
              <a:rPr lang="sv-SE" dirty="0" smtClean="0"/>
              <a:t>Skalbar potential</a:t>
            </a:r>
            <a:endParaRPr lang="sv-SE" dirty="0"/>
          </a:p>
          <a:p>
            <a:pPr lvl="1"/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39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3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81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Century Gothic</vt:lpstr>
      <vt:lpstr>Helvetica Light</vt:lpstr>
      <vt:lpstr>Helvetica Neue</vt:lpstr>
      <vt:lpstr>Helvetica Neue Light</vt:lpstr>
      <vt:lpstr>Wingdings 3</vt:lpstr>
      <vt:lpstr>Arial</vt:lpstr>
      <vt:lpstr>Ion</vt:lpstr>
      <vt:lpstr>QuickSight</vt:lpstr>
      <vt:lpstr>Idén: interaktiv spegel</vt:lpstr>
      <vt:lpstr>QuickSight</vt:lpstr>
      <vt:lpstr>QuickSight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2018-09-07T11:34:27Z</dcterms:created>
  <dcterms:modified xsi:type="dcterms:W3CDTF">2018-09-07T13:30:39Z</dcterms:modified>
</cp:coreProperties>
</file>