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71" r:id="rId6"/>
    <p:sldId id="265" r:id="rId7"/>
    <p:sldId id="266" r:id="rId8"/>
    <p:sldId id="269" r:id="rId9"/>
    <p:sldId id="270" r:id="rId10"/>
    <p:sldId id="261" r:id="rId11"/>
    <p:sldId id="258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9" d="100"/>
          <a:sy n="99" d="100"/>
        </p:scale>
        <p:origin x="10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Quick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10536302" cy="1539445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Bite sized information in the corner of your eye</a:t>
            </a: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1800" cap="none" dirty="0">
                <a:latin typeface="Helvetica Light" charset="0"/>
                <a:ea typeface="Helvetica Light" charset="0"/>
                <a:cs typeface="Helvetica Light" charset="0"/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9122A6C2-26F9-4631-A776-F060D0C9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2388"/>
            <a:ext cx="9404723" cy="1400530"/>
          </a:xfrm>
        </p:spPr>
        <p:txBody>
          <a:bodyPr/>
          <a:lstStyle/>
          <a:p>
            <a:r>
              <a:rPr lang="sv-SE" dirty="0"/>
              <a:t>Demonstration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5F761CCC-1C19-45AF-A50F-506C981F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Röststyrd</a:t>
            </a:r>
          </a:p>
          <a:p>
            <a:r>
              <a:rPr lang="sv-SE" dirty="0"/>
              <a:t>Personlig kalender</a:t>
            </a:r>
          </a:p>
          <a:p>
            <a:r>
              <a:rPr lang="sv-SE" dirty="0"/>
              <a:t>Visa/dölja meddelanden</a:t>
            </a:r>
          </a:p>
          <a:p>
            <a:r>
              <a:rPr lang="sv-SE" dirty="0"/>
              <a:t>Individanpassat nyhetsflöde </a:t>
            </a:r>
            <a:endParaRPr lang="sv-SE" dirty="0" smtClean="0"/>
          </a:p>
          <a:p>
            <a:r>
              <a:rPr lang="sv-SE" dirty="0" smtClean="0"/>
              <a:t>Busstabell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6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smtClean="0">
                <a:latin typeface="Helvetica Light"/>
              </a:rPr>
              <a:t>Vidareutveckling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Utvecklings potential:</a:t>
            </a:r>
            <a:endParaRPr lang="sv-SE" dirty="0"/>
          </a:p>
          <a:p>
            <a:pPr lvl="1"/>
            <a:r>
              <a:rPr lang="sv-SE" dirty="0"/>
              <a:t>Anpassningsbar</a:t>
            </a:r>
          </a:p>
          <a:p>
            <a:pPr lvl="1"/>
            <a:r>
              <a:rPr lang="sv-SE" dirty="0"/>
              <a:t>Integrera ’intelligent </a:t>
            </a:r>
            <a:r>
              <a:rPr lang="sv-SE" dirty="0" err="1"/>
              <a:t>assistant</a:t>
            </a:r>
            <a:r>
              <a:rPr lang="sv-SE" dirty="0"/>
              <a:t>’</a:t>
            </a:r>
          </a:p>
          <a:p>
            <a:pPr lvl="1"/>
            <a:r>
              <a:rPr lang="sv-SE" dirty="0" err="1"/>
              <a:t>Facial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Video </a:t>
            </a:r>
            <a:r>
              <a:rPr lang="sv-SE" dirty="0" smtClean="0"/>
              <a:t>samtal</a:t>
            </a:r>
            <a:endParaRPr lang="sv-SE" dirty="0"/>
          </a:p>
          <a:p>
            <a:pPr lvl="1"/>
            <a:r>
              <a:rPr lang="sv-SE" dirty="0" smtClean="0"/>
              <a:t>Skalbar</a:t>
            </a: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err="1" smtClean="0">
                <a:latin typeface="Helvetica Light"/>
              </a:rPr>
              <a:t>Agil</a:t>
            </a:r>
            <a:r>
              <a:rPr lang="sv-SE" sz="4000" dirty="0" smtClean="0">
                <a:latin typeface="Helvetica Light"/>
              </a:rPr>
              <a:t> metodik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/>
          </a:p>
          <a:p>
            <a:r>
              <a:rPr lang="sv-SE" dirty="0" err="1" smtClean="0"/>
              <a:t>Trello</a:t>
            </a:r>
            <a:endParaRPr lang="sv-SE" dirty="0" smtClean="0"/>
          </a:p>
          <a:p>
            <a:r>
              <a:rPr lang="sv-SE" dirty="0" smtClean="0"/>
              <a:t>Git</a:t>
            </a:r>
          </a:p>
          <a:p>
            <a:r>
              <a:rPr lang="sv-SE" dirty="0" err="1" smtClean="0"/>
              <a:t>Scrum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11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1"/>
            <a:r>
              <a:rPr lang="sv-SE" sz="4000" dirty="0" smtClean="0">
                <a:latin typeface="Helvetica Light"/>
              </a:rPr>
              <a:t>Outlook</a:t>
            </a:r>
            <a:endParaRPr lang="sv-SE" sz="4000" dirty="0">
              <a:latin typeface="Helvetica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Liten fokuserad task-grupp</a:t>
            </a:r>
          </a:p>
          <a:p>
            <a:r>
              <a:rPr lang="sv-SE" dirty="0" smtClean="0"/>
              <a:t>Stegvis utveckling</a:t>
            </a:r>
          </a:p>
          <a:p>
            <a:r>
              <a:rPr lang="sv-SE" dirty="0" smtClean="0"/>
              <a:t>OOP</a:t>
            </a:r>
          </a:p>
          <a:p>
            <a:r>
              <a:rPr lang="sv-SE" dirty="0" smtClean="0"/>
              <a:t>Testa oss fram</a:t>
            </a:r>
          </a:p>
          <a:p>
            <a:r>
              <a:rPr lang="sv-SE" dirty="0" smtClean="0"/>
              <a:t>”Google is </a:t>
            </a:r>
            <a:r>
              <a:rPr lang="sv-SE" dirty="0" err="1" smtClean="0"/>
              <a:t>your</a:t>
            </a:r>
            <a:r>
              <a:rPr lang="sv-SE" dirty="0" smtClean="0"/>
              <a:t> best </a:t>
            </a:r>
            <a:r>
              <a:rPr lang="sv-SE" dirty="0" err="1" smtClean="0"/>
              <a:t>friend</a:t>
            </a:r>
            <a:r>
              <a:rPr lang="sv-SE" dirty="0" smtClean="0"/>
              <a:t>!”</a:t>
            </a:r>
          </a:p>
          <a:p>
            <a:endParaRPr lang="sv-SE" dirty="0"/>
          </a:p>
          <a:p>
            <a:r>
              <a:rPr lang="sv-SE" dirty="0" smtClean="0"/>
              <a:t>Python3 </a:t>
            </a:r>
            <a:r>
              <a:rPr lang="sv-SE" dirty="0" err="1" smtClean="0"/>
              <a:t>Tk</a:t>
            </a:r>
            <a:r>
              <a:rPr lang="sv-SE" dirty="0" smtClean="0"/>
              <a:t> </a:t>
            </a:r>
            <a:r>
              <a:rPr lang="sv-SE" dirty="0" err="1" smtClean="0"/>
              <a:t>interfect</a:t>
            </a:r>
            <a:r>
              <a:rPr lang="sv-SE" dirty="0" smtClean="0"/>
              <a:t> ”</a:t>
            </a:r>
            <a:r>
              <a:rPr lang="sv-SE" dirty="0" err="1" smtClean="0"/>
              <a:t>locked</a:t>
            </a:r>
            <a:r>
              <a:rPr lang="sv-SE" dirty="0" smtClean="0"/>
              <a:t>” funktioner tex ’</a:t>
            </a:r>
            <a:r>
              <a:rPr lang="sv-SE" dirty="0" err="1" smtClean="0"/>
              <a:t>tk.mainloop</a:t>
            </a:r>
            <a:r>
              <a:rPr lang="sv-SE" dirty="0" smtClean="0"/>
              <a:t>()’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396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937D90F4-67CA-4831-8E1B-3F8AD160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52653"/>
            <a:ext cx="9404723" cy="1400530"/>
          </a:xfrm>
        </p:spPr>
        <p:txBody>
          <a:bodyPr/>
          <a:lstStyle/>
          <a:p>
            <a:pPr algn="ctr"/>
            <a:r>
              <a:rPr lang="sv-SE" dirty="0"/>
              <a:t>Frågor?</a:t>
            </a:r>
          </a:p>
        </p:txBody>
      </p:sp>
    </p:spTree>
    <p:extLst>
      <p:ext uri="{BB962C8B-B14F-4D97-AF65-F5344CB8AC3E}">
        <p14:creationId xmlns:p14="http://schemas.microsoft.com/office/powerpoint/2010/main" val="94229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Vilka är vi?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Marie, Mustafa, Christoffer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76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Morgon scenario</a:t>
            </a:r>
          </a:p>
          <a:p>
            <a:pPr lvl="1"/>
            <a:r>
              <a:rPr lang="sv-SE" dirty="0"/>
              <a:t>Väder temperatur när man vaknar </a:t>
            </a:r>
          </a:p>
          <a:p>
            <a:pPr lvl="1"/>
            <a:r>
              <a:rPr lang="sv-SE" dirty="0"/>
              <a:t>Snabb titt i spegeln innan man går ut genom dörren</a:t>
            </a:r>
          </a:p>
          <a:p>
            <a:pPr lvl="1"/>
            <a:r>
              <a:rPr lang="sv-SE" dirty="0"/>
              <a:t>Väder prognos </a:t>
            </a:r>
          </a:p>
          <a:p>
            <a:pPr lvl="1"/>
            <a:r>
              <a:rPr lang="sv-SE" dirty="0"/>
              <a:t>Snabba nyheter när man tar på sig jackan</a:t>
            </a:r>
          </a:p>
          <a:p>
            <a:r>
              <a:rPr lang="sv-SE" dirty="0"/>
              <a:t>Notiser på morgonen</a:t>
            </a:r>
          </a:p>
          <a:p>
            <a:pPr lvl="1"/>
            <a:r>
              <a:rPr lang="sv-SE" dirty="0"/>
              <a:t>Snabba meddelanden på spegeln</a:t>
            </a:r>
          </a:p>
          <a:p>
            <a:r>
              <a:rPr lang="sv-SE" dirty="0"/>
              <a:t>Daglig rutin</a:t>
            </a:r>
          </a:p>
          <a:p>
            <a:pPr lvl="1"/>
            <a:r>
              <a:rPr lang="sv-SE" dirty="0"/>
              <a:t>Borsta tänderna 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Hårdvara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4" y="1948466"/>
            <a:ext cx="4590234" cy="27045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48466"/>
            <a:ext cx="3947610" cy="3947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7524" y="4748241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Helvetica Neue" charset="0"/>
                <a:ea typeface="Helvetica Neue" charset="0"/>
                <a:cs typeface="Helvetica Neue" charset="0"/>
              </a:rPr>
              <a:t>Raspberry</a:t>
            </a:r>
            <a:r>
              <a:rPr lang="sv-SE" dirty="0" smtClean="0">
                <a:latin typeface="Helvetica Neue" charset="0"/>
                <a:ea typeface="Helvetica Neue" charset="0"/>
                <a:cs typeface="Helvetica Neue" charset="0"/>
              </a:rPr>
              <a:t> Pi 3B</a:t>
            </a:r>
            <a:endParaRPr lang="sv-SE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991294"/>
            <a:ext cx="45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Helvetica Neue" charset="0"/>
                <a:ea typeface="Helvetica Neue" charset="0"/>
                <a:cs typeface="Helvetica Neue" charset="0"/>
              </a:rPr>
              <a:t>Geeetech</a:t>
            </a:r>
            <a:r>
              <a:rPr lang="sv-SE" dirty="0" smtClean="0">
                <a:latin typeface="Helvetica Neue" charset="0"/>
                <a:ea typeface="Helvetica Neue" charset="0"/>
                <a:cs typeface="Helvetica Neue" charset="0"/>
              </a:rPr>
              <a:t> Voice </a:t>
            </a:r>
            <a:r>
              <a:rPr lang="sv-SE" dirty="0" err="1" smtClean="0">
                <a:latin typeface="Helvetica Neue" charset="0"/>
                <a:ea typeface="Helvetica Neue" charset="0"/>
                <a:cs typeface="Helvetica Neue" charset="0"/>
              </a:rPr>
              <a:t>Recognition</a:t>
            </a:r>
            <a:r>
              <a:rPr lang="sv-SE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sv-SE" dirty="0" err="1" smtClean="0">
                <a:latin typeface="Helvetica Neue" charset="0"/>
                <a:ea typeface="Helvetica Neue" charset="0"/>
                <a:cs typeface="Helvetica Neue" charset="0"/>
              </a:rPr>
              <a:t>Module</a:t>
            </a:r>
            <a:r>
              <a:rPr lang="sv-SE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sv-SE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Hårdvaruarkitektur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61" y="1853248"/>
            <a:ext cx="3146821" cy="4195762"/>
          </a:xfrm>
        </p:spPr>
      </p:pic>
    </p:spTree>
    <p:extLst>
      <p:ext uri="{BB962C8B-B14F-4D97-AF65-F5344CB8AC3E}">
        <p14:creationId xmlns:p14="http://schemas.microsoft.com/office/powerpoint/2010/main" val="459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Mjukvaruarkitektur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Tk</a:t>
            </a:r>
            <a:r>
              <a:rPr lang="sv-SE" dirty="0" smtClean="0"/>
              <a:t> interface </a:t>
            </a:r>
            <a:r>
              <a:rPr lang="sv-SE" dirty="0" smtClean="0"/>
              <a:t>bibliotek</a:t>
            </a:r>
          </a:p>
          <a:p>
            <a:r>
              <a:rPr lang="sv-SE" dirty="0" smtClean="0"/>
              <a:t>Klasser</a:t>
            </a:r>
          </a:p>
          <a:p>
            <a:r>
              <a:rPr lang="sv-SE" dirty="0" err="1" smtClean="0"/>
              <a:t>Widgets</a:t>
            </a:r>
            <a:endParaRPr lang="sv-SE" dirty="0" smtClean="0"/>
          </a:p>
          <a:p>
            <a:r>
              <a:rPr lang="sv-SE" dirty="0" err="1" smtClean="0"/>
              <a:t>Code</a:t>
            </a:r>
            <a:r>
              <a:rPr lang="sv-SE" dirty="0" smtClean="0"/>
              <a:t> excerpts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Koden - </a:t>
            </a:r>
            <a:r>
              <a:rPr lang="sv-SE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widget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889254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Koden </a:t>
            </a:r>
            <a:r>
              <a:rPr lang="mr-IN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 voice </a:t>
            </a:r>
            <a:r>
              <a:rPr lang="sv-SE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recognition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835140" cy="2865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975898"/>
            <a:ext cx="432054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Koden - layout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02920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</TotalTime>
  <Words>145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Century Gothic</vt:lpstr>
      <vt:lpstr>Helvetica Light</vt:lpstr>
      <vt:lpstr>Helvetica Neue</vt:lpstr>
      <vt:lpstr>Helvetica Neue Light</vt:lpstr>
      <vt:lpstr>Wingdings 3</vt:lpstr>
      <vt:lpstr>Arial</vt:lpstr>
      <vt:lpstr>Ion</vt:lpstr>
      <vt:lpstr>QuickSight</vt:lpstr>
      <vt:lpstr>Vilka är vi?</vt:lpstr>
      <vt:lpstr>Idén: interaktiv spegel</vt:lpstr>
      <vt:lpstr>Hårdvara</vt:lpstr>
      <vt:lpstr>Hårdvaruarkitektur</vt:lpstr>
      <vt:lpstr>Mjukvaruarkitektur</vt:lpstr>
      <vt:lpstr>Koden - widget</vt:lpstr>
      <vt:lpstr>Koden – voice recognition</vt:lpstr>
      <vt:lpstr>Koden - layout</vt:lpstr>
      <vt:lpstr>Demonstration </vt:lpstr>
      <vt:lpstr>Vidareutveckling</vt:lpstr>
      <vt:lpstr>Agil metodik</vt:lpstr>
      <vt:lpstr>Outlook</vt:lpstr>
      <vt:lpstr>Frågor?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2018-09-07T11:34:27Z</dcterms:created>
  <dcterms:modified xsi:type="dcterms:W3CDTF">2018-09-12T12:24:27Z</dcterms:modified>
</cp:coreProperties>
</file>