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pic>
        <p:nvPicPr>
          <p:cNvPr id="3" name="Picture 2" descr="ear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650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2743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Text content goes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