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AE0"/>
    <a:srgbClr val="F2F2F2"/>
    <a:srgbClr val="DEF3F5"/>
    <a:srgbClr val="FFBAC8"/>
    <a:srgbClr val="B2D4EC"/>
    <a:srgbClr val="CCE2F2"/>
    <a:srgbClr val="E5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customXml" Target="../customXml/item2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customXml" Target="../customXml/item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C0F12E5-CFC9-4021-87A8-19B8C9A323EB}"/>
              </a:ext>
            </a:extLst>
          </p:cNvPr>
          <p:cNvSpPr/>
          <p:nvPr userDrawn="1"/>
        </p:nvSpPr>
        <p:spPr>
          <a:xfrm>
            <a:off x="628356" y="4647386"/>
            <a:ext cx="2784000" cy="36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7F41D552-80AD-4017-853A-2F163CE8BFD8}"/>
              </a:ext>
            </a:extLst>
          </p:cNvPr>
          <p:cNvGrpSpPr/>
          <p:nvPr userDrawn="1"/>
        </p:nvGrpSpPr>
        <p:grpSpPr>
          <a:xfrm>
            <a:off x="-2" y="106831"/>
            <a:ext cx="9324864" cy="6757907"/>
            <a:chOff x="-488667" y="129038"/>
            <a:chExt cx="6993650" cy="6757907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4FB1BA40-C088-48EE-B4E0-322DD7F7A7B2}"/>
                </a:ext>
              </a:extLst>
            </p:cNvPr>
            <p:cNvGrpSpPr/>
            <p:nvPr userDrawn="1"/>
          </p:nvGrpSpPr>
          <p:grpSpPr>
            <a:xfrm rot="2427814">
              <a:off x="2690051" y="129038"/>
              <a:ext cx="3814932" cy="6517531"/>
              <a:chOff x="1966349" y="1031788"/>
              <a:chExt cx="3814932" cy="6517531"/>
            </a:xfrm>
            <a:solidFill>
              <a:srgbClr val="5AC2CC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1FE067C-B07D-4F6C-9647-4C17000FF6B0}"/>
                  </a:ext>
                </a:extLst>
              </p:cNvPr>
              <p:cNvSpPr/>
              <p:nvPr userDrawn="1"/>
            </p:nvSpPr>
            <p:spPr>
              <a:xfrm rot="10800000">
                <a:off x="1966349" y="1031788"/>
                <a:ext cx="3811940" cy="989390"/>
              </a:xfrm>
              <a:custGeom>
                <a:avLst/>
                <a:gdLst>
                  <a:gd name="connsiteX0" fmla="*/ 0 w 5454762"/>
                  <a:gd name="connsiteY0" fmla="*/ 0 h 995849"/>
                  <a:gd name="connsiteX1" fmla="*/ 5454762 w 5454762"/>
                  <a:gd name="connsiteY1" fmla="*/ 0 h 995849"/>
                  <a:gd name="connsiteX2" fmla="*/ 5454762 w 5454762"/>
                  <a:gd name="connsiteY2" fmla="*/ 995849 h 995849"/>
                  <a:gd name="connsiteX3" fmla="*/ 0 w 5454762"/>
                  <a:gd name="connsiteY3" fmla="*/ 995849 h 995849"/>
                  <a:gd name="connsiteX4" fmla="*/ 0 w 5454762"/>
                  <a:gd name="connsiteY4" fmla="*/ 0 h 995849"/>
                  <a:gd name="connsiteX0" fmla="*/ 0 w 5454762"/>
                  <a:gd name="connsiteY0" fmla="*/ 10635 h 1006484"/>
                  <a:gd name="connsiteX1" fmla="*/ 4469178 w 5454762"/>
                  <a:gd name="connsiteY1" fmla="*/ 0 h 1006484"/>
                  <a:gd name="connsiteX2" fmla="*/ 5454762 w 5454762"/>
                  <a:gd name="connsiteY2" fmla="*/ 1006484 h 1006484"/>
                  <a:gd name="connsiteX3" fmla="*/ 0 w 5454762"/>
                  <a:gd name="connsiteY3" fmla="*/ 1006484 h 1006484"/>
                  <a:gd name="connsiteX4" fmla="*/ 0 w 5454762"/>
                  <a:gd name="connsiteY4" fmla="*/ 10635 h 1006484"/>
                  <a:gd name="connsiteX0" fmla="*/ 0 w 4469178"/>
                  <a:gd name="connsiteY0" fmla="*/ 10635 h 1006484"/>
                  <a:gd name="connsiteX1" fmla="*/ 4469178 w 4469178"/>
                  <a:gd name="connsiteY1" fmla="*/ 0 h 1006484"/>
                  <a:gd name="connsiteX2" fmla="*/ 3309155 w 4469178"/>
                  <a:gd name="connsiteY2" fmla="*/ 1003806 h 1006484"/>
                  <a:gd name="connsiteX3" fmla="*/ 0 w 4469178"/>
                  <a:gd name="connsiteY3" fmla="*/ 1006484 h 1006484"/>
                  <a:gd name="connsiteX4" fmla="*/ 0 w 4469178"/>
                  <a:gd name="connsiteY4" fmla="*/ 10635 h 1006484"/>
                  <a:gd name="connsiteX0" fmla="*/ 0 w 4469178"/>
                  <a:gd name="connsiteY0" fmla="*/ 10635 h 1006484"/>
                  <a:gd name="connsiteX1" fmla="*/ 4469178 w 4469178"/>
                  <a:gd name="connsiteY1" fmla="*/ 0 h 1006484"/>
                  <a:gd name="connsiteX2" fmla="*/ 2984624 w 4469178"/>
                  <a:gd name="connsiteY2" fmla="*/ 1005545 h 1006484"/>
                  <a:gd name="connsiteX3" fmla="*/ 0 w 4469178"/>
                  <a:gd name="connsiteY3" fmla="*/ 1006484 h 1006484"/>
                  <a:gd name="connsiteX4" fmla="*/ 0 w 4469178"/>
                  <a:gd name="connsiteY4" fmla="*/ 10635 h 1006484"/>
                  <a:gd name="connsiteX0" fmla="*/ 0 w 3867664"/>
                  <a:gd name="connsiteY0" fmla="*/ 11193 h 1007042"/>
                  <a:gd name="connsiteX1" fmla="*/ 3867664 w 3867664"/>
                  <a:gd name="connsiteY1" fmla="*/ 0 h 1007042"/>
                  <a:gd name="connsiteX2" fmla="*/ 2984624 w 3867664"/>
                  <a:gd name="connsiteY2" fmla="*/ 1006103 h 1007042"/>
                  <a:gd name="connsiteX3" fmla="*/ 0 w 3867664"/>
                  <a:gd name="connsiteY3" fmla="*/ 1007042 h 1007042"/>
                  <a:gd name="connsiteX4" fmla="*/ 0 w 3867664"/>
                  <a:gd name="connsiteY4" fmla="*/ 11193 h 1007042"/>
                  <a:gd name="connsiteX0" fmla="*/ 0 w 3813398"/>
                  <a:gd name="connsiteY0" fmla="*/ 7875 h 1003724"/>
                  <a:gd name="connsiteX1" fmla="*/ 3813398 w 3813398"/>
                  <a:gd name="connsiteY1" fmla="*/ 0 h 1003724"/>
                  <a:gd name="connsiteX2" fmla="*/ 2984624 w 3813398"/>
                  <a:gd name="connsiteY2" fmla="*/ 1002785 h 1003724"/>
                  <a:gd name="connsiteX3" fmla="*/ 0 w 3813398"/>
                  <a:gd name="connsiteY3" fmla="*/ 1003724 h 1003724"/>
                  <a:gd name="connsiteX4" fmla="*/ 0 w 3813398"/>
                  <a:gd name="connsiteY4" fmla="*/ 7875 h 1003724"/>
                  <a:gd name="connsiteX0" fmla="*/ 0 w 3813398"/>
                  <a:gd name="connsiteY0" fmla="*/ 7875 h 1005381"/>
                  <a:gd name="connsiteX1" fmla="*/ 3813398 w 3813398"/>
                  <a:gd name="connsiteY1" fmla="*/ 0 h 1005381"/>
                  <a:gd name="connsiteX2" fmla="*/ 2923641 w 3813398"/>
                  <a:gd name="connsiteY2" fmla="*/ 1005381 h 1005381"/>
                  <a:gd name="connsiteX3" fmla="*/ 0 w 3813398"/>
                  <a:gd name="connsiteY3" fmla="*/ 1003724 h 1005381"/>
                  <a:gd name="connsiteX4" fmla="*/ 0 w 3813398"/>
                  <a:gd name="connsiteY4" fmla="*/ 7875 h 1005381"/>
                  <a:gd name="connsiteX0" fmla="*/ 0 w 3813398"/>
                  <a:gd name="connsiteY0" fmla="*/ 7875 h 1003724"/>
                  <a:gd name="connsiteX1" fmla="*/ 3813398 w 3813398"/>
                  <a:gd name="connsiteY1" fmla="*/ 0 h 1003724"/>
                  <a:gd name="connsiteX2" fmla="*/ 2931398 w 3813398"/>
                  <a:gd name="connsiteY2" fmla="*/ 1002786 h 1003724"/>
                  <a:gd name="connsiteX3" fmla="*/ 0 w 3813398"/>
                  <a:gd name="connsiteY3" fmla="*/ 1003724 h 1003724"/>
                  <a:gd name="connsiteX4" fmla="*/ 0 w 3813398"/>
                  <a:gd name="connsiteY4" fmla="*/ 7875 h 100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398" h="1003724">
                    <a:moveTo>
                      <a:pt x="0" y="7875"/>
                    </a:moveTo>
                    <a:lnTo>
                      <a:pt x="3813398" y="0"/>
                    </a:lnTo>
                    <a:lnTo>
                      <a:pt x="2931398" y="1002786"/>
                    </a:lnTo>
                    <a:lnTo>
                      <a:pt x="0" y="1003724"/>
                    </a:lnTo>
                    <a:lnTo>
                      <a:pt x="0" y="7875"/>
                    </a:lnTo>
                    <a:close/>
                  </a:path>
                </a:pathLst>
              </a:custGeom>
              <a:solidFill>
                <a:srgbClr val="5BC0C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6FE7829-7C2E-4E2E-B1E4-588606C1ACED}"/>
                  </a:ext>
                </a:extLst>
              </p:cNvPr>
              <p:cNvSpPr/>
              <p:nvPr userDrawn="1"/>
            </p:nvSpPr>
            <p:spPr>
              <a:xfrm rot="16200000">
                <a:off x="2168856" y="3936895"/>
                <a:ext cx="6490239" cy="734610"/>
              </a:xfrm>
              <a:custGeom>
                <a:avLst/>
                <a:gdLst>
                  <a:gd name="connsiteX0" fmla="*/ 0 w 7144887"/>
                  <a:gd name="connsiteY0" fmla="*/ 0 h 995849"/>
                  <a:gd name="connsiteX1" fmla="*/ 7144887 w 7144887"/>
                  <a:gd name="connsiteY1" fmla="*/ 0 h 995849"/>
                  <a:gd name="connsiteX2" fmla="*/ 7144887 w 7144887"/>
                  <a:gd name="connsiteY2" fmla="*/ 995849 h 995849"/>
                  <a:gd name="connsiteX3" fmla="*/ 0 w 7144887"/>
                  <a:gd name="connsiteY3" fmla="*/ 995849 h 995849"/>
                  <a:gd name="connsiteX4" fmla="*/ 0 w 7144887"/>
                  <a:gd name="connsiteY4" fmla="*/ 0 h 995849"/>
                  <a:gd name="connsiteX0" fmla="*/ 0 w 7144887"/>
                  <a:gd name="connsiteY0" fmla="*/ 0 h 995849"/>
                  <a:gd name="connsiteX1" fmla="*/ 7144887 w 7144887"/>
                  <a:gd name="connsiteY1" fmla="*/ 0 h 995849"/>
                  <a:gd name="connsiteX2" fmla="*/ 7144887 w 7144887"/>
                  <a:gd name="connsiteY2" fmla="*/ 995849 h 995849"/>
                  <a:gd name="connsiteX3" fmla="*/ 951311 w 7144887"/>
                  <a:gd name="connsiteY3" fmla="*/ 995656 h 995849"/>
                  <a:gd name="connsiteX4" fmla="*/ 0 w 7144887"/>
                  <a:gd name="connsiteY4" fmla="*/ 0 h 995849"/>
                  <a:gd name="connsiteX0" fmla="*/ 0 w 7076226"/>
                  <a:gd name="connsiteY0" fmla="*/ 0 h 1021031"/>
                  <a:gd name="connsiteX1" fmla="*/ 7076226 w 7076226"/>
                  <a:gd name="connsiteY1" fmla="*/ 25182 h 1021031"/>
                  <a:gd name="connsiteX2" fmla="*/ 7076226 w 7076226"/>
                  <a:gd name="connsiteY2" fmla="*/ 1021031 h 1021031"/>
                  <a:gd name="connsiteX3" fmla="*/ 882650 w 7076226"/>
                  <a:gd name="connsiteY3" fmla="*/ 1020838 h 1021031"/>
                  <a:gd name="connsiteX4" fmla="*/ 0 w 7076226"/>
                  <a:gd name="connsiteY4" fmla="*/ 0 h 1021031"/>
                  <a:gd name="connsiteX0" fmla="*/ 0 w 7076226"/>
                  <a:gd name="connsiteY0" fmla="*/ 0 h 1028000"/>
                  <a:gd name="connsiteX1" fmla="*/ 7076226 w 7076226"/>
                  <a:gd name="connsiteY1" fmla="*/ 25182 h 1028000"/>
                  <a:gd name="connsiteX2" fmla="*/ 7076226 w 7076226"/>
                  <a:gd name="connsiteY2" fmla="*/ 1021031 h 1028000"/>
                  <a:gd name="connsiteX3" fmla="*/ 882082 w 7076226"/>
                  <a:gd name="connsiteY3" fmla="*/ 1028000 h 1028000"/>
                  <a:gd name="connsiteX4" fmla="*/ 0 w 7076226"/>
                  <a:gd name="connsiteY4" fmla="*/ 0 h 1028000"/>
                  <a:gd name="connsiteX0" fmla="*/ 0 w 6815194"/>
                  <a:gd name="connsiteY0" fmla="*/ 0 h 1025979"/>
                  <a:gd name="connsiteX1" fmla="*/ 6815194 w 6815194"/>
                  <a:gd name="connsiteY1" fmla="*/ 23161 h 1025979"/>
                  <a:gd name="connsiteX2" fmla="*/ 6815194 w 6815194"/>
                  <a:gd name="connsiteY2" fmla="*/ 1019010 h 1025979"/>
                  <a:gd name="connsiteX3" fmla="*/ 621050 w 6815194"/>
                  <a:gd name="connsiteY3" fmla="*/ 1025979 h 1025979"/>
                  <a:gd name="connsiteX4" fmla="*/ 0 w 6815194"/>
                  <a:gd name="connsiteY4" fmla="*/ 0 h 1025979"/>
                  <a:gd name="connsiteX0" fmla="*/ 0 w 6815194"/>
                  <a:gd name="connsiteY0" fmla="*/ 0 h 1027995"/>
                  <a:gd name="connsiteX1" fmla="*/ 6815194 w 6815194"/>
                  <a:gd name="connsiteY1" fmla="*/ 23161 h 1027995"/>
                  <a:gd name="connsiteX2" fmla="*/ 6815194 w 6815194"/>
                  <a:gd name="connsiteY2" fmla="*/ 1019010 h 1027995"/>
                  <a:gd name="connsiteX3" fmla="*/ 1165850 w 6815194"/>
                  <a:gd name="connsiteY3" fmla="*/ 1027995 h 1027995"/>
                  <a:gd name="connsiteX4" fmla="*/ 0 w 6815194"/>
                  <a:gd name="connsiteY4" fmla="*/ 0 h 1027995"/>
                  <a:gd name="connsiteX0" fmla="*/ 0 w 6815194"/>
                  <a:gd name="connsiteY0" fmla="*/ 0 h 1022240"/>
                  <a:gd name="connsiteX1" fmla="*/ 6815194 w 6815194"/>
                  <a:gd name="connsiteY1" fmla="*/ 23161 h 1022240"/>
                  <a:gd name="connsiteX2" fmla="*/ 6815194 w 6815194"/>
                  <a:gd name="connsiteY2" fmla="*/ 1019010 h 1022240"/>
                  <a:gd name="connsiteX3" fmla="*/ 1125921 w 6815194"/>
                  <a:gd name="connsiteY3" fmla="*/ 1022240 h 1022240"/>
                  <a:gd name="connsiteX4" fmla="*/ 0 w 6815194"/>
                  <a:gd name="connsiteY4" fmla="*/ 0 h 1022240"/>
                  <a:gd name="connsiteX0" fmla="*/ 0 w 6815904"/>
                  <a:gd name="connsiteY0" fmla="*/ 0 h 1015526"/>
                  <a:gd name="connsiteX1" fmla="*/ 6815904 w 6815904"/>
                  <a:gd name="connsiteY1" fmla="*/ 16447 h 1015526"/>
                  <a:gd name="connsiteX2" fmla="*/ 6815904 w 6815904"/>
                  <a:gd name="connsiteY2" fmla="*/ 1012296 h 1015526"/>
                  <a:gd name="connsiteX3" fmla="*/ 1126631 w 6815904"/>
                  <a:gd name="connsiteY3" fmla="*/ 1015526 h 1015526"/>
                  <a:gd name="connsiteX4" fmla="*/ 0 w 6815904"/>
                  <a:gd name="connsiteY4" fmla="*/ 0 h 1015526"/>
                  <a:gd name="connsiteX0" fmla="*/ 0 w 6828326"/>
                  <a:gd name="connsiteY0" fmla="*/ 0 h 1007578"/>
                  <a:gd name="connsiteX1" fmla="*/ 6828326 w 6828326"/>
                  <a:gd name="connsiteY1" fmla="*/ 8499 h 1007578"/>
                  <a:gd name="connsiteX2" fmla="*/ 6828326 w 6828326"/>
                  <a:gd name="connsiteY2" fmla="*/ 1004348 h 1007578"/>
                  <a:gd name="connsiteX3" fmla="*/ 1139053 w 6828326"/>
                  <a:gd name="connsiteY3" fmla="*/ 1007578 h 1007578"/>
                  <a:gd name="connsiteX4" fmla="*/ 0 w 6828326"/>
                  <a:gd name="connsiteY4" fmla="*/ 0 h 1007578"/>
                  <a:gd name="connsiteX0" fmla="*/ 0 w 6469932"/>
                  <a:gd name="connsiteY0" fmla="*/ 0 h 1003642"/>
                  <a:gd name="connsiteX1" fmla="*/ 6469932 w 6469932"/>
                  <a:gd name="connsiteY1" fmla="*/ 4563 h 1003642"/>
                  <a:gd name="connsiteX2" fmla="*/ 6469932 w 6469932"/>
                  <a:gd name="connsiteY2" fmla="*/ 1000412 h 1003642"/>
                  <a:gd name="connsiteX3" fmla="*/ 780659 w 6469932"/>
                  <a:gd name="connsiteY3" fmla="*/ 1003642 h 1003642"/>
                  <a:gd name="connsiteX4" fmla="*/ 0 w 6469932"/>
                  <a:gd name="connsiteY4" fmla="*/ 0 h 1003642"/>
                  <a:gd name="connsiteX0" fmla="*/ 0 w 6469932"/>
                  <a:gd name="connsiteY0" fmla="*/ 0 h 1001432"/>
                  <a:gd name="connsiteX1" fmla="*/ 6469932 w 6469932"/>
                  <a:gd name="connsiteY1" fmla="*/ 4563 h 1001432"/>
                  <a:gd name="connsiteX2" fmla="*/ 6469932 w 6469932"/>
                  <a:gd name="connsiteY2" fmla="*/ 1000412 h 1001432"/>
                  <a:gd name="connsiteX3" fmla="*/ 815227 w 6469932"/>
                  <a:gd name="connsiteY3" fmla="*/ 1001432 h 1001432"/>
                  <a:gd name="connsiteX4" fmla="*/ 0 w 6469932"/>
                  <a:gd name="connsiteY4" fmla="*/ 0 h 1001432"/>
                  <a:gd name="connsiteX0" fmla="*/ 0 w 6490239"/>
                  <a:gd name="connsiteY0" fmla="*/ 3800 h 996869"/>
                  <a:gd name="connsiteX1" fmla="*/ 6490239 w 6490239"/>
                  <a:gd name="connsiteY1" fmla="*/ 0 h 996869"/>
                  <a:gd name="connsiteX2" fmla="*/ 6490239 w 6490239"/>
                  <a:gd name="connsiteY2" fmla="*/ 995849 h 996869"/>
                  <a:gd name="connsiteX3" fmla="*/ 835534 w 6490239"/>
                  <a:gd name="connsiteY3" fmla="*/ 996869 h 996869"/>
                  <a:gd name="connsiteX4" fmla="*/ 0 w 6490239"/>
                  <a:gd name="connsiteY4" fmla="*/ 3800 h 996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0239" h="996869">
                    <a:moveTo>
                      <a:pt x="0" y="3800"/>
                    </a:moveTo>
                    <a:lnTo>
                      <a:pt x="6490239" y="0"/>
                    </a:lnTo>
                    <a:lnTo>
                      <a:pt x="6490239" y="995849"/>
                    </a:lnTo>
                    <a:lnTo>
                      <a:pt x="835534" y="996869"/>
                    </a:lnTo>
                    <a:lnTo>
                      <a:pt x="0" y="3800"/>
                    </a:lnTo>
                    <a:close/>
                  </a:path>
                </a:pathLst>
              </a:custGeom>
              <a:solidFill>
                <a:srgbClr val="5BC0C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2CA849-24B0-4E03-A8C6-DAF4152CB06B}"/>
                </a:ext>
              </a:extLst>
            </p:cNvPr>
            <p:cNvSpPr/>
            <p:nvPr userDrawn="1"/>
          </p:nvSpPr>
          <p:spPr>
            <a:xfrm rot="10800000">
              <a:off x="-488667" y="6394929"/>
              <a:ext cx="4842032" cy="492016"/>
            </a:xfrm>
            <a:prstGeom prst="rect">
              <a:avLst/>
            </a:prstGeom>
            <a:solidFill>
              <a:srgbClr val="5BC0C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1" name="Date">
            <a:extLst>
              <a:ext uri="{FF2B5EF4-FFF2-40B4-BE49-F238E27FC236}">
                <a16:creationId xmlns:a16="http://schemas.microsoft.com/office/drawing/2014/main" id="{2B049351-44CA-4D50-B9F0-03B0CC68AA5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448096" y="6372722"/>
            <a:ext cx="1434901" cy="36033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/>
            </a:lvl1pPr>
          </a:lstStyle>
          <a:p>
            <a:pPr lvl="0"/>
            <a:r>
              <a:rPr lang="fr-FR"/>
              <a:t>Date</a:t>
            </a:r>
            <a:endParaRPr lang="en-US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6081D2F9-F03A-431E-A102-9E7926ED0F9B}"/>
              </a:ext>
            </a:extLst>
          </p:cNvPr>
          <p:cNvGrpSpPr/>
          <p:nvPr userDrawn="1"/>
        </p:nvGrpSpPr>
        <p:grpSpPr>
          <a:xfrm>
            <a:off x="3698377" y="1812113"/>
            <a:ext cx="8158263" cy="5814243"/>
            <a:chOff x="2623203" y="1729420"/>
            <a:chExt cx="6118697" cy="5814243"/>
          </a:xfrm>
        </p:grpSpPr>
        <p:sp>
          <p:nvSpPr>
            <p:cNvPr id="64" name="Rectangle 53">
              <a:extLst>
                <a:ext uri="{FF2B5EF4-FFF2-40B4-BE49-F238E27FC236}">
                  <a16:creationId xmlns:a16="http://schemas.microsoft.com/office/drawing/2014/main" id="{DF501F5D-588F-4D09-A1FD-E2AD9B8A5191}"/>
                </a:ext>
              </a:extLst>
            </p:cNvPr>
            <p:cNvSpPr/>
            <p:nvPr userDrawn="1"/>
          </p:nvSpPr>
          <p:spPr>
            <a:xfrm rot="13227814">
              <a:off x="2623203" y="1729420"/>
              <a:ext cx="6118697" cy="993600"/>
            </a:xfrm>
            <a:custGeom>
              <a:avLst/>
              <a:gdLst>
                <a:gd name="connsiteX0" fmla="*/ 0 w 7875901"/>
                <a:gd name="connsiteY0" fmla="*/ 0 h 1313726"/>
                <a:gd name="connsiteX1" fmla="*/ 7875901 w 7875901"/>
                <a:gd name="connsiteY1" fmla="*/ 0 h 1313726"/>
                <a:gd name="connsiteX2" fmla="*/ 7875901 w 7875901"/>
                <a:gd name="connsiteY2" fmla="*/ 1313726 h 1313726"/>
                <a:gd name="connsiteX3" fmla="*/ 0 w 7875901"/>
                <a:gd name="connsiteY3" fmla="*/ 1313726 h 1313726"/>
                <a:gd name="connsiteX4" fmla="*/ 0 w 7875901"/>
                <a:gd name="connsiteY4" fmla="*/ 0 h 1313726"/>
                <a:gd name="connsiteX0" fmla="*/ 0 w 7875901"/>
                <a:gd name="connsiteY0" fmla="*/ 0 h 1313726"/>
                <a:gd name="connsiteX1" fmla="*/ 7568686 w 7875901"/>
                <a:gd name="connsiteY1" fmla="*/ 11659 h 1313726"/>
                <a:gd name="connsiteX2" fmla="*/ 7875901 w 7875901"/>
                <a:gd name="connsiteY2" fmla="*/ 1313726 h 1313726"/>
                <a:gd name="connsiteX3" fmla="*/ 0 w 7875901"/>
                <a:gd name="connsiteY3" fmla="*/ 1313726 h 1313726"/>
                <a:gd name="connsiteX4" fmla="*/ 0 w 7875901"/>
                <a:gd name="connsiteY4" fmla="*/ 0 h 1313726"/>
                <a:gd name="connsiteX0" fmla="*/ 0 w 7568686"/>
                <a:gd name="connsiteY0" fmla="*/ 0 h 1313726"/>
                <a:gd name="connsiteX1" fmla="*/ 7568686 w 7568686"/>
                <a:gd name="connsiteY1" fmla="*/ 11659 h 1313726"/>
                <a:gd name="connsiteX2" fmla="*/ 6053508 w 7568686"/>
                <a:gd name="connsiteY2" fmla="*/ 1290748 h 1313726"/>
                <a:gd name="connsiteX3" fmla="*/ 0 w 7568686"/>
                <a:gd name="connsiteY3" fmla="*/ 1313726 h 1313726"/>
                <a:gd name="connsiteX4" fmla="*/ 0 w 7568686"/>
                <a:gd name="connsiteY4" fmla="*/ 0 h 1313726"/>
                <a:gd name="connsiteX0" fmla="*/ 0 w 7568686"/>
                <a:gd name="connsiteY0" fmla="*/ 0 h 1313726"/>
                <a:gd name="connsiteX1" fmla="*/ 7568686 w 7568686"/>
                <a:gd name="connsiteY1" fmla="*/ 11659 h 1313726"/>
                <a:gd name="connsiteX2" fmla="*/ 6043170 w 7568686"/>
                <a:gd name="connsiteY2" fmla="*/ 1293306 h 1313726"/>
                <a:gd name="connsiteX3" fmla="*/ 0 w 7568686"/>
                <a:gd name="connsiteY3" fmla="*/ 1313726 h 1313726"/>
                <a:gd name="connsiteX4" fmla="*/ 0 w 7568686"/>
                <a:gd name="connsiteY4" fmla="*/ 0 h 1313726"/>
                <a:gd name="connsiteX0" fmla="*/ 0 w 7524778"/>
                <a:gd name="connsiteY0" fmla="*/ 0 h 1313726"/>
                <a:gd name="connsiteX1" fmla="*/ 7524778 w 7524778"/>
                <a:gd name="connsiteY1" fmla="*/ 11554 h 1313726"/>
                <a:gd name="connsiteX2" fmla="*/ 6043170 w 7524778"/>
                <a:gd name="connsiteY2" fmla="*/ 1293306 h 1313726"/>
                <a:gd name="connsiteX3" fmla="*/ 0 w 7524778"/>
                <a:gd name="connsiteY3" fmla="*/ 1313726 h 1313726"/>
                <a:gd name="connsiteX4" fmla="*/ 0 w 7524778"/>
                <a:gd name="connsiteY4" fmla="*/ 0 h 1313726"/>
                <a:gd name="connsiteX0" fmla="*/ 0 w 7524778"/>
                <a:gd name="connsiteY0" fmla="*/ 0 h 1313726"/>
                <a:gd name="connsiteX1" fmla="*/ 7524778 w 7524778"/>
                <a:gd name="connsiteY1" fmla="*/ 11554 h 1313726"/>
                <a:gd name="connsiteX2" fmla="*/ 6033897 w 7524778"/>
                <a:gd name="connsiteY2" fmla="*/ 1282435 h 1313726"/>
                <a:gd name="connsiteX3" fmla="*/ 0 w 7524778"/>
                <a:gd name="connsiteY3" fmla="*/ 1313726 h 1313726"/>
                <a:gd name="connsiteX4" fmla="*/ 0 w 7524778"/>
                <a:gd name="connsiteY4" fmla="*/ 0 h 1313726"/>
                <a:gd name="connsiteX0" fmla="*/ 0 w 7136285"/>
                <a:gd name="connsiteY0" fmla="*/ 0 h 1313726"/>
                <a:gd name="connsiteX1" fmla="*/ 7136285 w 7136285"/>
                <a:gd name="connsiteY1" fmla="*/ 30354 h 1313726"/>
                <a:gd name="connsiteX2" fmla="*/ 6033897 w 7136285"/>
                <a:gd name="connsiteY2" fmla="*/ 1282435 h 1313726"/>
                <a:gd name="connsiteX3" fmla="*/ 0 w 7136285"/>
                <a:gd name="connsiteY3" fmla="*/ 1313726 h 1313726"/>
                <a:gd name="connsiteX4" fmla="*/ 0 w 7136285"/>
                <a:gd name="connsiteY4" fmla="*/ 0 h 1313726"/>
                <a:gd name="connsiteX0" fmla="*/ 0 w 7152241"/>
                <a:gd name="connsiteY0" fmla="*/ 0 h 1313726"/>
                <a:gd name="connsiteX1" fmla="*/ 7152241 w 7152241"/>
                <a:gd name="connsiteY1" fmla="*/ 21819 h 1313726"/>
                <a:gd name="connsiteX2" fmla="*/ 6033897 w 7152241"/>
                <a:gd name="connsiteY2" fmla="*/ 1282435 h 1313726"/>
                <a:gd name="connsiteX3" fmla="*/ 0 w 7152241"/>
                <a:gd name="connsiteY3" fmla="*/ 1313726 h 1313726"/>
                <a:gd name="connsiteX4" fmla="*/ 0 w 7152241"/>
                <a:gd name="connsiteY4" fmla="*/ 0 h 1313726"/>
                <a:gd name="connsiteX0" fmla="*/ 0 w 7152241"/>
                <a:gd name="connsiteY0" fmla="*/ 0 h 1313726"/>
                <a:gd name="connsiteX1" fmla="*/ 7152241 w 7152241"/>
                <a:gd name="connsiteY1" fmla="*/ 21819 h 1313726"/>
                <a:gd name="connsiteX2" fmla="*/ 6539843 w 7152241"/>
                <a:gd name="connsiteY2" fmla="*/ 1279358 h 1313726"/>
                <a:gd name="connsiteX3" fmla="*/ 0 w 7152241"/>
                <a:gd name="connsiteY3" fmla="*/ 1313726 h 1313726"/>
                <a:gd name="connsiteX4" fmla="*/ 0 w 7152241"/>
                <a:gd name="connsiteY4" fmla="*/ 0 h 1313726"/>
                <a:gd name="connsiteX0" fmla="*/ 0 w 7589008"/>
                <a:gd name="connsiteY0" fmla="*/ 0 h 1313726"/>
                <a:gd name="connsiteX1" fmla="*/ 7589008 w 7589008"/>
                <a:gd name="connsiteY1" fmla="*/ 77847 h 1313726"/>
                <a:gd name="connsiteX2" fmla="*/ 6539843 w 7589008"/>
                <a:gd name="connsiteY2" fmla="*/ 1279358 h 1313726"/>
                <a:gd name="connsiteX3" fmla="*/ 0 w 7589008"/>
                <a:gd name="connsiteY3" fmla="*/ 1313726 h 1313726"/>
                <a:gd name="connsiteX4" fmla="*/ 0 w 7589008"/>
                <a:gd name="connsiteY4" fmla="*/ 0 h 1313726"/>
                <a:gd name="connsiteX0" fmla="*/ 0 w 7589008"/>
                <a:gd name="connsiteY0" fmla="*/ 0 h 1313726"/>
                <a:gd name="connsiteX1" fmla="*/ 7589008 w 7589008"/>
                <a:gd name="connsiteY1" fmla="*/ 77847 h 1313726"/>
                <a:gd name="connsiteX2" fmla="*/ 5803212 w 7589008"/>
                <a:gd name="connsiteY2" fmla="*/ 1283521 h 1313726"/>
                <a:gd name="connsiteX3" fmla="*/ 0 w 7589008"/>
                <a:gd name="connsiteY3" fmla="*/ 1313726 h 1313726"/>
                <a:gd name="connsiteX4" fmla="*/ 0 w 7589008"/>
                <a:gd name="connsiteY4" fmla="*/ 0 h 1313726"/>
                <a:gd name="connsiteX0" fmla="*/ 0 w 6632838"/>
                <a:gd name="connsiteY0" fmla="*/ 0 h 1313726"/>
                <a:gd name="connsiteX1" fmla="*/ 6632838 w 6632838"/>
                <a:gd name="connsiteY1" fmla="*/ 81080 h 1313726"/>
                <a:gd name="connsiteX2" fmla="*/ 5803212 w 6632838"/>
                <a:gd name="connsiteY2" fmla="*/ 1283521 h 1313726"/>
                <a:gd name="connsiteX3" fmla="*/ 0 w 6632838"/>
                <a:gd name="connsiteY3" fmla="*/ 1313726 h 1313726"/>
                <a:gd name="connsiteX4" fmla="*/ 0 w 6632838"/>
                <a:gd name="connsiteY4" fmla="*/ 0 h 1313726"/>
                <a:gd name="connsiteX0" fmla="*/ 0 w 6632838"/>
                <a:gd name="connsiteY0" fmla="*/ 0 h 1313726"/>
                <a:gd name="connsiteX1" fmla="*/ 6632838 w 6632838"/>
                <a:gd name="connsiteY1" fmla="*/ 81080 h 1313726"/>
                <a:gd name="connsiteX2" fmla="*/ 5826445 w 6632838"/>
                <a:gd name="connsiteY2" fmla="*/ 1292725 h 1313726"/>
                <a:gd name="connsiteX3" fmla="*/ 0 w 6632838"/>
                <a:gd name="connsiteY3" fmla="*/ 1313726 h 1313726"/>
                <a:gd name="connsiteX4" fmla="*/ 0 w 6632838"/>
                <a:gd name="connsiteY4" fmla="*/ 0 h 1313726"/>
                <a:gd name="connsiteX0" fmla="*/ 0 w 6632838"/>
                <a:gd name="connsiteY0" fmla="*/ 0 h 1313726"/>
                <a:gd name="connsiteX1" fmla="*/ 6632838 w 6632838"/>
                <a:gd name="connsiteY1" fmla="*/ 81080 h 1313726"/>
                <a:gd name="connsiteX2" fmla="*/ 5746416 w 6632838"/>
                <a:gd name="connsiteY2" fmla="*/ 1295393 h 1313726"/>
                <a:gd name="connsiteX3" fmla="*/ 0 w 6632838"/>
                <a:gd name="connsiteY3" fmla="*/ 1313726 h 1313726"/>
                <a:gd name="connsiteX4" fmla="*/ 0 w 6632838"/>
                <a:gd name="connsiteY4" fmla="*/ 0 h 131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2838" h="1313726">
                  <a:moveTo>
                    <a:pt x="0" y="0"/>
                  </a:moveTo>
                  <a:lnTo>
                    <a:pt x="6632838" y="81080"/>
                  </a:lnTo>
                  <a:lnTo>
                    <a:pt x="5746416" y="1295393"/>
                  </a:lnTo>
                  <a:lnTo>
                    <a:pt x="0" y="1313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73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Rectangle 54">
              <a:extLst>
                <a:ext uri="{FF2B5EF4-FFF2-40B4-BE49-F238E27FC236}">
                  <a16:creationId xmlns:a16="http://schemas.microsoft.com/office/drawing/2014/main" id="{FA0F1ED3-D52F-4445-8FAF-1499E7DC6B0D}"/>
                </a:ext>
              </a:extLst>
            </p:cNvPr>
            <p:cNvSpPr/>
            <p:nvPr userDrawn="1"/>
          </p:nvSpPr>
          <p:spPr>
            <a:xfrm rot="18627814">
              <a:off x="5133168" y="5251364"/>
              <a:ext cx="3818523" cy="766076"/>
            </a:xfrm>
            <a:custGeom>
              <a:avLst/>
              <a:gdLst>
                <a:gd name="connsiteX0" fmla="*/ 0 w 6719803"/>
                <a:gd name="connsiteY0" fmla="*/ 0 h 1314000"/>
                <a:gd name="connsiteX1" fmla="*/ 6719803 w 6719803"/>
                <a:gd name="connsiteY1" fmla="*/ 0 h 1314000"/>
                <a:gd name="connsiteX2" fmla="*/ 6719803 w 6719803"/>
                <a:gd name="connsiteY2" fmla="*/ 1314000 h 1314000"/>
                <a:gd name="connsiteX3" fmla="*/ 0 w 6719803"/>
                <a:gd name="connsiteY3" fmla="*/ 1314000 h 1314000"/>
                <a:gd name="connsiteX4" fmla="*/ 0 w 6719803"/>
                <a:gd name="connsiteY4" fmla="*/ 0 h 1314000"/>
                <a:gd name="connsiteX0" fmla="*/ 1950565 w 6719803"/>
                <a:gd name="connsiteY0" fmla="*/ 0 h 1316888"/>
                <a:gd name="connsiteX1" fmla="*/ 6719803 w 6719803"/>
                <a:gd name="connsiteY1" fmla="*/ 2888 h 1316888"/>
                <a:gd name="connsiteX2" fmla="*/ 6719803 w 6719803"/>
                <a:gd name="connsiteY2" fmla="*/ 1316888 h 1316888"/>
                <a:gd name="connsiteX3" fmla="*/ 0 w 6719803"/>
                <a:gd name="connsiteY3" fmla="*/ 1316888 h 1316888"/>
                <a:gd name="connsiteX4" fmla="*/ 1950565 w 6719803"/>
                <a:gd name="connsiteY4" fmla="*/ 0 h 1316888"/>
                <a:gd name="connsiteX0" fmla="*/ 0 w 4769238"/>
                <a:gd name="connsiteY0" fmla="*/ 0 h 1316888"/>
                <a:gd name="connsiteX1" fmla="*/ 4769238 w 4769238"/>
                <a:gd name="connsiteY1" fmla="*/ 2888 h 1316888"/>
                <a:gd name="connsiteX2" fmla="*/ 4769238 w 4769238"/>
                <a:gd name="connsiteY2" fmla="*/ 1316888 h 1316888"/>
                <a:gd name="connsiteX3" fmla="*/ 1081357 w 4769238"/>
                <a:gd name="connsiteY3" fmla="*/ 1309712 h 1316888"/>
                <a:gd name="connsiteX4" fmla="*/ 0 w 4769238"/>
                <a:gd name="connsiteY4" fmla="*/ 0 h 1316888"/>
                <a:gd name="connsiteX0" fmla="*/ 0 w 4769238"/>
                <a:gd name="connsiteY0" fmla="*/ 0 h 1316888"/>
                <a:gd name="connsiteX1" fmla="*/ 4769238 w 4769238"/>
                <a:gd name="connsiteY1" fmla="*/ 2888 h 1316888"/>
                <a:gd name="connsiteX2" fmla="*/ 4769238 w 4769238"/>
                <a:gd name="connsiteY2" fmla="*/ 1316888 h 1316888"/>
                <a:gd name="connsiteX3" fmla="*/ 1081357 w 4769238"/>
                <a:gd name="connsiteY3" fmla="*/ 1309712 h 1316888"/>
                <a:gd name="connsiteX4" fmla="*/ 0 w 4769238"/>
                <a:gd name="connsiteY4" fmla="*/ 0 h 1316888"/>
                <a:gd name="connsiteX0" fmla="*/ 0 w 4769238"/>
                <a:gd name="connsiteY0" fmla="*/ 0 h 1316888"/>
                <a:gd name="connsiteX1" fmla="*/ 4769238 w 4769238"/>
                <a:gd name="connsiteY1" fmla="*/ 2888 h 1316888"/>
                <a:gd name="connsiteX2" fmla="*/ 4769238 w 4769238"/>
                <a:gd name="connsiteY2" fmla="*/ 1316888 h 1316888"/>
                <a:gd name="connsiteX3" fmla="*/ 1138002 w 4769238"/>
                <a:gd name="connsiteY3" fmla="*/ 1308256 h 1316888"/>
                <a:gd name="connsiteX4" fmla="*/ 0 w 4769238"/>
                <a:gd name="connsiteY4" fmla="*/ 0 h 1316888"/>
                <a:gd name="connsiteX0" fmla="*/ 0 w 4769238"/>
                <a:gd name="connsiteY0" fmla="*/ 0 h 1316888"/>
                <a:gd name="connsiteX1" fmla="*/ 4769238 w 4769238"/>
                <a:gd name="connsiteY1" fmla="*/ 2888 h 1316888"/>
                <a:gd name="connsiteX2" fmla="*/ 4769238 w 4769238"/>
                <a:gd name="connsiteY2" fmla="*/ 1316888 h 1316888"/>
                <a:gd name="connsiteX3" fmla="*/ 1130260 w 4769238"/>
                <a:gd name="connsiteY3" fmla="*/ 1312105 h 1316888"/>
                <a:gd name="connsiteX4" fmla="*/ 0 w 4769238"/>
                <a:gd name="connsiteY4" fmla="*/ 0 h 1316888"/>
                <a:gd name="connsiteX0" fmla="*/ 0 w 4769238"/>
                <a:gd name="connsiteY0" fmla="*/ 0 h 1316888"/>
                <a:gd name="connsiteX1" fmla="*/ 4769238 w 4769238"/>
                <a:gd name="connsiteY1" fmla="*/ 2888 h 1316888"/>
                <a:gd name="connsiteX2" fmla="*/ 4769238 w 4769238"/>
                <a:gd name="connsiteY2" fmla="*/ 1316888 h 1316888"/>
                <a:gd name="connsiteX3" fmla="*/ 1102073 w 4769238"/>
                <a:gd name="connsiteY3" fmla="*/ 1306690 h 1316888"/>
                <a:gd name="connsiteX4" fmla="*/ 0 w 4769238"/>
                <a:gd name="connsiteY4" fmla="*/ 0 h 1316888"/>
                <a:gd name="connsiteX0" fmla="*/ 0 w 4181809"/>
                <a:gd name="connsiteY0" fmla="*/ 40975 h 1314000"/>
                <a:gd name="connsiteX1" fmla="*/ 4181809 w 4181809"/>
                <a:gd name="connsiteY1" fmla="*/ 0 h 1314000"/>
                <a:gd name="connsiteX2" fmla="*/ 4181809 w 4181809"/>
                <a:gd name="connsiteY2" fmla="*/ 1314000 h 1314000"/>
                <a:gd name="connsiteX3" fmla="*/ 514644 w 4181809"/>
                <a:gd name="connsiteY3" fmla="*/ 1303802 h 1314000"/>
                <a:gd name="connsiteX4" fmla="*/ 0 w 4181809"/>
                <a:gd name="connsiteY4" fmla="*/ 40975 h 1314000"/>
                <a:gd name="connsiteX0" fmla="*/ 0 w 4181809"/>
                <a:gd name="connsiteY0" fmla="*/ 40975 h 1314000"/>
                <a:gd name="connsiteX1" fmla="*/ 4181809 w 4181809"/>
                <a:gd name="connsiteY1" fmla="*/ 0 h 1314000"/>
                <a:gd name="connsiteX2" fmla="*/ 4181809 w 4181809"/>
                <a:gd name="connsiteY2" fmla="*/ 1314000 h 1314000"/>
                <a:gd name="connsiteX3" fmla="*/ 771696 w 4181809"/>
                <a:gd name="connsiteY3" fmla="*/ 1223376 h 1314000"/>
                <a:gd name="connsiteX4" fmla="*/ 0 w 4181809"/>
                <a:gd name="connsiteY4" fmla="*/ 40975 h 1314000"/>
                <a:gd name="connsiteX0" fmla="*/ 0 w 4181809"/>
                <a:gd name="connsiteY0" fmla="*/ 40975 h 1314000"/>
                <a:gd name="connsiteX1" fmla="*/ 4181809 w 4181809"/>
                <a:gd name="connsiteY1" fmla="*/ 0 h 1314000"/>
                <a:gd name="connsiteX2" fmla="*/ 4181809 w 4181809"/>
                <a:gd name="connsiteY2" fmla="*/ 1314000 h 1314000"/>
                <a:gd name="connsiteX3" fmla="*/ 765444 w 4181809"/>
                <a:gd name="connsiteY3" fmla="*/ 1252568 h 1314000"/>
                <a:gd name="connsiteX4" fmla="*/ 0 w 4181809"/>
                <a:gd name="connsiteY4" fmla="*/ 40975 h 1314000"/>
                <a:gd name="connsiteX0" fmla="*/ 0 w 4181809"/>
                <a:gd name="connsiteY0" fmla="*/ 40975 h 1314000"/>
                <a:gd name="connsiteX1" fmla="*/ 4181809 w 4181809"/>
                <a:gd name="connsiteY1" fmla="*/ 0 h 1314000"/>
                <a:gd name="connsiteX2" fmla="*/ 4181809 w 4181809"/>
                <a:gd name="connsiteY2" fmla="*/ 1314000 h 1314000"/>
                <a:gd name="connsiteX3" fmla="*/ 753651 w 4181809"/>
                <a:gd name="connsiteY3" fmla="*/ 1299086 h 1314000"/>
                <a:gd name="connsiteX4" fmla="*/ 0 w 4181809"/>
                <a:gd name="connsiteY4" fmla="*/ 40975 h 1314000"/>
                <a:gd name="connsiteX0" fmla="*/ 0 w 4270964"/>
                <a:gd name="connsiteY0" fmla="*/ 46952 h 1314000"/>
                <a:gd name="connsiteX1" fmla="*/ 4270964 w 4270964"/>
                <a:gd name="connsiteY1" fmla="*/ 0 h 1314000"/>
                <a:gd name="connsiteX2" fmla="*/ 4270964 w 4270964"/>
                <a:gd name="connsiteY2" fmla="*/ 1314000 h 1314000"/>
                <a:gd name="connsiteX3" fmla="*/ 842806 w 4270964"/>
                <a:gd name="connsiteY3" fmla="*/ 1299086 h 1314000"/>
                <a:gd name="connsiteX4" fmla="*/ 0 w 4270964"/>
                <a:gd name="connsiteY4" fmla="*/ 46952 h 1314000"/>
                <a:gd name="connsiteX0" fmla="*/ 0 w 4270964"/>
                <a:gd name="connsiteY0" fmla="*/ 46952 h 1314000"/>
                <a:gd name="connsiteX1" fmla="*/ 4270964 w 4270964"/>
                <a:gd name="connsiteY1" fmla="*/ 0 h 1314000"/>
                <a:gd name="connsiteX2" fmla="*/ 4270964 w 4270964"/>
                <a:gd name="connsiteY2" fmla="*/ 1314000 h 1314000"/>
                <a:gd name="connsiteX3" fmla="*/ 803831 w 4270964"/>
                <a:gd name="connsiteY3" fmla="*/ 1305219 h 1314000"/>
                <a:gd name="connsiteX4" fmla="*/ 0 w 4270964"/>
                <a:gd name="connsiteY4" fmla="*/ 46952 h 1314000"/>
                <a:gd name="connsiteX0" fmla="*/ 11481 w 3467133"/>
                <a:gd name="connsiteY0" fmla="*/ 38338 h 1314000"/>
                <a:gd name="connsiteX1" fmla="*/ 3467133 w 3467133"/>
                <a:gd name="connsiteY1" fmla="*/ 0 h 1314000"/>
                <a:gd name="connsiteX2" fmla="*/ 3467133 w 3467133"/>
                <a:gd name="connsiteY2" fmla="*/ 1314000 h 1314000"/>
                <a:gd name="connsiteX3" fmla="*/ 0 w 3467133"/>
                <a:gd name="connsiteY3" fmla="*/ 1305219 h 1314000"/>
                <a:gd name="connsiteX4" fmla="*/ 11481 w 3467133"/>
                <a:gd name="connsiteY4" fmla="*/ 38338 h 1314000"/>
                <a:gd name="connsiteX0" fmla="*/ 0 w 3455652"/>
                <a:gd name="connsiteY0" fmla="*/ 38338 h 1314000"/>
                <a:gd name="connsiteX1" fmla="*/ 3455652 w 3455652"/>
                <a:gd name="connsiteY1" fmla="*/ 0 h 1314000"/>
                <a:gd name="connsiteX2" fmla="*/ 3455652 w 3455652"/>
                <a:gd name="connsiteY2" fmla="*/ 1314000 h 1314000"/>
                <a:gd name="connsiteX3" fmla="*/ 1053516 w 3455652"/>
                <a:gd name="connsiteY3" fmla="*/ 1312459 h 1314000"/>
                <a:gd name="connsiteX4" fmla="*/ 0 w 3455652"/>
                <a:gd name="connsiteY4" fmla="*/ 38338 h 1314000"/>
                <a:gd name="connsiteX0" fmla="*/ 0 w 3455652"/>
                <a:gd name="connsiteY0" fmla="*/ 38337 h 1314000"/>
                <a:gd name="connsiteX1" fmla="*/ 3455652 w 3455652"/>
                <a:gd name="connsiteY1" fmla="*/ 0 h 1314000"/>
                <a:gd name="connsiteX2" fmla="*/ 3455652 w 3455652"/>
                <a:gd name="connsiteY2" fmla="*/ 1314000 h 1314000"/>
                <a:gd name="connsiteX3" fmla="*/ 1053516 w 3455652"/>
                <a:gd name="connsiteY3" fmla="*/ 1312459 h 1314000"/>
                <a:gd name="connsiteX4" fmla="*/ 0 w 3455652"/>
                <a:gd name="connsiteY4" fmla="*/ 38337 h 1314000"/>
                <a:gd name="connsiteX0" fmla="*/ 0 w 3468076"/>
                <a:gd name="connsiteY0" fmla="*/ 48870 h 1314000"/>
                <a:gd name="connsiteX1" fmla="*/ 3468076 w 3468076"/>
                <a:gd name="connsiteY1" fmla="*/ 0 h 1314000"/>
                <a:gd name="connsiteX2" fmla="*/ 3468076 w 3468076"/>
                <a:gd name="connsiteY2" fmla="*/ 1314000 h 1314000"/>
                <a:gd name="connsiteX3" fmla="*/ 1065940 w 3468076"/>
                <a:gd name="connsiteY3" fmla="*/ 1312459 h 1314000"/>
                <a:gd name="connsiteX4" fmla="*/ 0 w 3468076"/>
                <a:gd name="connsiteY4" fmla="*/ 48870 h 1314000"/>
                <a:gd name="connsiteX0" fmla="*/ 0 w 3468076"/>
                <a:gd name="connsiteY0" fmla="*/ 48870 h 1361884"/>
                <a:gd name="connsiteX1" fmla="*/ 3468076 w 3468076"/>
                <a:gd name="connsiteY1" fmla="*/ 0 h 1361884"/>
                <a:gd name="connsiteX2" fmla="*/ 3468076 w 3468076"/>
                <a:gd name="connsiteY2" fmla="*/ 1314000 h 1361884"/>
                <a:gd name="connsiteX3" fmla="*/ 729144 w 3468076"/>
                <a:gd name="connsiteY3" fmla="*/ 1361884 h 1361884"/>
                <a:gd name="connsiteX4" fmla="*/ 0 w 3468076"/>
                <a:gd name="connsiteY4" fmla="*/ 48870 h 1361884"/>
                <a:gd name="connsiteX0" fmla="*/ 0 w 3468076"/>
                <a:gd name="connsiteY0" fmla="*/ 48870 h 1361884"/>
                <a:gd name="connsiteX1" fmla="*/ 3468076 w 3468076"/>
                <a:gd name="connsiteY1" fmla="*/ 0 h 1361884"/>
                <a:gd name="connsiteX2" fmla="*/ 3468076 w 3468076"/>
                <a:gd name="connsiteY2" fmla="*/ 1314000 h 1361884"/>
                <a:gd name="connsiteX3" fmla="*/ 729144 w 3468076"/>
                <a:gd name="connsiteY3" fmla="*/ 1361884 h 1361884"/>
                <a:gd name="connsiteX4" fmla="*/ 0 w 3468076"/>
                <a:gd name="connsiteY4" fmla="*/ 48870 h 1361884"/>
                <a:gd name="connsiteX0" fmla="*/ 0 w 3517870"/>
                <a:gd name="connsiteY0" fmla="*/ 43215 h 1361884"/>
                <a:gd name="connsiteX1" fmla="*/ 3517870 w 3517870"/>
                <a:gd name="connsiteY1" fmla="*/ 0 h 1361884"/>
                <a:gd name="connsiteX2" fmla="*/ 3517870 w 3517870"/>
                <a:gd name="connsiteY2" fmla="*/ 1314000 h 1361884"/>
                <a:gd name="connsiteX3" fmla="*/ 778938 w 3517870"/>
                <a:gd name="connsiteY3" fmla="*/ 1361884 h 1361884"/>
                <a:gd name="connsiteX4" fmla="*/ 0 w 3517870"/>
                <a:gd name="connsiteY4" fmla="*/ 43215 h 1361884"/>
                <a:gd name="connsiteX0" fmla="*/ 0 w 3540003"/>
                <a:gd name="connsiteY0" fmla="*/ 40700 h 1361884"/>
                <a:gd name="connsiteX1" fmla="*/ 3540003 w 3540003"/>
                <a:gd name="connsiteY1" fmla="*/ 0 h 1361884"/>
                <a:gd name="connsiteX2" fmla="*/ 3540003 w 3540003"/>
                <a:gd name="connsiteY2" fmla="*/ 1314000 h 1361884"/>
                <a:gd name="connsiteX3" fmla="*/ 801071 w 3540003"/>
                <a:gd name="connsiteY3" fmla="*/ 1361884 h 1361884"/>
                <a:gd name="connsiteX4" fmla="*/ 0 w 3540003"/>
                <a:gd name="connsiteY4" fmla="*/ 40700 h 1361884"/>
                <a:gd name="connsiteX0" fmla="*/ 0 w 3540003"/>
                <a:gd name="connsiteY0" fmla="*/ 40700 h 1355723"/>
                <a:gd name="connsiteX1" fmla="*/ 3540003 w 3540003"/>
                <a:gd name="connsiteY1" fmla="*/ 0 h 1355723"/>
                <a:gd name="connsiteX2" fmla="*/ 3540003 w 3540003"/>
                <a:gd name="connsiteY2" fmla="*/ 1314000 h 1355723"/>
                <a:gd name="connsiteX3" fmla="*/ 781926 w 3540003"/>
                <a:gd name="connsiteY3" fmla="*/ 1355723 h 1355723"/>
                <a:gd name="connsiteX4" fmla="*/ 0 w 3540003"/>
                <a:gd name="connsiteY4" fmla="*/ 40700 h 135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003" h="1355723">
                  <a:moveTo>
                    <a:pt x="0" y="40700"/>
                  </a:moveTo>
                  <a:lnTo>
                    <a:pt x="3540003" y="0"/>
                  </a:lnTo>
                  <a:lnTo>
                    <a:pt x="3540003" y="1314000"/>
                  </a:lnTo>
                  <a:lnTo>
                    <a:pt x="781926" y="1355723"/>
                  </a:lnTo>
                  <a:lnTo>
                    <a:pt x="0" y="40700"/>
                  </a:lnTo>
                  <a:close/>
                </a:path>
              </a:pathLst>
            </a:custGeom>
            <a:solidFill>
              <a:srgbClr val="2E73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6A969A25-3C60-4016-BD99-FE0880F445FB}"/>
              </a:ext>
            </a:extLst>
          </p:cNvPr>
          <p:cNvSpPr txBox="1"/>
          <p:nvPr userDrawn="1"/>
        </p:nvSpPr>
        <p:spPr>
          <a:xfrm>
            <a:off x="-2256928" y="25096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endParaRPr lang="en-US" err="1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BD302E-B9F8-55B7-C8E2-42ED0C2608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76" y="204392"/>
            <a:ext cx="1872000" cy="936000"/>
          </a:xfrm>
          <a:prstGeom prst="rect">
            <a:avLst/>
          </a:prstGeom>
        </p:spPr>
      </p:pic>
      <p:pic>
        <p:nvPicPr>
          <p:cNvPr id="4" name="Espace réservé pour une image  10">
            <a:extLst>
              <a:ext uri="{FF2B5EF4-FFF2-40B4-BE49-F238E27FC236}">
                <a16:creationId xmlns:a16="http://schemas.microsoft.com/office/drawing/2014/main" id="{0786AF43-19DC-616E-84B1-3B21B5DD04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8" b="19398"/>
          <a:stretch>
            <a:fillRect/>
          </a:stretch>
        </p:blipFill>
        <p:spPr>
          <a:xfrm>
            <a:off x="229024" y="116632"/>
            <a:ext cx="2698624" cy="864096"/>
          </a:xfrm>
          <a:prstGeom prst="rect">
            <a:avLst/>
          </a:prstGeom>
        </p:spPr>
      </p:pic>
      <p:sp>
        <p:nvSpPr>
          <p:cNvPr id="38" name="Title">
            <a:extLst>
              <a:ext uri="{FF2B5EF4-FFF2-40B4-BE49-F238E27FC236}">
                <a16:creationId xmlns:a16="http://schemas.microsoft.com/office/drawing/2014/main" id="{705EFEFA-2CF1-47DD-BE54-64180A22E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359" y="3912848"/>
            <a:ext cx="4891580" cy="58477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3200" b="1" cap="small" baseline="0"/>
            </a:lvl1pPr>
          </a:lstStyle>
          <a:p>
            <a:pPr lvl="0"/>
            <a:r>
              <a:rPr lang="fr-FR"/>
              <a:t>Modifier le titre</a:t>
            </a:r>
            <a:endParaRPr lang="en-US"/>
          </a:p>
        </p:txBody>
      </p:sp>
      <p:sp>
        <p:nvSpPr>
          <p:cNvPr id="40" name="Subtitle">
            <a:extLst>
              <a:ext uri="{FF2B5EF4-FFF2-40B4-BE49-F238E27FC236}">
                <a16:creationId xmlns:a16="http://schemas.microsoft.com/office/drawing/2014/main" id="{8CDFAEEB-B2A4-4943-86A7-1AE7C96E70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359" y="4833157"/>
            <a:ext cx="4891580" cy="36933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None/>
              <a:defRPr sz="1800" b="0" cap="none" baseline="0"/>
            </a:lvl1pPr>
          </a:lstStyle>
          <a:p>
            <a:pPr lvl="0"/>
            <a:r>
              <a:rPr lang="fr-FR"/>
              <a:t>Modifier le sous-titre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6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us + 2 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05ECF7A4-43FA-7E82-E303-7DAE748354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0439" y="1196753"/>
            <a:ext cx="5308172" cy="4896542"/>
          </a:xfrm>
          <a:prstGeom prst="rect">
            <a:avLst/>
          </a:prstGeom>
        </p:spPr>
        <p:txBody>
          <a:bodyPr anchor="ctr"/>
          <a:lstStyle>
            <a:lvl1pPr marL="342900" indent="-342900">
              <a:buFont typeface="Wingdings" panose="05000000000000000000" pitchFamily="2" charset="2"/>
              <a:buChar char="§"/>
              <a:defRPr lang="fr-FR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2950" indent="-285750"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>
              <a:buFont typeface="Calibri" panose="020F0502020204030204" pitchFamily="34" charset="0"/>
              <a:buChar char="₋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200" indent="-228600">
              <a:buSzPct val="70000"/>
              <a:buFont typeface="Wingdings" panose="05000000000000000000" pitchFamily="2" charset="2"/>
              <a:buChar char="§"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0" indent="0">
              <a:buNone/>
              <a:defRPr lang="en-US" sz="1800" b="1" kern="1200" cap="small" baseline="0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Exemple de titre de sous-partie de slide</a:t>
            </a:r>
            <a:endParaRPr lang="en-US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43911CA-3443-49C3-ADB2-660BC3119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3" y="2124476"/>
            <a:ext cx="5308172" cy="3968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285750" indent="-285750" algn="just">
              <a:buClrTx/>
              <a:buFont typeface="Wingdings" panose="05000000000000000000" pitchFamily="2" charset="2"/>
              <a:buChar char="§"/>
              <a:defRPr sz="1600" cap="none" baseline="0">
                <a:solidFill>
                  <a:schemeClr val="tx1"/>
                </a:solidFill>
              </a:defRPr>
            </a:lvl1pPr>
            <a:lvl2pPr marL="742950" indent="-285750" algn="just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1143000" indent="-228600" algn="just">
              <a:buFont typeface="Calibri" panose="020F0502020204030204" pitchFamily="34" charset="0"/>
              <a:buChar char="̵"/>
              <a:defRPr sz="160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8000" indent="-228600">
              <a:buSzPct val="70000"/>
              <a:buFont typeface="Wingdings" panose="05000000000000000000" pitchFamily="2" charset="2"/>
              <a:buChar char="§"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4"/>
            <a:r>
              <a:rPr lang="fr-FR"/>
              <a:t>Quatrième niveau	</a:t>
            </a:r>
          </a:p>
          <a:p>
            <a:pPr lvl="2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28E1FD3-8B62-461D-B90B-573DB35FA8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1196758"/>
            <a:ext cx="5308172" cy="927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just">
              <a:buClrTx/>
              <a:buFont typeface="Wingdings" panose="05000000000000000000" pitchFamily="2" charset="2"/>
              <a:buNone/>
              <a:defRPr sz="1800" cap="small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143000" indent="-228600">
              <a:buFont typeface="Calibri" panose="020F0502020204030204" pitchFamily="34" charset="0"/>
              <a:buChar char="̵"/>
              <a:defRPr sz="180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800" cap="small" baseline="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E8E18AC-51B1-4C60-8AF6-D3E8E764BC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</p:spTree>
    <p:extLst>
      <p:ext uri="{BB962C8B-B14F-4D97-AF65-F5344CB8AC3E}">
        <p14:creationId xmlns:p14="http://schemas.microsoft.com/office/powerpoint/2010/main" val="53158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+ 2 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80643079-50C3-4650-B908-17747EFFBD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0439" y="1196758"/>
            <a:ext cx="5308172" cy="92771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just">
              <a:buClrTx/>
              <a:buFont typeface="Wingdings" panose="05000000000000000000" pitchFamily="2" charset="2"/>
              <a:buNone/>
              <a:defRPr sz="1800" cap="small" baseline="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143000" indent="-228600">
              <a:buFont typeface="Calibri" panose="020F0502020204030204" pitchFamily="34" charset="0"/>
              <a:buChar char="̵"/>
              <a:defRPr sz="180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800" cap="small" baseline="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28E1FD3-8B62-461D-B90B-573DB35FA8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1196758"/>
            <a:ext cx="5308172" cy="927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just">
              <a:buClrTx/>
              <a:buFont typeface="Wingdings" panose="05000000000000000000" pitchFamily="2" charset="2"/>
              <a:buNone/>
              <a:defRPr sz="1800" cap="small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143000" indent="-228600">
              <a:buFont typeface="Calibri" panose="020F0502020204030204" pitchFamily="34" charset="0"/>
              <a:buChar char="̵"/>
              <a:defRPr sz="180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800" cap="small" baseline="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BD314C25-90A9-41A0-B1B7-F1E7A13E6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C6056CB4-6202-E9F6-99C7-2D52B077B1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0439" y="2124476"/>
            <a:ext cx="5308172" cy="396882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285750" indent="-285750" algn="just">
              <a:buClrTx/>
              <a:buFont typeface="Wingdings" panose="05000000000000000000" pitchFamily="2" charset="2"/>
              <a:buChar char="§"/>
              <a:defRPr sz="1600" cap="none" baseline="0">
                <a:solidFill>
                  <a:schemeClr val="bg1"/>
                </a:solidFill>
              </a:defRPr>
            </a:lvl1pPr>
            <a:lvl2pPr marL="742950" indent="-285750" algn="just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 algn="just">
              <a:buFont typeface="Calibri" panose="020F0502020204030204" pitchFamily="34" charset="0"/>
              <a:buChar char="̵"/>
              <a:defRPr sz="1600">
                <a:solidFill>
                  <a:schemeClr val="bg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800" cap="small" baseline="0">
                <a:solidFill>
                  <a:schemeClr val="accent1"/>
                </a:solidFill>
              </a:defRPr>
            </a:lvl4pPr>
            <a:lvl5pPr marL="1548000" indent="-228600">
              <a:buSzPct val="70000"/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</a:p>
          <a:p>
            <a:pPr lvl="2"/>
            <a:endParaRPr lang="fr-FR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5ACDE950-1B95-5CB6-EF83-CF197084A7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3" y="2124476"/>
            <a:ext cx="5308172" cy="3968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285750" indent="-285750" algn="just">
              <a:buClrTx/>
              <a:buFont typeface="Wingdings" panose="05000000000000000000" pitchFamily="2" charset="2"/>
              <a:buChar char="§"/>
              <a:defRPr sz="1600" cap="none" baseline="0">
                <a:solidFill>
                  <a:schemeClr val="tx1"/>
                </a:solidFill>
              </a:defRPr>
            </a:lvl1pPr>
            <a:lvl2pPr marL="742950" indent="-285750" algn="just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1143000" indent="-228600" algn="just">
              <a:buFont typeface="Calibri" panose="020F0502020204030204" pitchFamily="34" charset="0"/>
              <a:buChar char="̵"/>
              <a:defRPr sz="160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8000" indent="-228600">
              <a:buSzPct val="70000"/>
              <a:buFont typeface="Wingdings" panose="05000000000000000000" pitchFamily="2" charset="2"/>
              <a:buChar char="§"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4"/>
            <a:r>
              <a:rPr lang="fr-FR"/>
              <a:t>Quatrième niveau	</a:t>
            </a:r>
          </a:p>
          <a:p>
            <a:pPr lvl="2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33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e et comment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10">
            <a:extLst>
              <a:ext uri="{FF2B5EF4-FFF2-40B4-BE49-F238E27FC236}">
                <a16:creationId xmlns:a16="http://schemas.microsoft.com/office/drawing/2014/main" id="{A4D7D411-5D34-4D38-9D3A-A3D9BB4EE7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" y="1196602"/>
            <a:ext cx="10972800" cy="3960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Insérer un graphe</a:t>
            </a:r>
            <a:endParaRPr lang="en-US"/>
          </a:p>
        </p:txBody>
      </p:sp>
      <p:sp>
        <p:nvSpPr>
          <p:cNvPr id="12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5229205"/>
            <a:ext cx="10972800" cy="864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anchor="ctr"/>
          <a:lstStyle>
            <a:lvl1pPr marL="342900" indent="-342900" algn="just">
              <a:buClrTx/>
              <a:buFont typeface="Wingdings" panose="05000000000000000000" pitchFamily="2" charset="2"/>
              <a:buChar char="§"/>
              <a:defRPr sz="1600" cap="none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Insérer le commentaire sur le graphe (enlever la puce si non utile)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C830703-3792-4D95-8EDB-FE7E4C93AA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</p:spTree>
    <p:extLst>
      <p:ext uri="{BB962C8B-B14F-4D97-AF65-F5344CB8AC3E}">
        <p14:creationId xmlns:p14="http://schemas.microsoft.com/office/powerpoint/2010/main" val="377795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es et comment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0">
            <a:extLst>
              <a:ext uri="{FF2B5EF4-FFF2-40B4-BE49-F238E27FC236}">
                <a16:creationId xmlns:a16="http://schemas.microsoft.com/office/drawing/2014/main" id="{D00015FC-F0BE-4066-A8F9-2948CE075A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60439" y="1196602"/>
            <a:ext cx="5308172" cy="3960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Insérer un graphe</a:t>
            </a:r>
            <a:endParaRPr lang="en-US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611C1049-12C3-4780-BF6D-01AD97EC53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" y="1196602"/>
            <a:ext cx="5308172" cy="3960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Insérer un graphe</a:t>
            </a:r>
            <a:endParaRPr lang="en-US"/>
          </a:p>
        </p:txBody>
      </p:sp>
      <p:sp>
        <p:nvSpPr>
          <p:cNvPr id="12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1" y="5229205"/>
            <a:ext cx="5294379" cy="864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Font typeface="Wingdings" panose="05000000000000000000" pitchFamily="2" charset="2"/>
              <a:buNone/>
              <a:defRPr sz="1600" cap="none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Insérer le commentaire sur le graphe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6B7CDA6-1EBC-4456-97F3-2B49AA4D7FE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74229" y="5229205"/>
            <a:ext cx="5294379" cy="864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Font typeface="Wingdings" panose="05000000000000000000" pitchFamily="2" charset="2"/>
              <a:buNone/>
              <a:defRPr sz="1600" cap="none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Insérer le commentaire sur le graphe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0D3A8A5-6230-4E2E-9608-0806AA2BB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</p:spTree>
    <p:extLst>
      <p:ext uri="{BB962C8B-B14F-4D97-AF65-F5344CB8AC3E}">
        <p14:creationId xmlns:p14="http://schemas.microsoft.com/office/powerpoint/2010/main" val="4022835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es et 1 comment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5229205"/>
            <a:ext cx="10959008" cy="864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anchor="ctr"/>
          <a:lstStyle>
            <a:lvl1pPr marL="0" indent="0" algn="just">
              <a:spcBef>
                <a:spcPts val="0"/>
              </a:spcBef>
              <a:buClrTx/>
              <a:buFont typeface="Wingdings" panose="05000000000000000000" pitchFamily="2" charset="2"/>
              <a:buNone/>
              <a:defRPr sz="1600" cap="none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Insérer le commentaire sur les graphes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8A6631DC-1C93-4879-BBCB-FFA4183A1F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  <p:sp>
        <p:nvSpPr>
          <p:cNvPr id="10" name="Espace réservé pour une image  10">
            <a:extLst>
              <a:ext uri="{FF2B5EF4-FFF2-40B4-BE49-F238E27FC236}">
                <a16:creationId xmlns:a16="http://schemas.microsoft.com/office/drawing/2014/main" id="{709DECA4-25E2-4EAD-9BA0-F289118B56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60439" y="1196602"/>
            <a:ext cx="5308172" cy="3960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Insérer un graphe</a:t>
            </a:r>
            <a:endParaRPr lang="en-US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9B69CBED-DC26-47F8-ABDD-D4CADC0766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" y="1196602"/>
            <a:ext cx="5308172" cy="3960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Insérer un graphe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4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A217A8D-D8B7-4E57-843A-C2043EF07E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</p:spTree>
    <p:extLst>
      <p:ext uri="{BB962C8B-B14F-4D97-AF65-F5344CB8AC3E}">
        <p14:creationId xmlns:p14="http://schemas.microsoft.com/office/powerpoint/2010/main" val="381402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A217A8D-D8B7-4E57-843A-C2043EF07E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1D172-BC37-D5C2-C023-839201AD2A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961" y="4758597"/>
            <a:ext cx="11308080" cy="1249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sz="1600"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BC9C460-4386-7FB8-350B-753394050F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1960" y="1703394"/>
            <a:ext cx="5475815" cy="2424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285750" indent="-285750">
              <a:buFont typeface="Arial" panose="020B0604020202020204" pitchFamily="34" charset="0"/>
              <a:buChar char="•"/>
              <a:defRPr sz="1600" b="0"/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936552-A085-8AE8-09A0-6AC2E1E4D9ED}"/>
              </a:ext>
            </a:extLst>
          </p:cNvPr>
          <p:cNvSpPr txBox="1">
            <a:spLocks/>
          </p:cNvSpPr>
          <p:nvPr userDrawn="1"/>
        </p:nvSpPr>
        <p:spPr>
          <a:xfrm>
            <a:off x="6096000" y="1196757"/>
            <a:ext cx="565404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anchor="ctr"/>
          <a:lstStyle>
            <a:lvl1pPr marL="0" indent="0" algn="just" defTabSz="4572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None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̵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 cap="small" baseline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Main Achievements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BD854B6-9B1D-3F88-4561-690085C38ACF}"/>
              </a:ext>
            </a:extLst>
          </p:cNvPr>
          <p:cNvSpPr txBox="1">
            <a:spLocks/>
          </p:cNvSpPr>
          <p:nvPr userDrawn="1"/>
        </p:nvSpPr>
        <p:spPr>
          <a:xfrm>
            <a:off x="441960" y="4216107"/>
            <a:ext cx="11308080" cy="468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sysDot"/>
          </a:ln>
        </p:spPr>
        <p:txBody>
          <a:bodyPr anchor="ctr"/>
          <a:lstStyle>
            <a:lvl1pPr marL="0" indent="0" algn="just" defTabSz="4572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None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̵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 cap="small" baseline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Next Steps</a:t>
            </a:r>
          </a:p>
        </p:txBody>
      </p:sp>
      <p:pic>
        <p:nvPicPr>
          <p:cNvPr id="11" name="Graphic 12" descr="Lightbulb and gear outline">
            <a:extLst>
              <a:ext uri="{FF2B5EF4-FFF2-40B4-BE49-F238E27FC236}">
                <a16:creationId xmlns:a16="http://schemas.microsoft.com/office/drawing/2014/main" id="{C2F3E2F4-07EA-CC8D-BFEE-1F0FCB5212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8777" y="4251960"/>
            <a:ext cx="468000" cy="468000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B8E66ED-2DE1-CFE1-47B7-F54B1115205B}"/>
              </a:ext>
            </a:extLst>
          </p:cNvPr>
          <p:cNvSpPr txBox="1">
            <a:spLocks/>
          </p:cNvSpPr>
          <p:nvPr userDrawn="1"/>
        </p:nvSpPr>
        <p:spPr>
          <a:xfrm>
            <a:off x="441960" y="1180430"/>
            <a:ext cx="5475815" cy="468000"/>
          </a:xfrm>
          <a:prstGeom prst="rect">
            <a:avLst/>
          </a:prstGeom>
          <a:solidFill>
            <a:srgbClr val="DEF3F5"/>
          </a:solidFill>
          <a:ln>
            <a:solidFill>
              <a:schemeClr val="tx1"/>
            </a:solidFill>
            <a:prstDash val="sysDot"/>
          </a:ln>
        </p:spPr>
        <p:txBody>
          <a:bodyPr anchor="ctr"/>
          <a:lstStyle>
            <a:lvl1pPr marL="0" indent="0" algn="just" defTabSz="4572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None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̵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 cap="small" baseline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Main Conclusions</a:t>
            </a:r>
          </a:p>
        </p:txBody>
      </p:sp>
      <p:pic>
        <p:nvPicPr>
          <p:cNvPr id="12" name="Graphic 15" descr="Badge Tick outline">
            <a:extLst>
              <a:ext uri="{FF2B5EF4-FFF2-40B4-BE49-F238E27FC236}">
                <a16:creationId xmlns:a16="http://schemas.microsoft.com/office/drawing/2014/main" id="{26656D1B-3A31-ACEC-1189-FA0468D7CD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7199" y="1196757"/>
            <a:ext cx="468000" cy="468000"/>
          </a:xfrm>
          <a:prstGeom prst="rect">
            <a:avLst/>
          </a:prstGeom>
        </p:spPr>
      </p:pic>
      <p:pic>
        <p:nvPicPr>
          <p:cNvPr id="13" name="Graphic 18" descr="Trophy outline">
            <a:extLst>
              <a:ext uri="{FF2B5EF4-FFF2-40B4-BE49-F238E27FC236}">
                <a16:creationId xmlns:a16="http://schemas.microsoft.com/office/drawing/2014/main" id="{249CB885-A35B-0208-FE88-F7FA62C03E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0063" y="1196757"/>
            <a:ext cx="468000" cy="468000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89BB70A-5BF6-C872-CC4F-5757D4C70A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707527"/>
            <a:ext cx="5654040" cy="2424670"/>
          </a:xfrm>
          <a:prstGeom prst="rect">
            <a:avLst/>
          </a:prstGeom>
          <a:solidFill>
            <a:srgbClr val="9CDAE0"/>
          </a:solidFill>
        </p:spPr>
        <p:txBody>
          <a:bodyPr anchor="ctr"/>
          <a:lstStyle>
            <a:lvl1pPr marL="285750" indent="-285750">
              <a:buFont typeface="Arial" panose="020B0604020202020204" pitchFamily="34" charset="0"/>
              <a:buChar char="•"/>
              <a:defRPr sz="1600" b="0"/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5922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2707D0-1A4C-4C63-976B-8FA0A2A7555D}"/>
              </a:ext>
            </a:extLst>
          </p:cNvPr>
          <p:cNvSpPr/>
          <p:nvPr userDrawn="1"/>
        </p:nvSpPr>
        <p:spPr>
          <a:xfrm>
            <a:off x="0" y="0"/>
            <a:ext cx="12192000" cy="11247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ts val="2000"/>
              </a:lnSpc>
            </a:pPr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B41B7F4-8FFD-4A62-A6BF-6D41E27E48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Modifier le titre de l’annexe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BB3BD1B-F9C8-22B7-C833-69CC07BA83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8" y="1196753"/>
            <a:ext cx="10972799" cy="4896542"/>
          </a:xfrm>
          <a:prstGeom prst="rect">
            <a:avLst/>
          </a:prstGeom>
        </p:spPr>
        <p:txBody>
          <a:bodyPr anchor="ctr"/>
          <a:lstStyle>
            <a:lvl1pPr marL="342900" indent="-342900">
              <a:buFont typeface="Wingdings" panose="05000000000000000000" pitchFamily="2" charset="2"/>
              <a:buChar char="§"/>
              <a:defRPr lang="fr-FR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2950" indent="-285750"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>
              <a:buFont typeface="Calibri" panose="020F0502020204030204" pitchFamily="34" charset="0"/>
              <a:buChar char="₋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0" indent="0">
              <a:buNone/>
              <a:defRPr lang="en-US" sz="1800" b="1" kern="1200" cap="small" baseline="0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Exemple de titre de sous-partie de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37">
            <a:extLst>
              <a:ext uri="{FF2B5EF4-FFF2-40B4-BE49-F238E27FC236}">
                <a16:creationId xmlns:a16="http://schemas.microsoft.com/office/drawing/2014/main" id="{5A6CA5C3-14E5-4424-8184-238B39AF759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28359" y="3060254"/>
            <a:ext cx="4891580" cy="58477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3200" b="1" cap="sm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#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C6D85-962C-4DF1-93E6-08BEFFEE3829}"/>
              </a:ext>
            </a:extLst>
          </p:cNvPr>
          <p:cNvSpPr/>
          <p:nvPr userDrawn="1"/>
        </p:nvSpPr>
        <p:spPr>
          <a:xfrm>
            <a:off x="628356" y="3681032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1" name="Espace réservé du texte 37">
            <a:extLst>
              <a:ext uri="{FF2B5EF4-FFF2-40B4-BE49-F238E27FC236}">
                <a16:creationId xmlns:a16="http://schemas.microsoft.com/office/drawing/2014/main" id="{2EC45367-014A-438C-BC45-24F46F3F545D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28359" y="3769876"/>
            <a:ext cx="6851770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lang="en-US" sz="2800" b="1" cap="small" baseline="0" dirty="0"/>
            </a:lvl1pPr>
          </a:lstStyle>
          <a:p>
            <a:pPr marL="0" lvl="0" indent="0">
              <a:buNone/>
            </a:pPr>
            <a:r>
              <a:rPr lang="fr-FR"/>
              <a:t>Modifier le titre</a:t>
            </a:r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E3713D9-A570-4F1C-AAFB-B30ABF8999FF}"/>
              </a:ext>
            </a:extLst>
          </p:cNvPr>
          <p:cNvGrpSpPr/>
          <p:nvPr userDrawn="1"/>
        </p:nvGrpSpPr>
        <p:grpSpPr>
          <a:xfrm>
            <a:off x="3698377" y="1812113"/>
            <a:ext cx="8158263" cy="5814243"/>
            <a:chOff x="2623203" y="1729420"/>
            <a:chExt cx="6118697" cy="5814243"/>
          </a:xfrm>
        </p:grpSpPr>
        <p:sp>
          <p:nvSpPr>
            <p:cNvPr id="18" name="Rectangle 53">
              <a:extLst>
                <a:ext uri="{FF2B5EF4-FFF2-40B4-BE49-F238E27FC236}">
                  <a16:creationId xmlns:a16="http://schemas.microsoft.com/office/drawing/2014/main" id="{69A899C9-2A91-404B-B80D-D71784C43878}"/>
                </a:ext>
              </a:extLst>
            </p:cNvPr>
            <p:cNvSpPr/>
            <p:nvPr userDrawn="1"/>
          </p:nvSpPr>
          <p:spPr>
            <a:xfrm rot="13227814">
              <a:off x="2623203" y="1729420"/>
              <a:ext cx="6118697" cy="993600"/>
            </a:xfrm>
            <a:custGeom>
              <a:avLst/>
              <a:gdLst>
                <a:gd name="connsiteX0" fmla="*/ 0 w 7875901"/>
                <a:gd name="connsiteY0" fmla="*/ 0 h 1313726"/>
                <a:gd name="connsiteX1" fmla="*/ 7875901 w 7875901"/>
                <a:gd name="connsiteY1" fmla="*/ 0 h 1313726"/>
                <a:gd name="connsiteX2" fmla="*/ 7875901 w 7875901"/>
                <a:gd name="connsiteY2" fmla="*/ 1313726 h 1313726"/>
                <a:gd name="connsiteX3" fmla="*/ 0 w 7875901"/>
                <a:gd name="connsiteY3" fmla="*/ 1313726 h 1313726"/>
                <a:gd name="connsiteX4" fmla="*/ 0 w 7875901"/>
                <a:gd name="connsiteY4" fmla="*/ 0 h 1313726"/>
                <a:gd name="connsiteX0" fmla="*/ 0 w 7875901"/>
                <a:gd name="connsiteY0" fmla="*/ 0 h 1313726"/>
                <a:gd name="connsiteX1" fmla="*/ 7568686 w 7875901"/>
                <a:gd name="connsiteY1" fmla="*/ 11659 h 1313726"/>
                <a:gd name="connsiteX2" fmla="*/ 7875901 w 7875901"/>
                <a:gd name="connsiteY2" fmla="*/ 1313726 h 1313726"/>
                <a:gd name="connsiteX3" fmla="*/ 0 w 7875901"/>
                <a:gd name="connsiteY3" fmla="*/ 1313726 h 1313726"/>
                <a:gd name="connsiteX4" fmla="*/ 0 w 7875901"/>
                <a:gd name="connsiteY4" fmla="*/ 0 h 1313726"/>
                <a:gd name="connsiteX0" fmla="*/ 0 w 7568686"/>
                <a:gd name="connsiteY0" fmla="*/ 0 h 1313726"/>
                <a:gd name="connsiteX1" fmla="*/ 7568686 w 7568686"/>
                <a:gd name="connsiteY1" fmla="*/ 11659 h 1313726"/>
                <a:gd name="connsiteX2" fmla="*/ 6053508 w 7568686"/>
                <a:gd name="connsiteY2" fmla="*/ 1290748 h 1313726"/>
                <a:gd name="connsiteX3" fmla="*/ 0 w 7568686"/>
                <a:gd name="connsiteY3" fmla="*/ 1313726 h 1313726"/>
                <a:gd name="connsiteX4" fmla="*/ 0 w 7568686"/>
                <a:gd name="connsiteY4" fmla="*/ 0 h 1313726"/>
                <a:gd name="connsiteX0" fmla="*/ 0 w 7568686"/>
                <a:gd name="connsiteY0" fmla="*/ 0 h 1313726"/>
                <a:gd name="connsiteX1" fmla="*/ 7568686 w 7568686"/>
                <a:gd name="connsiteY1" fmla="*/ 11659 h 1313726"/>
                <a:gd name="connsiteX2" fmla="*/ 6043170 w 7568686"/>
                <a:gd name="connsiteY2" fmla="*/ 1293306 h 1313726"/>
                <a:gd name="connsiteX3" fmla="*/ 0 w 7568686"/>
                <a:gd name="connsiteY3" fmla="*/ 1313726 h 1313726"/>
                <a:gd name="connsiteX4" fmla="*/ 0 w 7568686"/>
                <a:gd name="connsiteY4" fmla="*/ 0 h 1313726"/>
                <a:gd name="connsiteX0" fmla="*/ 0 w 7524778"/>
                <a:gd name="connsiteY0" fmla="*/ 0 h 1313726"/>
                <a:gd name="connsiteX1" fmla="*/ 7524778 w 7524778"/>
                <a:gd name="connsiteY1" fmla="*/ 11554 h 1313726"/>
                <a:gd name="connsiteX2" fmla="*/ 6043170 w 7524778"/>
                <a:gd name="connsiteY2" fmla="*/ 1293306 h 1313726"/>
                <a:gd name="connsiteX3" fmla="*/ 0 w 7524778"/>
                <a:gd name="connsiteY3" fmla="*/ 1313726 h 1313726"/>
                <a:gd name="connsiteX4" fmla="*/ 0 w 7524778"/>
                <a:gd name="connsiteY4" fmla="*/ 0 h 1313726"/>
                <a:gd name="connsiteX0" fmla="*/ 0 w 7524778"/>
                <a:gd name="connsiteY0" fmla="*/ 0 h 1313726"/>
                <a:gd name="connsiteX1" fmla="*/ 7524778 w 7524778"/>
                <a:gd name="connsiteY1" fmla="*/ 11554 h 1313726"/>
                <a:gd name="connsiteX2" fmla="*/ 6033897 w 7524778"/>
                <a:gd name="connsiteY2" fmla="*/ 1282435 h 1313726"/>
                <a:gd name="connsiteX3" fmla="*/ 0 w 7524778"/>
                <a:gd name="connsiteY3" fmla="*/ 1313726 h 1313726"/>
                <a:gd name="connsiteX4" fmla="*/ 0 w 7524778"/>
                <a:gd name="connsiteY4" fmla="*/ 0 h 1313726"/>
                <a:gd name="connsiteX0" fmla="*/ 0 w 7136285"/>
                <a:gd name="connsiteY0" fmla="*/ 0 h 1313726"/>
                <a:gd name="connsiteX1" fmla="*/ 7136285 w 7136285"/>
                <a:gd name="connsiteY1" fmla="*/ 30354 h 1313726"/>
                <a:gd name="connsiteX2" fmla="*/ 6033897 w 7136285"/>
                <a:gd name="connsiteY2" fmla="*/ 1282435 h 1313726"/>
                <a:gd name="connsiteX3" fmla="*/ 0 w 7136285"/>
                <a:gd name="connsiteY3" fmla="*/ 1313726 h 1313726"/>
                <a:gd name="connsiteX4" fmla="*/ 0 w 7136285"/>
                <a:gd name="connsiteY4" fmla="*/ 0 h 1313726"/>
                <a:gd name="connsiteX0" fmla="*/ 0 w 7152241"/>
                <a:gd name="connsiteY0" fmla="*/ 0 h 1313726"/>
                <a:gd name="connsiteX1" fmla="*/ 7152241 w 7152241"/>
                <a:gd name="connsiteY1" fmla="*/ 21819 h 1313726"/>
                <a:gd name="connsiteX2" fmla="*/ 6033897 w 7152241"/>
                <a:gd name="connsiteY2" fmla="*/ 1282435 h 1313726"/>
                <a:gd name="connsiteX3" fmla="*/ 0 w 7152241"/>
                <a:gd name="connsiteY3" fmla="*/ 1313726 h 1313726"/>
                <a:gd name="connsiteX4" fmla="*/ 0 w 7152241"/>
                <a:gd name="connsiteY4" fmla="*/ 0 h 1313726"/>
                <a:gd name="connsiteX0" fmla="*/ 0 w 7152241"/>
                <a:gd name="connsiteY0" fmla="*/ 0 h 1313726"/>
                <a:gd name="connsiteX1" fmla="*/ 7152241 w 7152241"/>
                <a:gd name="connsiteY1" fmla="*/ 21819 h 1313726"/>
                <a:gd name="connsiteX2" fmla="*/ 6539843 w 7152241"/>
                <a:gd name="connsiteY2" fmla="*/ 1279358 h 1313726"/>
                <a:gd name="connsiteX3" fmla="*/ 0 w 7152241"/>
                <a:gd name="connsiteY3" fmla="*/ 1313726 h 1313726"/>
                <a:gd name="connsiteX4" fmla="*/ 0 w 7152241"/>
                <a:gd name="connsiteY4" fmla="*/ 0 h 1313726"/>
                <a:gd name="connsiteX0" fmla="*/ 0 w 7589008"/>
                <a:gd name="connsiteY0" fmla="*/ 0 h 1313726"/>
                <a:gd name="connsiteX1" fmla="*/ 7589008 w 7589008"/>
                <a:gd name="connsiteY1" fmla="*/ 77847 h 1313726"/>
                <a:gd name="connsiteX2" fmla="*/ 6539843 w 7589008"/>
                <a:gd name="connsiteY2" fmla="*/ 1279358 h 1313726"/>
                <a:gd name="connsiteX3" fmla="*/ 0 w 7589008"/>
                <a:gd name="connsiteY3" fmla="*/ 1313726 h 1313726"/>
                <a:gd name="connsiteX4" fmla="*/ 0 w 7589008"/>
                <a:gd name="connsiteY4" fmla="*/ 0 h 1313726"/>
                <a:gd name="connsiteX0" fmla="*/ 0 w 7589008"/>
                <a:gd name="connsiteY0" fmla="*/ 0 h 1313726"/>
                <a:gd name="connsiteX1" fmla="*/ 7589008 w 7589008"/>
                <a:gd name="connsiteY1" fmla="*/ 77847 h 1313726"/>
                <a:gd name="connsiteX2" fmla="*/ 5803212 w 7589008"/>
                <a:gd name="connsiteY2" fmla="*/ 1283521 h 1313726"/>
                <a:gd name="connsiteX3" fmla="*/ 0 w 7589008"/>
                <a:gd name="connsiteY3" fmla="*/ 1313726 h 1313726"/>
                <a:gd name="connsiteX4" fmla="*/ 0 w 7589008"/>
                <a:gd name="connsiteY4" fmla="*/ 0 h 1313726"/>
                <a:gd name="connsiteX0" fmla="*/ 0 w 6632838"/>
                <a:gd name="connsiteY0" fmla="*/ 0 h 1313726"/>
                <a:gd name="connsiteX1" fmla="*/ 6632838 w 6632838"/>
                <a:gd name="connsiteY1" fmla="*/ 81080 h 1313726"/>
                <a:gd name="connsiteX2" fmla="*/ 5803212 w 6632838"/>
                <a:gd name="connsiteY2" fmla="*/ 1283521 h 1313726"/>
                <a:gd name="connsiteX3" fmla="*/ 0 w 6632838"/>
                <a:gd name="connsiteY3" fmla="*/ 1313726 h 1313726"/>
                <a:gd name="connsiteX4" fmla="*/ 0 w 6632838"/>
                <a:gd name="connsiteY4" fmla="*/ 0 h 1313726"/>
                <a:gd name="connsiteX0" fmla="*/ 0 w 6632838"/>
                <a:gd name="connsiteY0" fmla="*/ 0 h 1313726"/>
                <a:gd name="connsiteX1" fmla="*/ 6632838 w 6632838"/>
                <a:gd name="connsiteY1" fmla="*/ 81080 h 1313726"/>
                <a:gd name="connsiteX2" fmla="*/ 5826445 w 6632838"/>
                <a:gd name="connsiteY2" fmla="*/ 1292725 h 1313726"/>
                <a:gd name="connsiteX3" fmla="*/ 0 w 6632838"/>
                <a:gd name="connsiteY3" fmla="*/ 1313726 h 1313726"/>
                <a:gd name="connsiteX4" fmla="*/ 0 w 6632838"/>
                <a:gd name="connsiteY4" fmla="*/ 0 h 1313726"/>
                <a:gd name="connsiteX0" fmla="*/ 0 w 6632838"/>
                <a:gd name="connsiteY0" fmla="*/ 0 h 1313726"/>
                <a:gd name="connsiteX1" fmla="*/ 6632838 w 6632838"/>
                <a:gd name="connsiteY1" fmla="*/ 81080 h 1313726"/>
                <a:gd name="connsiteX2" fmla="*/ 5746416 w 6632838"/>
                <a:gd name="connsiteY2" fmla="*/ 1295393 h 1313726"/>
                <a:gd name="connsiteX3" fmla="*/ 0 w 6632838"/>
                <a:gd name="connsiteY3" fmla="*/ 1313726 h 1313726"/>
                <a:gd name="connsiteX4" fmla="*/ 0 w 6632838"/>
                <a:gd name="connsiteY4" fmla="*/ 0 h 131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2838" h="1313726">
                  <a:moveTo>
                    <a:pt x="0" y="0"/>
                  </a:moveTo>
                  <a:lnTo>
                    <a:pt x="6632838" y="81080"/>
                  </a:lnTo>
                  <a:lnTo>
                    <a:pt x="5746416" y="1295393"/>
                  </a:lnTo>
                  <a:lnTo>
                    <a:pt x="0" y="1313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73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54">
              <a:extLst>
                <a:ext uri="{FF2B5EF4-FFF2-40B4-BE49-F238E27FC236}">
                  <a16:creationId xmlns:a16="http://schemas.microsoft.com/office/drawing/2014/main" id="{22651665-F0B5-4650-A580-75AE2F123F62}"/>
                </a:ext>
              </a:extLst>
            </p:cNvPr>
            <p:cNvSpPr/>
            <p:nvPr userDrawn="1"/>
          </p:nvSpPr>
          <p:spPr>
            <a:xfrm rot="18627814">
              <a:off x="5133168" y="5251364"/>
              <a:ext cx="3818523" cy="766076"/>
            </a:xfrm>
            <a:custGeom>
              <a:avLst/>
              <a:gdLst>
                <a:gd name="connsiteX0" fmla="*/ 0 w 6719803"/>
                <a:gd name="connsiteY0" fmla="*/ 0 h 1314000"/>
                <a:gd name="connsiteX1" fmla="*/ 6719803 w 6719803"/>
                <a:gd name="connsiteY1" fmla="*/ 0 h 1314000"/>
                <a:gd name="connsiteX2" fmla="*/ 6719803 w 6719803"/>
                <a:gd name="connsiteY2" fmla="*/ 1314000 h 1314000"/>
                <a:gd name="connsiteX3" fmla="*/ 0 w 6719803"/>
                <a:gd name="connsiteY3" fmla="*/ 1314000 h 1314000"/>
                <a:gd name="connsiteX4" fmla="*/ 0 w 6719803"/>
                <a:gd name="connsiteY4" fmla="*/ 0 h 1314000"/>
                <a:gd name="connsiteX0" fmla="*/ 1950565 w 6719803"/>
                <a:gd name="connsiteY0" fmla="*/ 0 h 1316888"/>
                <a:gd name="connsiteX1" fmla="*/ 6719803 w 6719803"/>
                <a:gd name="connsiteY1" fmla="*/ 2888 h 1316888"/>
                <a:gd name="connsiteX2" fmla="*/ 6719803 w 6719803"/>
                <a:gd name="connsiteY2" fmla="*/ 1316888 h 1316888"/>
                <a:gd name="connsiteX3" fmla="*/ 0 w 6719803"/>
                <a:gd name="connsiteY3" fmla="*/ 1316888 h 1316888"/>
                <a:gd name="connsiteX4" fmla="*/ 1950565 w 6719803"/>
                <a:gd name="connsiteY4" fmla="*/ 0 h 1316888"/>
                <a:gd name="connsiteX0" fmla="*/ 0 w 4769238"/>
                <a:gd name="connsiteY0" fmla="*/ 0 h 1316888"/>
                <a:gd name="connsiteX1" fmla="*/ 4769238 w 4769238"/>
                <a:gd name="connsiteY1" fmla="*/ 2888 h 1316888"/>
                <a:gd name="connsiteX2" fmla="*/ 4769238 w 4769238"/>
                <a:gd name="connsiteY2" fmla="*/ 1316888 h 1316888"/>
                <a:gd name="connsiteX3" fmla="*/ 1081357 w 4769238"/>
                <a:gd name="connsiteY3" fmla="*/ 1309712 h 1316888"/>
                <a:gd name="connsiteX4" fmla="*/ 0 w 4769238"/>
                <a:gd name="connsiteY4" fmla="*/ 0 h 1316888"/>
                <a:gd name="connsiteX0" fmla="*/ 0 w 4769238"/>
                <a:gd name="connsiteY0" fmla="*/ 0 h 1316888"/>
                <a:gd name="connsiteX1" fmla="*/ 4769238 w 4769238"/>
                <a:gd name="connsiteY1" fmla="*/ 2888 h 1316888"/>
                <a:gd name="connsiteX2" fmla="*/ 4769238 w 4769238"/>
                <a:gd name="connsiteY2" fmla="*/ 1316888 h 1316888"/>
                <a:gd name="connsiteX3" fmla="*/ 1081357 w 4769238"/>
                <a:gd name="connsiteY3" fmla="*/ 1309712 h 1316888"/>
                <a:gd name="connsiteX4" fmla="*/ 0 w 4769238"/>
                <a:gd name="connsiteY4" fmla="*/ 0 h 1316888"/>
                <a:gd name="connsiteX0" fmla="*/ 0 w 4769238"/>
                <a:gd name="connsiteY0" fmla="*/ 0 h 1316888"/>
                <a:gd name="connsiteX1" fmla="*/ 4769238 w 4769238"/>
                <a:gd name="connsiteY1" fmla="*/ 2888 h 1316888"/>
                <a:gd name="connsiteX2" fmla="*/ 4769238 w 4769238"/>
                <a:gd name="connsiteY2" fmla="*/ 1316888 h 1316888"/>
                <a:gd name="connsiteX3" fmla="*/ 1138002 w 4769238"/>
                <a:gd name="connsiteY3" fmla="*/ 1308256 h 1316888"/>
                <a:gd name="connsiteX4" fmla="*/ 0 w 4769238"/>
                <a:gd name="connsiteY4" fmla="*/ 0 h 1316888"/>
                <a:gd name="connsiteX0" fmla="*/ 0 w 4769238"/>
                <a:gd name="connsiteY0" fmla="*/ 0 h 1316888"/>
                <a:gd name="connsiteX1" fmla="*/ 4769238 w 4769238"/>
                <a:gd name="connsiteY1" fmla="*/ 2888 h 1316888"/>
                <a:gd name="connsiteX2" fmla="*/ 4769238 w 4769238"/>
                <a:gd name="connsiteY2" fmla="*/ 1316888 h 1316888"/>
                <a:gd name="connsiteX3" fmla="*/ 1130260 w 4769238"/>
                <a:gd name="connsiteY3" fmla="*/ 1312105 h 1316888"/>
                <a:gd name="connsiteX4" fmla="*/ 0 w 4769238"/>
                <a:gd name="connsiteY4" fmla="*/ 0 h 1316888"/>
                <a:gd name="connsiteX0" fmla="*/ 0 w 4769238"/>
                <a:gd name="connsiteY0" fmla="*/ 0 h 1316888"/>
                <a:gd name="connsiteX1" fmla="*/ 4769238 w 4769238"/>
                <a:gd name="connsiteY1" fmla="*/ 2888 h 1316888"/>
                <a:gd name="connsiteX2" fmla="*/ 4769238 w 4769238"/>
                <a:gd name="connsiteY2" fmla="*/ 1316888 h 1316888"/>
                <a:gd name="connsiteX3" fmla="*/ 1102073 w 4769238"/>
                <a:gd name="connsiteY3" fmla="*/ 1306690 h 1316888"/>
                <a:gd name="connsiteX4" fmla="*/ 0 w 4769238"/>
                <a:gd name="connsiteY4" fmla="*/ 0 h 1316888"/>
                <a:gd name="connsiteX0" fmla="*/ 0 w 4181809"/>
                <a:gd name="connsiteY0" fmla="*/ 40975 h 1314000"/>
                <a:gd name="connsiteX1" fmla="*/ 4181809 w 4181809"/>
                <a:gd name="connsiteY1" fmla="*/ 0 h 1314000"/>
                <a:gd name="connsiteX2" fmla="*/ 4181809 w 4181809"/>
                <a:gd name="connsiteY2" fmla="*/ 1314000 h 1314000"/>
                <a:gd name="connsiteX3" fmla="*/ 514644 w 4181809"/>
                <a:gd name="connsiteY3" fmla="*/ 1303802 h 1314000"/>
                <a:gd name="connsiteX4" fmla="*/ 0 w 4181809"/>
                <a:gd name="connsiteY4" fmla="*/ 40975 h 1314000"/>
                <a:gd name="connsiteX0" fmla="*/ 0 w 4181809"/>
                <a:gd name="connsiteY0" fmla="*/ 40975 h 1314000"/>
                <a:gd name="connsiteX1" fmla="*/ 4181809 w 4181809"/>
                <a:gd name="connsiteY1" fmla="*/ 0 h 1314000"/>
                <a:gd name="connsiteX2" fmla="*/ 4181809 w 4181809"/>
                <a:gd name="connsiteY2" fmla="*/ 1314000 h 1314000"/>
                <a:gd name="connsiteX3" fmla="*/ 771696 w 4181809"/>
                <a:gd name="connsiteY3" fmla="*/ 1223376 h 1314000"/>
                <a:gd name="connsiteX4" fmla="*/ 0 w 4181809"/>
                <a:gd name="connsiteY4" fmla="*/ 40975 h 1314000"/>
                <a:gd name="connsiteX0" fmla="*/ 0 w 4181809"/>
                <a:gd name="connsiteY0" fmla="*/ 40975 h 1314000"/>
                <a:gd name="connsiteX1" fmla="*/ 4181809 w 4181809"/>
                <a:gd name="connsiteY1" fmla="*/ 0 h 1314000"/>
                <a:gd name="connsiteX2" fmla="*/ 4181809 w 4181809"/>
                <a:gd name="connsiteY2" fmla="*/ 1314000 h 1314000"/>
                <a:gd name="connsiteX3" fmla="*/ 765444 w 4181809"/>
                <a:gd name="connsiteY3" fmla="*/ 1252568 h 1314000"/>
                <a:gd name="connsiteX4" fmla="*/ 0 w 4181809"/>
                <a:gd name="connsiteY4" fmla="*/ 40975 h 1314000"/>
                <a:gd name="connsiteX0" fmla="*/ 0 w 4181809"/>
                <a:gd name="connsiteY0" fmla="*/ 40975 h 1314000"/>
                <a:gd name="connsiteX1" fmla="*/ 4181809 w 4181809"/>
                <a:gd name="connsiteY1" fmla="*/ 0 h 1314000"/>
                <a:gd name="connsiteX2" fmla="*/ 4181809 w 4181809"/>
                <a:gd name="connsiteY2" fmla="*/ 1314000 h 1314000"/>
                <a:gd name="connsiteX3" fmla="*/ 753651 w 4181809"/>
                <a:gd name="connsiteY3" fmla="*/ 1299086 h 1314000"/>
                <a:gd name="connsiteX4" fmla="*/ 0 w 4181809"/>
                <a:gd name="connsiteY4" fmla="*/ 40975 h 1314000"/>
                <a:gd name="connsiteX0" fmla="*/ 0 w 4270964"/>
                <a:gd name="connsiteY0" fmla="*/ 46952 h 1314000"/>
                <a:gd name="connsiteX1" fmla="*/ 4270964 w 4270964"/>
                <a:gd name="connsiteY1" fmla="*/ 0 h 1314000"/>
                <a:gd name="connsiteX2" fmla="*/ 4270964 w 4270964"/>
                <a:gd name="connsiteY2" fmla="*/ 1314000 h 1314000"/>
                <a:gd name="connsiteX3" fmla="*/ 842806 w 4270964"/>
                <a:gd name="connsiteY3" fmla="*/ 1299086 h 1314000"/>
                <a:gd name="connsiteX4" fmla="*/ 0 w 4270964"/>
                <a:gd name="connsiteY4" fmla="*/ 46952 h 1314000"/>
                <a:gd name="connsiteX0" fmla="*/ 0 w 4270964"/>
                <a:gd name="connsiteY0" fmla="*/ 46952 h 1314000"/>
                <a:gd name="connsiteX1" fmla="*/ 4270964 w 4270964"/>
                <a:gd name="connsiteY1" fmla="*/ 0 h 1314000"/>
                <a:gd name="connsiteX2" fmla="*/ 4270964 w 4270964"/>
                <a:gd name="connsiteY2" fmla="*/ 1314000 h 1314000"/>
                <a:gd name="connsiteX3" fmla="*/ 803831 w 4270964"/>
                <a:gd name="connsiteY3" fmla="*/ 1305219 h 1314000"/>
                <a:gd name="connsiteX4" fmla="*/ 0 w 4270964"/>
                <a:gd name="connsiteY4" fmla="*/ 46952 h 1314000"/>
                <a:gd name="connsiteX0" fmla="*/ 11481 w 3467133"/>
                <a:gd name="connsiteY0" fmla="*/ 38338 h 1314000"/>
                <a:gd name="connsiteX1" fmla="*/ 3467133 w 3467133"/>
                <a:gd name="connsiteY1" fmla="*/ 0 h 1314000"/>
                <a:gd name="connsiteX2" fmla="*/ 3467133 w 3467133"/>
                <a:gd name="connsiteY2" fmla="*/ 1314000 h 1314000"/>
                <a:gd name="connsiteX3" fmla="*/ 0 w 3467133"/>
                <a:gd name="connsiteY3" fmla="*/ 1305219 h 1314000"/>
                <a:gd name="connsiteX4" fmla="*/ 11481 w 3467133"/>
                <a:gd name="connsiteY4" fmla="*/ 38338 h 1314000"/>
                <a:gd name="connsiteX0" fmla="*/ 0 w 3455652"/>
                <a:gd name="connsiteY0" fmla="*/ 38338 h 1314000"/>
                <a:gd name="connsiteX1" fmla="*/ 3455652 w 3455652"/>
                <a:gd name="connsiteY1" fmla="*/ 0 h 1314000"/>
                <a:gd name="connsiteX2" fmla="*/ 3455652 w 3455652"/>
                <a:gd name="connsiteY2" fmla="*/ 1314000 h 1314000"/>
                <a:gd name="connsiteX3" fmla="*/ 1053516 w 3455652"/>
                <a:gd name="connsiteY3" fmla="*/ 1312459 h 1314000"/>
                <a:gd name="connsiteX4" fmla="*/ 0 w 3455652"/>
                <a:gd name="connsiteY4" fmla="*/ 38338 h 1314000"/>
                <a:gd name="connsiteX0" fmla="*/ 0 w 3455652"/>
                <a:gd name="connsiteY0" fmla="*/ 38337 h 1314000"/>
                <a:gd name="connsiteX1" fmla="*/ 3455652 w 3455652"/>
                <a:gd name="connsiteY1" fmla="*/ 0 h 1314000"/>
                <a:gd name="connsiteX2" fmla="*/ 3455652 w 3455652"/>
                <a:gd name="connsiteY2" fmla="*/ 1314000 h 1314000"/>
                <a:gd name="connsiteX3" fmla="*/ 1053516 w 3455652"/>
                <a:gd name="connsiteY3" fmla="*/ 1312459 h 1314000"/>
                <a:gd name="connsiteX4" fmla="*/ 0 w 3455652"/>
                <a:gd name="connsiteY4" fmla="*/ 38337 h 1314000"/>
                <a:gd name="connsiteX0" fmla="*/ 0 w 3468076"/>
                <a:gd name="connsiteY0" fmla="*/ 48870 h 1314000"/>
                <a:gd name="connsiteX1" fmla="*/ 3468076 w 3468076"/>
                <a:gd name="connsiteY1" fmla="*/ 0 h 1314000"/>
                <a:gd name="connsiteX2" fmla="*/ 3468076 w 3468076"/>
                <a:gd name="connsiteY2" fmla="*/ 1314000 h 1314000"/>
                <a:gd name="connsiteX3" fmla="*/ 1065940 w 3468076"/>
                <a:gd name="connsiteY3" fmla="*/ 1312459 h 1314000"/>
                <a:gd name="connsiteX4" fmla="*/ 0 w 3468076"/>
                <a:gd name="connsiteY4" fmla="*/ 48870 h 1314000"/>
                <a:gd name="connsiteX0" fmla="*/ 0 w 3468076"/>
                <a:gd name="connsiteY0" fmla="*/ 48870 h 1361884"/>
                <a:gd name="connsiteX1" fmla="*/ 3468076 w 3468076"/>
                <a:gd name="connsiteY1" fmla="*/ 0 h 1361884"/>
                <a:gd name="connsiteX2" fmla="*/ 3468076 w 3468076"/>
                <a:gd name="connsiteY2" fmla="*/ 1314000 h 1361884"/>
                <a:gd name="connsiteX3" fmla="*/ 729144 w 3468076"/>
                <a:gd name="connsiteY3" fmla="*/ 1361884 h 1361884"/>
                <a:gd name="connsiteX4" fmla="*/ 0 w 3468076"/>
                <a:gd name="connsiteY4" fmla="*/ 48870 h 1361884"/>
                <a:gd name="connsiteX0" fmla="*/ 0 w 3468076"/>
                <a:gd name="connsiteY0" fmla="*/ 48870 h 1361884"/>
                <a:gd name="connsiteX1" fmla="*/ 3468076 w 3468076"/>
                <a:gd name="connsiteY1" fmla="*/ 0 h 1361884"/>
                <a:gd name="connsiteX2" fmla="*/ 3468076 w 3468076"/>
                <a:gd name="connsiteY2" fmla="*/ 1314000 h 1361884"/>
                <a:gd name="connsiteX3" fmla="*/ 729144 w 3468076"/>
                <a:gd name="connsiteY3" fmla="*/ 1361884 h 1361884"/>
                <a:gd name="connsiteX4" fmla="*/ 0 w 3468076"/>
                <a:gd name="connsiteY4" fmla="*/ 48870 h 1361884"/>
                <a:gd name="connsiteX0" fmla="*/ 0 w 3517870"/>
                <a:gd name="connsiteY0" fmla="*/ 43215 h 1361884"/>
                <a:gd name="connsiteX1" fmla="*/ 3517870 w 3517870"/>
                <a:gd name="connsiteY1" fmla="*/ 0 h 1361884"/>
                <a:gd name="connsiteX2" fmla="*/ 3517870 w 3517870"/>
                <a:gd name="connsiteY2" fmla="*/ 1314000 h 1361884"/>
                <a:gd name="connsiteX3" fmla="*/ 778938 w 3517870"/>
                <a:gd name="connsiteY3" fmla="*/ 1361884 h 1361884"/>
                <a:gd name="connsiteX4" fmla="*/ 0 w 3517870"/>
                <a:gd name="connsiteY4" fmla="*/ 43215 h 1361884"/>
                <a:gd name="connsiteX0" fmla="*/ 0 w 3540003"/>
                <a:gd name="connsiteY0" fmla="*/ 40700 h 1361884"/>
                <a:gd name="connsiteX1" fmla="*/ 3540003 w 3540003"/>
                <a:gd name="connsiteY1" fmla="*/ 0 h 1361884"/>
                <a:gd name="connsiteX2" fmla="*/ 3540003 w 3540003"/>
                <a:gd name="connsiteY2" fmla="*/ 1314000 h 1361884"/>
                <a:gd name="connsiteX3" fmla="*/ 801071 w 3540003"/>
                <a:gd name="connsiteY3" fmla="*/ 1361884 h 1361884"/>
                <a:gd name="connsiteX4" fmla="*/ 0 w 3540003"/>
                <a:gd name="connsiteY4" fmla="*/ 40700 h 1361884"/>
                <a:gd name="connsiteX0" fmla="*/ 0 w 3540003"/>
                <a:gd name="connsiteY0" fmla="*/ 40700 h 1355723"/>
                <a:gd name="connsiteX1" fmla="*/ 3540003 w 3540003"/>
                <a:gd name="connsiteY1" fmla="*/ 0 h 1355723"/>
                <a:gd name="connsiteX2" fmla="*/ 3540003 w 3540003"/>
                <a:gd name="connsiteY2" fmla="*/ 1314000 h 1355723"/>
                <a:gd name="connsiteX3" fmla="*/ 781926 w 3540003"/>
                <a:gd name="connsiteY3" fmla="*/ 1355723 h 1355723"/>
                <a:gd name="connsiteX4" fmla="*/ 0 w 3540003"/>
                <a:gd name="connsiteY4" fmla="*/ 40700 h 135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003" h="1355723">
                  <a:moveTo>
                    <a:pt x="0" y="40700"/>
                  </a:moveTo>
                  <a:lnTo>
                    <a:pt x="3540003" y="0"/>
                  </a:lnTo>
                  <a:lnTo>
                    <a:pt x="3540003" y="1314000"/>
                  </a:lnTo>
                  <a:lnTo>
                    <a:pt x="781926" y="1355723"/>
                  </a:lnTo>
                  <a:lnTo>
                    <a:pt x="0" y="40700"/>
                  </a:lnTo>
                  <a:close/>
                </a:path>
              </a:pathLst>
            </a:custGeom>
            <a:solidFill>
              <a:srgbClr val="2E73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0" name="Espace réservé du texte 37">
            <a:extLst>
              <a:ext uri="{FF2B5EF4-FFF2-40B4-BE49-F238E27FC236}">
                <a16:creationId xmlns:a16="http://schemas.microsoft.com/office/drawing/2014/main" id="{9ECF8E6A-3C53-4723-A88F-61D149C04C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9741" y="4941168"/>
            <a:ext cx="6851770" cy="369332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lang="en-US" sz="1800" b="0" cap="none" baseline="0" dirty="0"/>
            </a:lvl1pPr>
          </a:lstStyle>
          <a:p>
            <a:pPr marL="0" lvl="0" indent="0">
              <a:buNone/>
            </a:pPr>
            <a:r>
              <a:rPr lang="fr-FR"/>
              <a:t>Modifier le sous-titre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A217A8D-D8B7-4E57-843A-C2043EF07E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150F081-C005-F35F-C105-6D061FE059E7}"/>
              </a:ext>
            </a:extLst>
          </p:cNvPr>
          <p:cNvSpPr txBox="1"/>
          <p:nvPr userDrawn="1"/>
        </p:nvSpPr>
        <p:spPr>
          <a:xfrm>
            <a:off x="5481976" y="1353599"/>
            <a:ext cx="1228048" cy="441069"/>
          </a:xfrm>
          <a:prstGeom prst="roundRect">
            <a:avLst/>
          </a:prstGeom>
          <a:solidFill>
            <a:schemeClr val="accent3"/>
          </a:solidFill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GB" sz="16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GB" sz="1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2B2B5A35-BA5A-1D9B-7F6A-477AF952D9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145" y="2918717"/>
            <a:ext cx="10614336" cy="739775"/>
          </a:xfrm>
          <a:prstGeom prst="rect">
            <a:avLst/>
          </a:prstGeom>
          <a:solidFill>
            <a:srgbClr val="CCE2F2"/>
          </a:solidFill>
        </p:spPr>
        <p:txBody>
          <a:bodyPr anchor="ctr"/>
          <a:lstStyle>
            <a:lvl1pPr marL="0" indent="892175">
              <a:buNone/>
              <a:defRPr sz="1800"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7957596-6B11-4B04-9CB0-0CD699D29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3264" y="1986805"/>
            <a:ext cx="10614336" cy="739775"/>
          </a:xfrm>
          <a:prstGeom prst="rect">
            <a:avLst/>
          </a:prstGeom>
          <a:solidFill>
            <a:srgbClr val="E5F1F9"/>
          </a:solidFill>
        </p:spPr>
        <p:txBody>
          <a:bodyPr anchor="ctr"/>
          <a:lstStyle>
            <a:lvl1pPr marL="0" indent="892175">
              <a:buNone/>
              <a:defRPr sz="1800"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A95DDBBC-B053-8A36-F4EA-F30C4D417B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0765" y="2104693"/>
            <a:ext cx="504000" cy="5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fr-FR" dirty="0"/>
          </a:p>
        </p:txBody>
      </p:sp>
      <p:sp>
        <p:nvSpPr>
          <p:cNvPr id="13" name="Espace réservé pour une image  11">
            <a:extLst>
              <a:ext uri="{FF2B5EF4-FFF2-40B4-BE49-F238E27FC236}">
                <a16:creationId xmlns:a16="http://schemas.microsoft.com/office/drawing/2014/main" id="{AAD883BB-2198-AB29-7358-3DBC95F42C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0765" y="3032289"/>
            <a:ext cx="504000" cy="5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fr-FR" dirty="0"/>
          </a:p>
        </p:txBody>
      </p:sp>
      <p:sp>
        <p:nvSpPr>
          <p:cNvPr id="16" name="Espace réservé du texte 9">
            <a:extLst>
              <a:ext uri="{FF2B5EF4-FFF2-40B4-BE49-F238E27FC236}">
                <a16:creationId xmlns:a16="http://schemas.microsoft.com/office/drawing/2014/main" id="{950A3D61-2ED6-2A30-A021-B199E42530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9145" y="3850629"/>
            <a:ext cx="10614336" cy="966919"/>
          </a:xfrm>
          <a:prstGeom prst="rect">
            <a:avLst/>
          </a:prstGeom>
          <a:solidFill>
            <a:srgbClr val="B2D4EC"/>
          </a:solidFill>
        </p:spPr>
        <p:txBody>
          <a:bodyPr anchor="ctr"/>
          <a:lstStyle>
            <a:lvl1pPr marL="0" indent="892175">
              <a:buNone/>
              <a:defRPr sz="1800"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A378809B-B269-DEE3-5DA4-7E9C2FD839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0765" y="4074441"/>
            <a:ext cx="504000" cy="5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fr-FR" dirty="0"/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DB3AE701-727E-F96F-BB2B-32DCB2094B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145" y="5009684"/>
            <a:ext cx="10614336" cy="739775"/>
          </a:xfrm>
          <a:prstGeom prst="rect">
            <a:avLst/>
          </a:prstGeom>
          <a:solidFill>
            <a:srgbClr val="FFBAC8"/>
          </a:solidFill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tension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 the table of contents.</a:t>
            </a:r>
          </a:p>
        </p:txBody>
      </p:sp>
    </p:spTree>
    <p:extLst>
      <p:ext uri="{BB962C8B-B14F-4D97-AF65-F5344CB8AC3E}">
        <p14:creationId xmlns:p14="http://schemas.microsoft.com/office/powerpoint/2010/main" val="167072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852675-5BF2-4886-AA37-1C69628DC8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3" y="1196753"/>
            <a:ext cx="10972799" cy="4896542"/>
          </a:xfrm>
          <a:prstGeom prst="rect">
            <a:avLst/>
          </a:prstGeom>
        </p:spPr>
        <p:txBody>
          <a:bodyPr anchor="ctr"/>
          <a:lstStyle>
            <a:lvl1pPr algn="just">
              <a:buClr>
                <a:schemeClr val="accent1"/>
              </a:buClr>
              <a:buFont typeface="+mj-lt"/>
              <a:buAutoNum type="arabicPeriod"/>
              <a:defRPr sz="1800" cap="small" baseline="0"/>
            </a:lvl1pPr>
            <a:lvl2pPr marL="742950" indent="-285750" algn="just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2pPr>
            <a:lvl3pPr algn="just">
              <a:defRPr sz="1800">
                <a:solidFill>
                  <a:schemeClr val="tx1"/>
                </a:solidFill>
              </a:defRPr>
            </a:lvl3pPr>
            <a:lvl4pPr marL="1600200" indent="-228600"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 titre de la partie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  <a:endParaRPr lang="en-US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du sommaire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9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43911CA-3443-49C3-ADB2-660BC3119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3" y="2124476"/>
            <a:ext cx="5308172" cy="3968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285750" indent="-285750" algn="just">
              <a:buClrTx/>
              <a:buFont typeface="Arial" panose="020B0604020202020204" pitchFamily="34" charset="0"/>
              <a:buChar char="•"/>
              <a:defRPr sz="1600" cap="none" baseline="0">
                <a:solidFill>
                  <a:schemeClr val="tx1"/>
                </a:solidFill>
              </a:defRPr>
            </a:lvl1pPr>
            <a:lvl2pPr marL="742950" indent="-285750" algn="just"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</a:defRPr>
            </a:lvl2pPr>
            <a:lvl3pPr marL="1143000" indent="-228600" algn="just">
              <a:buFont typeface="Calibri" panose="020F0502020204030204" pitchFamily="34" charset="0"/>
              <a:buChar char="̵"/>
              <a:defRPr sz="160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8000" indent="-228600">
              <a:buSzPct val="70000"/>
              <a:buFont typeface="Wingdings" panose="05000000000000000000" pitchFamily="2" charset="2"/>
              <a:buChar char="§"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4"/>
            <a:r>
              <a:rPr lang="fr-FR" dirty="0"/>
              <a:t>Quatrième niveau	</a:t>
            </a:r>
          </a:p>
          <a:p>
            <a:pPr lvl="2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28E1FD3-8B62-461D-B90B-573DB35FA8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1196758"/>
            <a:ext cx="5308172" cy="927719"/>
          </a:xfrm>
          <a:prstGeom prst="rect">
            <a:avLst/>
          </a:prstGeom>
          <a:solidFill>
            <a:srgbClr val="9CDAE0"/>
          </a:solidFill>
        </p:spPr>
        <p:txBody>
          <a:bodyPr anchor="ctr"/>
          <a:lstStyle>
            <a:lvl1pPr marL="0" indent="0" algn="ctr">
              <a:buClrTx/>
              <a:buFont typeface="Wingdings" panose="05000000000000000000" pitchFamily="2" charset="2"/>
              <a:buNone/>
              <a:defRPr sz="1800" b="1" cap="sm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143000" indent="-228600">
              <a:buFont typeface="Calibri" panose="020F0502020204030204" pitchFamily="34" charset="0"/>
              <a:buChar char="̵"/>
              <a:defRPr sz="180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800" cap="small" baseline="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E8E18AC-51B1-4C60-8AF6-D3E8E764BC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A88840-3F92-F02C-BAA5-C3DC00588F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1196975"/>
            <a:ext cx="5472608" cy="48958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2" name="Espace réservé pour une image  11">
            <a:extLst>
              <a:ext uri="{FF2B5EF4-FFF2-40B4-BE49-F238E27FC236}">
                <a16:creationId xmlns:a16="http://schemas.microsoft.com/office/drawing/2014/main" id="{6B785611-AC6F-CFCE-119A-FD9B77265C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7905" y="1373173"/>
            <a:ext cx="504000" cy="5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38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4ADD2-E714-6ABF-A859-10AA1944E8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8" y="1196753"/>
            <a:ext cx="10972799" cy="4896542"/>
          </a:xfrm>
          <a:prstGeom prst="rect">
            <a:avLst/>
          </a:prstGeom>
        </p:spPr>
        <p:txBody>
          <a:bodyPr anchor="ctr"/>
          <a:lstStyle>
            <a:lvl1pPr marL="342900" indent="-342900">
              <a:buFont typeface="Arial" panose="020B0604020202020204" pitchFamily="34" charset="0"/>
              <a:buChar char="•"/>
              <a:defRPr lang="fr-FR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2950" indent="-285750">
              <a:buFont typeface="Courier New" panose="02070309020205020404" pitchFamily="49" charset="0"/>
              <a:buChar char="o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>
              <a:buFont typeface="Calibri" panose="020F0502020204030204" pitchFamily="34" charset="0"/>
              <a:buChar char="₋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200" indent="-228600">
              <a:buSzPct val="70000"/>
              <a:buFont typeface="Wingdings" panose="05000000000000000000" pitchFamily="2" charset="2"/>
              <a:buChar char="§"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0" indent="0">
              <a:buNone/>
              <a:defRPr lang="en-US" sz="1800" b="1" kern="1200" cap="small" baseline="0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Exemple de titre de sous-partie de slide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69834DD-8790-4185-A4F2-11B2FF417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</p:spTree>
    <p:extLst>
      <p:ext uri="{BB962C8B-B14F-4D97-AF65-F5344CB8AC3E}">
        <p14:creationId xmlns:p14="http://schemas.microsoft.com/office/powerpoint/2010/main" val="211043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lassique avec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38570D-CDBE-4BCE-B25D-5BF21C699A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805263"/>
            <a:ext cx="10972800" cy="2880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fr-FR"/>
              <a:t>Insérer une note de bas de page</a:t>
            </a:r>
            <a:endParaRPr lang="en-US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299A3AD-CAB9-441C-A5F8-13997FDAB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7AF1439-7673-4201-FF93-26D08B2952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8" y="1196753"/>
            <a:ext cx="10972799" cy="4536510"/>
          </a:xfrm>
          <a:prstGeom prst="rect">
            <a:avLst/>
          </a:prstGeom>
        </p:spPr>
        <p:txBody>
          <a:bodyPr anchor="ctr"/>
          <a:lstStyle>
            <a:lvl1pPr marL="342900" indent="-342900">
              <a:buFont typeface="Wingdings" panose="05000000000000000000" pitchFamily="2" charset="2"/>
              <a:buChar char="§"/>
              <a:defRPr lang="fr-FR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2950" indent="-285750"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>
              <a:buFont typeface="Calibri" panose="020F0502020204030204" pitchFamily="34" charset="0"/>
              <a:buChar char="₋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§"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0" indent="0">
              <a:buNone/>
              <a:defRPr lang="en-US" sz="1800" b="1" kern="1200" cap="small" baseline="0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Exemple de titre de sous-partie de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9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D2C1A423-4498-5E0A-D4FF-194339E0E8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0439" y="1196753"/>
            <a:ext cx="5308172" cy="4896542"/>
          </a:xfrm>
          <a:prstGeom prst="rect">
            <a:avLst/>
          </a:prstGeom>
        </p:spPr>
        <p:txBody>
          <a:bodyPr anchor="ctr"/>
          <a:lstStyle>
            <a:lvl1pPr marL="342900" indent="-342900">
              <a:buFont typeface="Wingdings" panose="05000000000000000000" pitchFamily="2" charset="2"/>
              <a:buChar char="§"/>
              <a:defRPr lang="fr-FR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2950" indent="-285750"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>
              <a:buFont typeface="Calibri" panose="020F0502020204030204" pitchFamily="34" charset="0"/>
              <a:buChar char="₋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200" indent="-228600">
              <a:buSzPct val="70000"/>
              <a:buFont typeface="Wingdings" panose="05000000000000000000" pitchFamily="2" charset="2"/>
              <a:buChar char="§"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0" indent="0">
              <a:buNone/>
              <a:defRPr lang="en-US" sz="1800" b="1" kern="1200" cap="small" baseline="0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Exemple de titre de sous-partie de slide</a:t>
            </a:r>
            <a:endParaRPr lang="en-US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0AA9B86-7E8A-196A-CE9A-893AAC8785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1196753"/>
            <a:ext cx="5308172" cy="4896542"/>
          </a:xfrm>
          <a:prstGeom prst="rect">
            <a:avLst/>
          </a:prstGeom>
        </p:spPr>
        <p:txBody>
          <a:bodyPr anchor="ctr"/>
          <a:lstStyle>
            <a:lvl1pPr marL="342900" indent="-342900">
              <a:buFont typeface="Wingdings" panose="05000000000000000000" pitchFamily="2" charset="2"/>
              <a:buChar char="§"/>
              <a:defRPr lang="fr-FR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2950" indent="-285750"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>
              <a:buFont typeface="Calibri" panose="020F0502020204030204" pitchFamily="34" charset="0"/>
              <a:buChar char="₋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200" indent="-228600">
              <a:buSzPct val="70000"/>
              <a:buFont typeface="Wingdings" panose="05000000000000000000" pitchFamily="2" charset="2"/>
              <a:buChar char="§"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0" indent="0">
              <a:buNone/>
              <a:defRPr lang="en-US" sz="1800" b="1" kern="1200" cap="small" baseline="0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Exemple de titre de sous-partie de slide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8158E1C-2F35-4B3D-9BA9-BB810E5CC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</p:spTree>
    <p:extLst>
      <p:ext uri="{BB962C8B-B14F-4D97-AF65-F5344CB8AC3E}">
        <p14:creationId xmlns:p14="http://schemas.microsoft.com/office/powerpoint/2010/main" val="365955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+ couleur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F33652-F00F-40A1-9683-84B7AAA1F7A7}"/>
              </a:ext>
            </a:extLst>
          </p:cNvPr>
          <p:cNvSpPr/>
          <p:nvPr userDrawn="1"/>
        </p:nvSpPr>
        <p:spPr>
          <a:xfrm>
            <a:off x="609600" y="1047930"/>
            <a:ext cx="2784000" cy="36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35A71A6-1101-469D-BB82-14416E90AE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0439" y="2124476"/>
            <a:ext cx="5308172" cy="396882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285750" indent="-285750" algn="just">
              <a:buClrTx/>
              <a:buFont typeface="Wingdings" panose="05000000000000000000" pitchFamily="2" charset="2"/>
              <a:buChar char="§"/>
              <a:defRPr sz="1600" cap="none" baseline="0">
                <a:solidFill>
                  <a:schemeClr val="bg1"/>
                </a:solidFill>
              </a:defRPr>
            </a:lvl1pPr>
            <a:lvl2pPr marL="742950" indent="-285750" algn="just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 algn="just">
              <a:buFont typeface="Calibri" panose="020F0502020204030204" pitchFamily="34" charset="0"/>
              <a:buChar char="̵"/>
              <a:defRPr sz="1600">
                <a:solidFill>
                  <a:schemeClr val="bg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800" cap="small" baseline="0">
                <a:solidFill>
                  <a:schemeClr val="accent1"/>
                </a:solidFill>
              </a:defRPr>
            </a:lvl4pPr>
            <a:lvl5pPr marL="1548000" indent="-228600">
              <a:buSzPct val="70000"/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</a:p>
          <a:p>
            <a:pPr lvl="2"/>
            <a:endParaRPr lang="fr-FR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80643079-50C3-4650-B908-17747EFFBD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0439" y="1196758"/>
            <a:ext cx="5308172" cy="92771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just">
              <a:buClrTx/>
              <a:buFont typeface="Wingdings" panose="05000000000000000000" pitchFamily="2" charset="2"/>
              <a:buNone/>
              <a:defRPr sz="1800" cap="small" baseline="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143000" indent="-228600">
              <a:buFont typeface="Calibri" panose="020F0502020204030204" pitchFamily="34" charset="0"/>
              <a:buChar char="̵"/>
              <a:defRPr sz="1800">
                <a:solidFill>
                  <a:schemeClr val="tx1"/>
                </a:solidFill>
              </a:defRPr>
            </a:lvl3pPr>
            <a:lvl4pPr marL="0" indent="0">
              <a:buFont typeface="Wingdings" panose="05000000000000000000" pitchFamily="2" charset="2"/>
              <a:buNone/>
              <a:defRPr sz="1800" cap="small" baseline="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AC39256-D3AA-48BD-9332-EFD3D2545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1688"/>
            <a:ext cx="11568608" cy="36253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358775" indent="0" algn="just">
              <a:lnSpc>
                <a:spcPts val="2000"/>
              </a:lnSpc>
              <a:defRPr sz="2300" b="1" cap="small" baseline="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Modifier le titre de la slide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4A861B01-2609-1DB3-D0BC-98723FE469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1196753"/>
            <a:ext cx="5308172" cy="4896542"/>
          </a:xfrm>
          <a:prstGeom prst="rect">
            <a:avLst/>
          </a:prstGeom>
        </p:spPr>
        <p:txBody>
          <a:bodyPr anchor="ctr"/>
          <a:lstStyle>
            <a:lvl1pPr marL="342900" indent="-342900">
              <a:buFont typeface="Wingdings" panose="05000000000000000000" pitchFamily="2" charset="2"/>
              <a:buChar char="§"/>
              <a:defRPr lang="fr-FR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2950" indent="-285750">
              <a:buFont typeface="Arial" panose="020B0604020202020204" pitchFamily="34" charset="0"/>
              <a:buChar char="•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>
              <a:buFont typeface="Calibri" panose="020F0502020204030204" pitchFamily="34" charset="0"/>
              <a:buChar char="₋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200" indent="-228600">
              <a:buSzPct val="70000"/>
              <a:buFont typeface="Wingdings" panose="05000000000000000000" pitchFamily="2" charset="2"/>
              <a:buChar char="§"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0" indent="0">
              <a:buNone/>
              <a:defRPr lang="en-US" sz="1800" b="1" kern="1200" cap="small" baseline="0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Exemple de titre de sous-partie de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8F699E5-4B0D-46B3-90EF-CD3D203E9161}"/>
              </a:ext>
            </a:extLst>
          </p:cNvPr>
          <p:cNvSpPr txBox="1">
            <a:spLocks/>
          </p:cNvSpPr>
          <p:nvPr userDrawn="1"/>
        </p:nvSpPr>
        <p:spPr>
          <a:xfrm>
            <a:off x="2351588" y="6381333"/>
            <a:ext cx="7776865" cy="282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/>
              <a:t>Pladifes | 2024 | </a:t>
            </a:r>
            <a:fld id="{675C2CF6-68A0-AC41-8526-3AAA0DD8884A}" type="slidenum">
              <a:rPr lang="en-GB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GB" sz="1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DD586B-36EA-C05C-72A4-31368B8EF36F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4" y="6061205"/>
            <a:ext cx="1440000" cy="72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A826F5-8581-D26F-4E81-721EFFA72DA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42" y="6061205"/>
            <a:ext cx="1568404" cy="8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34" r:id="rId3"/>
    <p:sldLayoutId id="2147483721" r:id="rId4"/>
    <p:sldLayoutId id="2147483735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3" r:id="rId16"/>
    <p:sldLayoutId id="214748373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3399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accent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accent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ata Lab">
  <a:themeElements>
    <a:clrScheme name="Personnalisé 1">
      <a:dk1>
        <a:srgbClr val="0C0C0C"/>
      </a:dk1>
      <a:lt1>
        <a:sysClr val="window" lastClr="FFFFFF"/>
      </a:lt1>
      <a:dk2>
        <a:srgbClr val="65747C"/>
      </a:dk2>
      <a:lt2>
        <a:srgbClr val="DFE3E5"/>
      </a:lt2>
      <a:accent1>
        <a:srgbClr val="5AC2CC"/>
      </a:accent1>
      <a:accent2>
        <a:srgbClr val="2E73A9"/>
      </a:accent2>
      <a:accent3>
        <a:srgbClr val="7FB7DF"/>
      </a:accent3>
      <a:accent4>
        <a:srgbClr val="008D8A"/>
      </a:accent4>
      <a:accent5>
        <a:srgbClr val="339966"/>
      </a:accent5>
      <a:accent6>
        <a:srgbClr val="A50021"/>
      </a:accent6>
      <a:hlink>
        <a:srgbClr val="5F5F5F"/>
      </a:hlink>
      <a:folHlink>
        <a:srgbClr val="008080"/>
      </a:folHlink>
    </a:clrScheme>
    <a:fontScheme name="Personnalisé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l">
          <a:defRPr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55335BB38252489A04135E391E18D1" ma:contentTypeVersion="16" ma:contentTypeDescription="Crée un document." ma:contentTypeScope="" ma:versionID="786fa40709b92421c35799c8781c2b0a">
  <xsd:schema xmlns:xsd="http://www.w3.org/2001/XMLSchema" xmlns:xs="http://www.w3.org/2001/XMLSchema" xmlns:p="http://schemas.microsoft.com/office/2006/metadata/properties" xmlns:ns2="5ac525fa-5381-4d68-96f0-51a4c25abf72" xmlns:ns3="41c172f1-4ce7-4b78-b0fa-0eeb02b0251f" targetNamespace="http://schemas.microsoft.com/office/2006/metadata/properties" ma:root="true" ma:fieldsID="245a6ee5d691ea1e94fd2cf243f2d391" ns2:_="" ns3:_="">
    <xsd:import namespace="5ac525fa-5381-4d68-96f0-51a4c25abf72"/>
    <xsd:import namespace="41c172f1-4ce7-4b78-b0fa-0eeb02b025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525fa-5381-4d68-96f0-51a4c25ab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f4004868-6a05-471b-8637-0c55c152ef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c172f1-4ce7-4b78-b0fa-0eeb02b0251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35281b8-0c58-4367-b16b-34badccfbd0e}" ma:internalName="TaxCatchAll" ma:showField="CatchAllData" ma:web="41c172f1-4ce7-4b78-b0fa-0eeb02b025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ac525fa-5381-4d68-96f0-51a4c25abf72">
      <Terms xmlns="http://schemas.microsoft.com/office/infopath/2007/PartnerControls"/>
    </lcf76f155ced4ddcb4097134ff3c332f>
    <TaxCatchAll xmlns="41c172f1-4ce7-4b78-b0fa-0eeb02b0251f" xsi:nil="true"/>
  </documentManagement>
</p:properties>
</file>

<file path=customXml/itemProps1.xml><?xml version="1.0" encoding="utf-8"?>
<ds:datastoreItem xmlns:ds="http://schemas.openxmlformats.org/officeDocument/2006/customXml" ds:itemID="{60E585F2-E9AF-4BCD-B6DA-EA952BAAB2F6}"/>
</file>

<file path=customXml/itemProps2.xml><?xml version="1.0" encoding="utf-8"?>
<ds:datastoreItem xmlns:ds="http://schemas.openxmlformats.org/officeDocument/2006/customXml" ds:itemID="{B4CBC84F-18EA-4579-8DD3-E90CCA072746}"/>
</file>

<file path=customXml/itemProps3.xml><?xml version="1.0" encoding="utf-8"?>
<ds:datastoreItem xmlns:ds="http://schemas.openxmlformats.org/officeDocument/2006/customXml" ds:itemID="{48CFA5AC-0570-444F-A2BE-C31544D0E9A6}"/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5" baseType="lpstr">
      <vt:lpstr>Arial</vt:lpstr>
      <vt:lpstr>Calibri</vt:lpstr>
      <vt:lpstr>Courier New</vt:lpstr>
      <vt:lpstr>Wingdings</vt:lpstr>
      <vt:lpstr>Data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Hamada Saleh</dc:creator>
  <cp:lastModifiedBy>Hamada Saleh</cp:lastModifiedBy>
  <cp:revision>25</cp:revision>
  <dcterms:created xsi:type="dcterms:W3CDTF">2023-07-16T14:00:51Z</dcterms:created>
  <dcterms:modified xsi:type="dcterms:W3CDTF">2024-05-16T12:14:19Z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0x0101008B55335BB38252489A04135E391E18D1</vt:lpwstr>
  </property>
</Properties>
</file>