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65" r:id="rId16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bd.int/" TargetMode="External"/><Relationship Id="rId3" Type="http://schemas.openxmlformats.org/officeDocument/2006/relationships/hyperlink" Target="https://www.nationalgeographic.org/" TargetMode="External"/><Relationship Id="rId4" Type="http://schemas.openxmlformats.org/officeDocument/2006/relationships/hyperlink" Target="https://www.ipbes.net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400">
                <a:solidFill>
                  <a:srgbClr val="000080"/>
                </a:solidFill>
                <a:latin typeface="Calibri"/>
              </a:rPr>
              <a:t>Biodiversity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>
                <a:solidFill>
                  <a:srgbClr val="505050"/>
                </a:solidFill>
                <a:latin typeface="Calibri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24-02-2025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Introduction to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Importance of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Threats to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Conclusion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References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Appendices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Introduction to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Biodiversity refers to the variety of life, including species, ecosystems, and genetic diversity.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It maintains ecological balance and supports essential ecosystem services.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Found in terrestrial, freshwater, and marine environments worldwide.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Importance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Supports ecosystem stability and resilience to environmental changes.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Provides essential resources like food, medicine, and raw materials.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Contributes to climate regulation, water purification, and soil fertility.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2/8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Threats to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Habitat destruction from deforestation, urbanization, and agriculture.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Climate change causing species extinction and ecosystem shifts.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Pollution harming air, water, and soil quality, affecting biodiversity.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3/8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Biodiversity is essential for ecosystem stability and human well-being.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Conservation efforts are crucial to protect species and habitats.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Sustainable practices can help preserve biodiversity for future generations.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4/8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2"/>
              </a:rPr>
              <a:t>Convention on Biological Diversity (2023). *What is Biodiversity?*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3"/>
              </a:rPr>
              <a:t>National Geographic (2022). *Biodiversity and Conservation.*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4"/>
              </a:rPr>
              <a:t>IPBES (2021). *Global Assessment Report on Biodiversity and Ecosystem Services.*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5/8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6/8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7/8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8/8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