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1.png" ContentType="image/png"/>
  <Override PartName="/ppt/media/image14.png" ContentType="image/png"/>
  <Override PartName="/ppt/media/image9.png" ContentType="image/pn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13.png" ContentType="image/png"/>
  <Override PartName="/ppt/media/image1.jpeg" ContentType="image/jpeg"/>
  <Override PartName="/ppt/media/image7.png" ContentType="image/png"/>
  <Override PartName="/ppt/media/image12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280160"/>
            <a:ext cx="533160" cy="228240"/>
          </a:xfrm>
          <a:custGeom>
            <a:avLst/>
            <a:gdLst/>
            <a:ah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590400" y="1280160"/>
            <a:ext cx="8553240" cy="228240"/>
          </a:xfrm>
          <a:custGeom>
            <a:avLst/>
            <a:gdLst/>
            <a:ah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91560" y="340920"/>
            <a:ext cx="7760880" cy="696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36040" y="1567800"/>
            <a:ext cx="7839360" cy="183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0EB7450A-40EE-429B-8FAF-91A485D864FB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3/27/23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A3F7791D-CED1-4C7A-A5E8-F4DFF90A83B8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 hidden="1"/>
          <p:cNvSpPr/>
          <p:nvPr/>
        </p:nvSpPr>
        <p:spPr>
          <a:xfrm>
            <a:off x="0" y="1280160"/>
            <a:ext cx="533160" cy="228240"/>
          </a:xfrm>
          <a:custGeom>
            <a:avLst/>
            <a:gdLst/>
            <a:ah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 hidden="1"/>
          <p:cNvSpPr/>
          <p:nvPr/>
        </p:nvSpPr>
        <p:spPr>
          <a:xfrm>
            <a:off x="590400" y="1280160"/>
            <a:ext cx="8553240" cy="228240"/>
          </a:xfrm>
          <a:custGeom>
            <a:avLst/>
            <a:gdLst/>
            <a:ah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7EE30AC3-2FE0-43B6-87F3-7BE6A670194B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3/27/23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A591B16-B74E-4CD0-B840-F5207293FB2D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1280160"/>
            <a:ext cx="533160" cy="228240"/>
          </a:xfrm>
          <a:custGeom>
            <a:avLst/>
            <a:gdLst/>
            <a:ah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590400" y="1280160"/>
            <a:ext cx="8553240" cy="228240"/>
          </a:xfrm>
          <a:custGeom>
            <a:avLst/>
            <a:gdLst/>
            <a:ah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691560" y="340920"/>
            <a:ext cx="7760880" cy="696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1F982089-2605-481A-BB3E-A0CF0826F953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3/27/23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280556F6-A61E-4332-BD43-341F097233C7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36040" y="1567800"/>
            <a:ext cx="7839360" cy="229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Process Creation  Part 2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895480" y="4648320"/>
            <a:ext cx="53337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1" descr=""/>
          <p:cNvPicPr/>
          <p:nvPr/>
        </p:nvPicPr>
        <p:blipFill>
          <a:blip r:embed="rId1"/>
          <a:stretch/>
        </p:blipFill>
        <p:spPr>
          <a:xfrm>
            <a:off x="491400" y="338760"/>
            <a:ext cx="8215200" cy="2803320"/>
          </a:xfrm>
          <a:prstGeom prst="rect">
            <a:avLst/>
          </a:prstGeom>
          <a:ln>
            <a:noFill/>
          </a:ln>
        </p:spPr>
      </p:pic>
      <p:pic>
        <p:nvPicPr>
          <p:cNvPr id="209" name="Picture 2" descr=""/>
          <p:cNvPicPr/>
          <p:nvPr/>
        </p:nvPicPr>
        <p:blipFill>
          <a:blip r:embed="rId2"/>
          <a:stretch/>
        </p:blipFill>
        <p:spPr>
          <a:xfrm>
            <a:off x="533520" y="3092400"/>
            <a:ext cx="8152920" cy="285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1" descr=""/>
          <p:cNvPicPr/>
          <p:nvPr/>
        </p:nvPicPr>
        <p:blipFill>
          <a:blip r:embed="rId1"/>
          <a:stretch/>
        </p:blipFill>
        <p:spPr>
          <a:xfrm>
            <a:off x="156960" y="425160"/>
            <a:ext cx="8605080" cy="2742840"/>
          </a:xfrm>
          <a:prstGeom prst="rect">
            <a:avLst/>
          </a:prstGeom>
          <a:ln>
            <a:noFill/>
          </a:ln>
        </p:spPr>
      </p:pic>
      <p:pic>
        <p:nvPicPr>
          <p:cNvPr id="211" name="Picture 2" descr=""/>
          <p:cNvPicPr/>
          <p:nvPr/>
        </p:nvPicPr>
        <p:blipFill>
          <a:blip r:embed="rId2"/>
          <a:stretch/>
        </p:blipFill>
        <p:spPr>
          <a:xfrm>
            <a:off x="152280" y="3479040"/>
            <a:ext cx="8686440" cy="279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1" descr=""/>
          <p:cNvPicPr/>
          <p:nvPr/>
        </p:nvPicPr>
        <p:blipFill>
          <a:blip r:embed="rId1"/>
          <a:stretch/>
        </p:blipFill>
        <p:spPr>
          <a:xfrm>
            <a:off x="533520" y="533520"/>
            <a:ext cx="8077320" cy="535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2" descr=""/>
          <p:cNvPicPr/>
          <p:nvPr/>
        </p:nvPicPr>
        <p:blipFill>
          <a:blip r:embed="rId1"/>
          <a:stretch/>
        </p:blipFill>
        <p:spPr>
          <a:xfrm>
            <a:off x="304920" y="533520"/>
            <a:ext cx="82292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209680" y="914400"/>
            <a:ext cx="4571640" cy="51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System Calls</a:t>
            </a:r>
            <a:endParaRPr b="0" lang="en-US" sz="4000" spc="-1" strike="noStrike">
              <a:latin typeface="Arial"/>
            </a:endParaRPr>
          </a:p>
          <a:p>
            <a:pPr marL="457200" indent="-4568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fork() </a:t>
            </a:r>
            <a:endParaRPr b="0" lang="en-US" sz="4000" spc="-1" strike="noStrike">
              <a:latin typeface="Arial"/>
            </a:endParaRPr>
          </a:p>
          <a:p>
            <a:pPr marL="457200" indent="-4568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exec() </a:t>
            </a:r>
            <a:endParaRPr b="0" lang="en-US" sz="4000" spc="-1" strike="noStrike">
              <a:latin typeface="Arial"/>
            </a:endParaRPr>
          </a:p>
          <a:p>
            <a:pPr marL="457200" indent="-4568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wait() </a:t>
            </a:r>
            <a:endParaRPr b="0" lang="en-US" sz="4000" spc="-1" strike="noStrike">
              <a:latin typeface="Arial"/>
            </a:endParaRPr>
          </a:p>
          <a:p>
            <a:pPr marL="457200" indent="-4568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exit() </a:t>
            </a:r>
            <a:endParaRPr b="0" lang="en-US" sz="4000" spc="-1" strike="noStrike">
              <a:latin typeface="Arial"/>
            </a:endParaRPr>
          </a:p>
          <a:p>
            <a:pPr marL="457200" indent="-4568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getpid(), getppid() </a:t>
            </a:r>
            <a:endParaRPr b="0" lang="en-US" sz="4000" spc="-1" strike="noStrike">
              <a:latin typeface="Arial"/>
            </a:endParaRPr>
          </a:p>
          <a:p>
            <a:pPr marL="457200" indent="-4568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getpgrp() 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https://media.geeksforgeeks.org/wp-content/uploads/Wait_system_call_in_c.jpg"/>
          <p:cNvPicPr/>
          <p:nvPr/>
        </p:nvPicPr>
        <p:blipFill>
          <a:blip r:embed="rId1"/>
          <a:stretch/>
        </p:blipFill>
        <p:spPr>
          <a:xfrm>
            <a:off x="990720" y="2743200"/>
            <a:ext cx="7291080" cy="281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91560" y="340920"/>
            <a:ext cx="6335640" cy="13543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4400" spc="-511" strike="noStrike">
                <a:solidFill>
                  <a:srgbClr val="775f54"/>
                </a:solidFill>
                <a:latin typeface="arial"/>
              </a:rPr>
              <a:t>The </a:t>
            </a:r>
            <a:r>
              <a:rPr b="0" lang="en-US" sz="4400" spc="-52" strike="noStrike">
                <a:solidFill>
                  <a:srgbClr val="775f54"/>
                </a:solidFill>
                <a:latin typeface="arial"/>
              </a:rPr>
              <a:t>“fork()” </a:t>
            </a:r>
            <a:r>
              <a:rPr b="0" lang="en-US" sz="4400" spc="-415" strike="noStrike">
                <a:solidFill>
                  <a:srgbClr val="775f54"/>
                </a:solidFill>
                <a:latin typeface="arial"/>
              </a:rPr>
              <a:t>system </a:t>
            </a:r>
            <a:r>
              <a:rPr b="0" lang="en-US" sz="4400" spc="-145" strike="noStrike">
                <a:solidFill>
                  <a:srgbClr val="775f54"/>
                </a:solidFill>
                <a:latin typeface="arial"/>
              </a:rPr>
              <a:t>call </a:t>
            </a:r>
            <a:r>
              <a:rPr b="0" lang="en-US" sz="4400" spc="-1" strike="noStrike">
                <a:solidFill>
                  <a:srgbClr val="775f54"/>
                </a:solidFill>
                <a:latin typeface="arial"/>
              </a:rPr>
              <a:t>-</a:t>
            </a:r>
            <a:r>
              <a:rPr b="0" lang="en-US" sz="4400" spc="-582" strike="noStrike">
                <a:solidFill>
                  <a:srgbClr val="775f54"/>
                </a:solidFill>
                <a:latin typeface="arial"/>
              </a:rPr>
              <a:t> </a:t>
            </a:r>
            <a:r>
              <a:rPr b="0" lang="en-US" sz="4400" spc="-505" strike="noStrike">
                <a:solidFill>
                  <a:srgbClr val="775f54"/>
                </a:solidFill>
                <a:latin typeface="arial"/>
              </a:rPr>
              <a:t>PID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36040" y="1567800"/>
            <a:ext cx="7839360" cy="3949560"/>
          </a:xfrm>
          <a:prstGeom prst="rect">
            <a:avLst/>
          </a:prstGeom>
          <a:noFill/>
          <a:ln>
            <a:noFill/>
          </a:ln>
        </p:spPr>
        <p:txBody>
          <a:bodyPr lIns="0" rIns="0" tIns="62280" bIns="0">
            <a:noAutofit/>
          </a:bodyPr>
          <a:p>
            <a:pPr marL="332640" indent="-319680">
              <a:lnSpc>
                <a:spcPts val="3141"/>
              </a:lnSpc>
              <a:spcBef>
                <a:spcPts val="490"/>
              </a:spcBef>
              <a:buClr>
                <a:srgbClr val="dd8046"/>
              </a:buClr>
              <a:buSzPct val="60000"/>
              <a:buFont typeface="Wingdings" charset="2"/>
              <a:buChar char=""/>
              <a:tabLst>
                <a:tab algn="l" pos="332640"/>
              </a:tabLst>
            </a:pPr>
            <a:r>
              <a:rPr b="0" lang="en-US" sz="2900" spc="4" strike="noStrike">
                <a:solidFill>
                  <a:srgbClr val="584640"/>
                </a:solidFill>
                <a:latin typeface="arial"/>
              </a:rPr>
              <a:t>pid&lt;0: </a:t>
            </a:r>
            <a:r>
              <a:rPr b="0" lang="en-US" sz="2900" spc="-177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900" spc="-131" strike="noStrike">
                <a:solidFill>
                  <a:srgbClr val="000000"/>
                </a:solidFill>
                <a:latin typeface="arial"/>
              </a:rPr>
              <a:t>creation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900" spc="-15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900" spc="-120" strike="noStrike">
                <a:solidFill>
                  <a:srgbClr val="000000"/>
                </a:solidFill>
                <a:latin typeface="arial"/>
              </a:rPr>
              <a:t>child </a:t>
            </a:r>
            <a:r>
              <a:rPr b="0" lang="en-US" sz="2900" spc="-245" strike="noStrike">
                <a:solidFill>
                  <a:srgbClr val="000000"/>
                </a:solidFill>
                <a:latin typeface="arial"/>
              </a:rPr>
              <a:t>process </a:t>
            </a:r>
            <a:r>
              <a:rPr b="0" lang="en-US" sz="2900" spc="-262" strike="noStrike">
                <a:solidFill>
                  <a:srgbClr val="000000"/>
                </a:solidFill>
                <a:latin typeface="arial"/>
              </a:rPr>
              <a:t>was  </a:t>
            </a:r>
            <a:r>
              <a:rPr b="0" lang="en-US" sz="2900" spc="-287" strike="noStrike">
                <a:solidFill>
                  <a:srgbClr val="000000"/>
                </a:solidFill>
                <a:latin typeface="arial"/>
              </a:rPr>
              <a:t>unsuccessful.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332640" indent="-319680">
              <a:lnSpc>
                <a:spcPct val="100000"/>
              </a:lnSpc>
              <a:spcBef>
                <a:spcPts val="295"/>
              </a:spcBef>
              <a:buClr>
                <a:srgbClr val="dd8046"/>
              </a:buClr>
              <a:buSzPct val="60000"/>
              <a:buFont typeface="Wingdings" charset="2"/>
              <a:buChar char=""/>
              <a:tabLst>
                <a:tab algn="l" pos="332640"/>
              </a:tabLst>
            </a:pPr>
            <a:r>
              <a:rPr b="0" lang="en-US" sz="2900" spc="32" strike="noStrike">
                <a:solidFill>
                  <a:srgbClr val="584640"/>
                </a:solidFill>
                <a:latin typeface="arial"/>
              </a:rPr>
              <a:t>pid==0: </a:t>
            </a:r>
            <a:r>
              <a:rPr b="0" lang="en-US" sz="2900" spc="-177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900" spc="-151" strike="noStrike">
                <a:solidFill>
                  <a:srgbClr val="000000"/>
                </a:solidFill>
                <a:latin typeface="arial"/>
              </a:rPr>
              <a:t>newly </a:t>
            </a:r>
            <a:r>
              <a:rPr b="0" lang="en-US" sz="2900" spc="-100" strike="noStrike">
                <a:solidFill>
                  <a:srgbClr val="000000"/>
                </a:solidFill>
                <a:latin typeface="arial"/>
              </a:rPr>
              <a:t>created</a:t>
            </a:r>
            <a:r>
              <a:rPr b="0" lang="en-US" sz="2900" spc="20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900" spc="-131" strike="noStrike">
                <a:solidFill>
                  <a:srgbClr val="000000"/>
                </a:solidFill>
                <a:latin typeface="arial"/>
              </a:rPr>
              <a:t>child.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332640" indent="-319680">
              <a:lnSpc>
                <a:spcPct val="100000"/>
              </a:lnSpc>
              <a:spcBef>
                <a:spcPts val="360"/>
              </a:spcBef>
              <a:buClr>
                <a:srgbClr val="dd8046"/>
              </a:buClr>
              <a:buSzPct val="60000"/>
              <a:buFont typeface="Wingdings" charset="2"/>
              <a:buChar char=""/>
              <a:tabLst>
                <a:tab algn="l" pos="332640"/>
              </a:tabLst>
            </a:pPr>
            <a:r>
              <a:rPr b="0" lang="en-US" sz="2900" spc="4" strike="noStrike">
                <a:solidFill>
                  <a:srgbClr val="584640"/>
                </a:solidFill>
                <a:latin typeface="arial"/>
              </a:rPr>
              <a:t>pid&gt;0: </a:t>
            </a:r>
            <a:r>
              <a:rPr b="0" lang="en-US" sz="2900" spc="-177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i="1" lang="en-US" sz="2900" spc="-287" strike="noStrike">
                <a:solidFill>
                  <a:srgbClr val="000000"/>
                </a:solidFill>
                <a:latin typeface="Arial"/>
              </a:rPr>
              <a:t>process </a:t>
            </a:r>
            <a:r>
              <a:rPr b="0" i="1" lang="en-US" sz="2900" spc="-182" strike="noStrike">
                <a:solidFill>
                  <a:srgbClr val="000000"/>
                </a:solidFill>
                <a:latin typeface="Arial"/>
              </a:rPr>
              <a:t>ID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900" spc="-177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900" spc="-120" strike="noStrike">
                <a:solidFill>
                  <a:srgbClr val="000000"/>
                </a:solidFill>
                <a:latin typeface="arial"/>
              </a:rPr>
              <a:t>child </a:t>
            </a:r>
            <a:r>
              <a:rPr b="0" lang="en-US" sz="2900" spc="-245" strike="noStrike">
                <a:solidFill>
                  <a:srgbClr val="000000"/>
                </a:solidFill>
                <a:latin typeface="arial"/>
              </a:rPr>
              <a:t>process </a:t>
            </a:r>
            <a:r>
              <a:rPr b="0" lang="en-US" sz="2900" spc="-276" strike="noStrike">
                <a:solidFill>
                  <a:srgbClr val="000000"/>
                </a:solidFill>
                <a:latin typeface="arial"/>
              </a:rPr>
              <a:t>passes</a:t>
            </a:r>
            <a:r>
              <a:rPr b="0" lang="en-US" sz="29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900" spc="-92" strike="noStrike">
                <a:solidFill>
                  <a:srgbClr val="000000"/>
                </a:solidFill>
                <a:latin typeface="arial"/>
              </a:rPr>
              <a:t>to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56080" y="3337560"/>
            <a:ext cx="1630440" cy="8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900" spc="-177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2900" spc="-100" strike="noStrike">
                <a:solidFill>
                  <a:srgbClr val="000000"/>
                </a:solidFill>
                <a:latin typeface="arial"/>
              </a:rPr>
              <a:t> parent.</a:t>
            </a:r>
            <a:endParaRPr b="0" lang="en-US" sz="2900" spc="-1" strike="noStrike">
              <a:latin typeface="Arial"/>
            </a:endParaRPr>
          </a:p>
        </p:txBody>
      </p:sp>
      <p:grpSp>
        <p:nvGrpSpPr>
          <p:cNvPr id="136" name="Group 4"/>
          <p:cNvGrpSpPr/>
          <p:nvPr/>
        </p:nvGrpSpPr>
        <p:grpSpPr>
          <a:xfrm>
            <a:off x="428760" y="5286240"/>
            <a:ext cx="914760" cy="914760"/>
            <a:chOff x="428760" y="5286240"/>
            <a:chExt cx="914760" cy="914760"/>
          </a:xfrm>
        </p:grpSpPr>
        <p:sp>
          <p:nvSpPr>
            <p:cNvPr id="137" name="CustomShape 5"/>
            <p:cNvSpPr/>
            <p:nvPr/>
          </p:nvSpPr>
          <p:spPr>
            <a:xfrm>
              <a:off x="428760" y="5286240"/>
              <a:ext cx="914760" cy="914760"/>
            </a:xfrm>
            <a:custGeom>
              <a:avLst/>
              <a:gdLst/>
              <a:ahLst/>
              <a:rect l="l" t="t" r="r" b="b"/>
              <a:pathLst>
                <a:path w="915035" h="915035">
                  <a:moveTo>
                    <a:pt x="761987" y="0"/>
                  </a:moveTo>
                  <a:lnTo>
                    <a:pt x="152400" y="0"/>
                  </a:lnTo>
                  <a:lnTo>
                    <a:pt x="104226" y="7766"/>
                  </a:lnTo>
                  <a:lnTo>
                    <a:pt x="62391" y="29394"/>
                  </a:lnTo>
                  <a:lnTo>
                    <a:pt x="29402" y="62380"/>
                  </a:lnTo>
                  <a:lnTo>
                    <a:pt x="7768" y="104217"/>
                  </a:lnTo>
                  <a:lnTo>
                    <a:pt x="0" y="152400"/>
                  </a:lnTo>
                  <a:lnTo>
                    <a:pt x="0" y="762012"/>
                  </a:lnTo>
                  <a:lnTo>
                    <a:pt x="7768" y="810180"/>
                  </a:lnTo>
                  <a:lnTo>
                    <a:pt x="29402" y="852015"/>
                  </a:lnTo>
                  <a:lnTo>
                    <a:pt x="62391" y="885006"/>
                  </a:lnTo>
                  <a:lnTo>
                    <a:pt x="104226" y="906642"/>
                  </a:lnTo>
                  <a:lnTo>
                    <a:pt x="152400" y="914412"/>
                  </a:lnTo>
                  <a:lnTo>
                    <a:pt x="761987" y="914412"/>
                  </a:lnTo>
                  <a:lnTo>
                    <a:pt x="810188" y="906642"/>
                  </a:lnTo>
                  <a:lnTo>
                    <a:pt x="852036" y="885006"/>
                  </a:lnTo>
                  <a:lnTo>
                    <a:pt x="885028" y="852015"/>
                  </a:lnTo>
                  <a:lnTo>
                    <a:pt x="906658" y="810180"/>
                  </a:lnTo>
                  <a:lnTo>
                    <a:pt x="914425" y="762012"/>
                  </a:lnTo>
                  <a:lnTo>
                    <a:pt x="914425" y="152400"/>
                  </a:lnTo>
                  <a:lnTo>
                    <a:pt x="906658" y="104217"/>
                  </a:lnTo>
                  <a:lnTo>
                    <a:pt x="885028" y="62380"/>
                  </a:lnTo>
                  <a:lnTo>
                    <a:pt x="852036" y="29394"/>
                  </a:lnTo>
                  <a:lnTo>
                    <a:pt x="810188" y="7766"/>
                  </a:lnTo>
                  <a:lnTo>
                    <a:pt x="761987" y="0"/>
                  </a:lnTo>
                  <a:close/>
                </a:path>
              </a:pathLst>
            </a:custGeom>
            <a:solidFill>
              <a:srgbClr val="ccbdb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6"/>
            <p:cNvSpPr/>
            <p:nvPr/>
          </p:nvSpPr>
          <p:spPr>
            <a:xfrm>
              <a:off x="428760" y="5286240"/>
              <a:ext cx="914760" cy="914760"/>
            </a:xfrm>
            <a:custGeom>
              <a:avLst/>
              <a:gdLst/>
              <a:ahLst/>
              <a:rect l="l" t="t" r="r" b="b"/>
              <a:pathLst>
                <a:path w="915035" h="915035">
                  <a:moveTo>
                    <a:pt x="0" y="152400"/>
                  </a:moveTo>
                  <a:lnTo>
                    <a:pt x="7768" y="104217"/>
                  </a:lnTo>
                  <a:lnTo>
                    <a:pt x="29402" y="62380"/>
                  </a:lnTo>
                  <a:lnTo>
                    <a:pt x="62391" y="29394"/>
                  </a:lnTo>
                  <a:lnTo>
                    <a:pt x="104226" y="7766"/>
                  </a:lnTo>
                  <a:lnTo>
                    <a:pt x="152400" y="0"/>
                  </a:lnTo>
                  <a:lnTo>
                    <a:pt x="761987" y="0"/>
                  </a:lnTo>
                  <a:lnTo>
                    <a:pt x="810188" y="7766"/>
                  </a:lnTo>
                  <a:lnTo>
                    <a:pt x="852036" y="29394"/>
                  </a:lnTo>
                  <a:lnTo>
                    <a:pt x="885028" y="62380"/>
                  </a:lnTo>
                  <a:lnTo>
                    <a:pt x="906658" y="104217"/>
                  </a:lnTo>
                  <a:lnTo>
                    <a:pt x="914425" y="152400"/>
                  </a:lnTo>
                  <a:lnTo>
                    <a:pt x="914425" y="762012"/>
                  </a:lnTo>
                  <a:lnTo>
                    <a:pt x="906658" y="810180"/>
                  </a:lnTo>
                  <a:lnTo>
                    <a:pt x="885028" y="852015"/>
                  </a:lnTo>
                  <a:lnTo>
                    <a:pt x="852036" y="885006"/>
                  </a:lnTo>
                  <a:lnTo>
                    <a:pt x="810188" y="906642"/>
                  </a:lnTo>
                  <a:lnTo>
                    <a:pt x="761987" y="914412"/>
                  </a:lnTo>
                  <a:lnTo>
                    <a:pt x="152400" y="914412"/>
                  </a:lnTo>
                  <a:lnTo>
                    <a:pt x="104226" y="906642"/>
                  </a:lnTo>
                  <a:lnTo>
                    <a:pt x="62391" y="885006"/>
                  </a:lnTo>
                  <a:lnTo>
                    <a:pt x="29402" y="852015"/>
                  </a:lnTo>
                  <a:lnTo>
                    <a:pt x="7768" y="810180"/>
                  </a:lnTo>
                  <a:lnTo>
                    <a:pt x="0" y="762012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19080">
              <a:solidFill>
                <a:srgbClr val="6b859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9" name="CustomShape 7"/>
          <p:cNvSpPr/>
          <p:nvPr/>
        </p:nvSpPr>
        <p:spPr>
          <a:xfrm>
            <a:off x="558360" y="5445360"/>
            <a:ext cx="654480" cy="8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1918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1800" spc="-106" strike="noStrike">
                <a:solidFill>
                  <a:srgbClr val="000000"/>
                </a:solidFill>
                <a:latin typeface="Trebuchet MS"/>
              </a:rPr>
              <a:t>P1  </a:t>
            </a:r>
            <a:r>
              <a:rPr b="1" lang="en-US" sz="1800" spc="-86" strike="noStrike">
                <a:solidFill>
                  <a:srgbClr val="000000"/>
                </a:solidFill>
                <a:latin typeface="Trebuchet MS"/>
              </a:rPr>
              <a:t>PID:</a:t>
            </a:r>
            <a:r>
              <a:rPr b="1" lang="en-US" sz="1800" spc="-100" strike="noStrike">
                <a:solidFill>
                  <a:srgbClr val="000000"/>
                </a:solidFill>
                <a:latin typeface="Trebuchet MS"/>
              </a:rPr>
              <a:t>28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40" name="Group 8"/>
          <p:cNvGrpSpPr/>
          <p:nvPr/>
        </p:nvGrpSpPr>
        <p:grpSpPr>
          <a:xfrm>
            <a:off x="2214360" y="5286240"/>
            <a:ext cx="914040" cy="914760"/>
            <a:chOff x="2214360" y="5286240"/>
            <a:chExt cx="914040" cy="914760"/>
          </a:xfrm>
        </p:grpSpPr>
        <p:sp>
          <p:nvSpPr>
            <p:cNvPr id="141" name="CustomShape 9"/>
            <p:cNvSpPr/>
            <p:nvPr/>
          </p:nvSpPr>
          <p:spPr>
            <a:xfrm>
              <a:off x="2214360" y="5286240"/>
              <a:ext cx="914040" cy="914760"/>
            </a:xfrm>
            <a:custGeom>
              <a:avLst/>
              <a:gdLst/>
              <a:ahLst/>
              <a:rect l="l" t="t" r="r" b="b"/>
              <a:pathLst>
                <a:path w="914400" h="915035">
                  <a:moveTo>
                    <a:pt x="762000" y="0"/>
                  </a:moveTo>
                  <a:lnTo>
                    <a:pt x="152400" y="0"/>
                  </a:lnTo>
                  <a:lnTo>
                    <a:pt x="104265" y="7766"/>
                  </a:lnTo>
                  <a:lnTo>
                    <a:pt x="62435" y="29394"/>
                  </a:lnTo>
                  <a:lnTo>
                    <a:pt x="29431" y="62380"/>
                  </a:lnTo>
                  <a:lnTo>
                    <a:pt x="7778" y="104217"/>
                  </a:lnTo>
                  <a:lnTo>
                    <a:pt x="0" y="152400"/>
                  </a:lnTo>
                  <a:lnTo>
                    <a:pt x="0" y="762012"/>
                  </a:lnTo>
                  <a:lnTo>
                    <a:pt x="7778" y="810180"/>
                  </a:lnTo>
                  <a:lnTo>
                    <a:pt x="29431" y="852015"/>
                  </a:lnTo>
                  <a:lnTo>
                    <a:pt x="62435" y="885006"/>
                  </a:lnTo>
                  <a:lnTo>
                    <a:pt x="104265" y="906642"/>
                  </a:lnTo>
                  <a:lnTo>
                    <a:pt x="152400" y="914412"/>
                  </a:lnTo>
                  <a:lnTo>
                    <a:pt x="762000" y="914412"/>
                  </a:lnTo>
                  <a:lnTo>
                    <a:pt x="810182" y="906642"/>
                  </a:lnTo>
                  <a:lnTo>
                    <a:pt x="852019" y="885006"/>
                  </a:lnTo>
                  <a:lnTo>
                    <a:pt x="885005" y="852015"/>
                  </a:lnTo>
                  <a:lnTo>
                    <a:pt x="906633" y="810180"/>
                  </a:lnTo>
                  <a:lnTo>
                    <a:pt x="914400" y="762012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0"/>
            <p:cNvSpPr/>
            <p:nvPr/>
          </p:nvSpPr>
          <p:spPr>
            <a:xfrm>
              <a:off x="2214360" y="5286240"/>
              <a:ext cx="914040" cy="914760"/>
            </a:xfrm>
            <a:custGeom>
              <a:avLst/>
              <a:gdLst/>
              <a:ahLst/>
              <a:rect l="l" t="t" r="r" b="b"/>
              <a:pathLst>
                <a:path w="914400" h="915035">
                  <a:moveTo>
                    <a:pt x="0" y="152400"/>
                  </a:moveTo>
                  <a:lnTo>
                    <a:pt x="7778" y="104217"/>
                  </a:lnTo>
                  <a:lnTo>
                    <a:pt x="29431" y="62380"/>
                  </a:lnTo>
                  <a:lnTo>
                    <a:pt x="62435" y="29394"/>
                  </a:lnTo>
                  <a:lnTo>
                    <a:pt x="104265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12"/>
                  </a:lnTo>
                  <a:lnTo>
                    <a:pt x="906633" y="810180"/>
                  </a:lnTo>
                  <a:lnTo>
                    <a:pt x="885005" y="852015"/>
                  </a:lnTo>
                  <a:lnTo>
                    <a:pt x="852019" y="885006"/>
                  </a:lnTo>
                  <a:lnTo>
                    <a:pt x="810182" y="906642"/>
                  </a:lnTo>
                  <a:lnTo>
                    <a:pt x="762000" y="914412"/>
                  </a:lnTo>
                  <a:lnTo>
                    <a:pt x="152400" y="914412"/>
                  </a:lnTo>
                  <a:lnTo>
                    <a:pt x="104265" y="906642"/>
                  </a:lnTo>
                  <a:lnTo>
                    <a:pt x="62435" y="885006"/>
                  </a:lnTo>
                  <a:lnTo>
                    <a:pt x="29431" y="852015"/>
                  </a:lnTo>
                  <a:lnTo>
                    <a:pt x="7778" y="810180"/>
                  </a:lnTo>
                  <a:lnTo>
                    <a:pt x="0" y="762012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19080">
              <a:solidFill>
                <a:srgbClr val="6b859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11"/>
          <p:cNvSpPr/>
          <p:nvPr/>
        </p:nvSpPr>
        <p:spPr>
          <a:xfrm>
            <a:off x="2345040" y="5445360"/>
            <a:ext cx="653760" cy="8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1872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1800" spc="-86" strike="noStrike">
                <a:solidFill>
                  <a:srgbClr val="000000"/>
                </a:solidFill>
                <a:latin typeface="Trebuchet MS"/>
              </a:rPr>
              <a:t>C1  </a:t>
            </a:r>
            <a:r>
              <a:rPr b="1" lang="en-US" sz="1800" spc="-92" strike="noStrike">
                <a:solidFill>
                  <a:srgbClr val="000000"/>
                </a:solidFill>
                <a:latin typeface="Trebuchet MS"/>
              </a:rPr>
              <a:t>PID:3</a:t>
            </a:r>
            <a:r>
              <a:rPr b="1" lang="en-US" sz="1800" spc="-100" strike="noStrike">
                <a:solidFill>
                  <a:srgbClr val="000000"/>
                </a:solidFill>
                <a:latin typeface="Trebuchet M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44" name="Group 12"/>
          <p:cNvGrpSpPr/>
          <p:nvPr/>
        </p:nvGrpSpPr>
        <p:grpSpPr>
          <a:xfrm>
            <a:off x="1285920" y="4000680"/>
            <a:ext cx="914040" cy="914040"/>
            <a:chOff x="1285920" y="4000680"/>
            <a:chExt cx="914040" cy="914040"/>
          </a:xfrm>
        </p:grpSpPr>
        <p:sp>
          <p:nvSpPr>
            <p:cNvPr id="145" name="CustomShape 13"/>
            <p:cNvSpPr/>
            <p:nvPr/>
          </p:nvSpPr>
          <p:spPr>
            <a:xfrm>
              <a:off x="1285920" y="4000680"/>
              <a:ext cx="914040" cy="914040"/>
            </a:xfrm>
            <a:custGeom>
              <a:avLst/>
              <a:gdLst/>
              <a:ah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82" y="906633"/>
                  </a:lnTo>
                  <a:lnTo>
                    <a:pt x="852019" y="885005"/>
                  </a:lnTo>
                  <a:lnTo>
                    <a:pt x="885005" y="852019"/>
                  </a:lnTo>
                  <a:lnTo>
                    <a:pt x="906633" y="810182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4"/>
            <p:cNvSpPr/>
            <p:nvPr/>
          </p:nvSpPr>
          <p:spPr>
            <a:xfrm>
              <a:off x="1285920" y="4000680"/>
              <a:ext cx="914040" cy="914040"/>
            </a:xfrm>
            <a:custGeom>
              <a:avLst/>
              <a:gdLst/>
              <a:ah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3" y="810182"/>
                  </a:lnTo>
                  <a:lnTo>
                    <a:pt x="885005" y="852019"/>
                  </a:lnTo>
                  <a:lnTo>
                    <a:pt x="852019" y="885005"/>
                  </a:lnTo>
                  <a:lnTo>
                    <a:pt x="810182" y="906633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19080">
              <a:solidFill>
                <a:srgbClr val="6b859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7" name="CustomShape 15"/>
          <p:cNvSpPr/>
          <p:nvPr/>
        </p:nvSpPr>
        <p:spPr>
          <a:xfrm>
            <a:off x="1415880" y="4159440"/>
            <a:ext cx="653760" cy="8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>
            <a:spAutoFit/>
          </a:bodyPr>
          <a:p>
            <a:pPr marL="12600" indent="191880">
              <a:lnSpc>
                <a:spcPts val="2149"/>
              </a:lnSpc>
              <a:spcBef>
                <a:spcPts val="181"/>
              </a:spcBef>
              <a:tabLst>
                <a:tab algn="l" pos="0"/>
              </a:tabLst>
            </a:pPr>
            <a:r>
              <a:rPr b="1" lang="en-US" sz="1800" spc="-106" strike="noStrike">
                <a:solidFill>
                  <a:srgbClr val="000000"/>
                </a:solidFill>
                <a:latin typeface="Trebuchet MS"/>
              </a:rPr>
              <a:t>P1  </a:t>
            </a:r>
            <a:r>
              <a:rPr b="1" lang="en-US" sz="1800" spc="-92" strike="noStrike">
                <a:solidFill>
                  <a:srgbClr val="000000"/>
                </a:solidFill>
                <a:latin typeface="Trebuchet MS"/>
              </a:rPr>
              <a:t>PID:2</a:t>
            </a:r>
            <a:r>
              <a:rPr b="1" lang="en-US" sz="1800" spc="-100" strike="noStrike">
                <a:solidFill>
                  <a:srgbClr val="000000"/>
                </a:solidFill>
                <a:latin typeface="Trebuchet M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48" name="Group 16"/>
          <p:cNvGrpSpPr/>
          <p:nvPr/>
        </p:nvGrpSpPr>
        <p:grpSpPr>
          <a:xfrm>
            <a:off x="1302840" y="5523120"/>
            <a:ext cx="1162440" cy="504000"/>
            <a:chOff x="1302840" y="5523120"/>
            <a:chExt cx="1162440" cy="504000"/>
          </a:xfrm>
        </p:grpSpPr>
        <p:sp>
          <p:nvSpPr>
            <p:cNvPr id="149" name="CustomShape 17"/>
            <p:cNvSpPr/>
            <p:nvPr/>
          </p:nvSpPr>
          <p:spPr>
            <a:xfrm>
              <a:off x="1302840" y="5523120"/>
              <a:ext cx="1162440" cy="5040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8"/>
            <p:cNvSpPr/>
            <p:nvPr/>
          </p:nvSpPr>
          <p:spPr>
            <a:xfrm>
              <a:off x="1342800" y="5637960"/>
              <a:ext cx="871560" cy="213480"/>
            </a:xfrm>
            <a:custGeom>
              <a:avLst/>
              <a:gdLst/>
              <a:ahLst/>
              <a:rect l="l" t="t" r="r" b="b"/>
              <a:pathLst>
                <a:path w="871855" h="213995">
                  <a:moveTo>
                    <a:pt x="736402" y="130872"/>
                  </a:moveTo>
                  <a:lnTo>
                    <a:pt x="669544" y="169716"/>
                  </a:lnTo>
                  <a:lnTo>
                    <a:pt x="662443" y="175990"/>
                  </a:lnTo>
                  <a:lnTo>
                    <a:pt x="658463" y="184205"/>
                  </a:lnTo>
                  <a:lnTo>
                    <a:pt x="657863" y="193314"/>
                  </a:lnTo>
                  <a:lnTo>
                    <a:pt x="660908" y="202266"/>
                  </a:lnTo>
                  <a:lnTo>
                    <a:pt x="667184" y="209340"/>
                  </a:lnTo>
                  <a:lnTo>
                    <a:pt x="675401" y="213322"/>
                  </a:lnTo>
                  <a:lnTo>
                    <a:pt x="684500" y="213932"/>
                  </a:lnTo>
                  <a:lnTo>
                    <a:pt x="693420" y="210890"/>
                  </a:lnTo>
                  <a:lnTo>
                    <a:pt x="830889" y="131032"/>
                  </a:lnTo>
                  <a:lnTo>
                    <a:pt x="736402" y="130872"/>
                  </a:lnTo>
                  <a:close/>
                  <a:moveTo>
                    <a:pt x="763640" y="115047"/>
                  </a:moveTo>
                  <a:lnTo>
                    <a:pt x="736402" y="130872"/>
                  </a:lnTo>
                  <a:lnTo>
                    <a:pt x="824484" y="131032"/>
                  </a:lnTo>
                  <a:lnTo>
                    <a:pt x="824484" y="127768"/>
                  </a:lnTo>
                  <a:lnTo>
                    <a:pt x="812419" y="127768"/>
                  </a:lnTo>
                  <a:lnTo>
                    <a:pt x="790801" y="115096"/>
                  </a:lnTo>
                  <a:lnTo>
                    <a:pt x="763640" y="115047"/>
                  </a:lnTo>
                  <a:close/>
                  <a:moveTo>
                    <a:pt x="812507" y="99260"/>
                  </a:moveTo>
                  <a:lnTo>
                    <a:pt x="812458" y="115135"/>
                  </a:lnTo>
                  <a:lnTo>
                    <a:pt x="824484" y="115157"/>
                  </a:lnTo>
                  <a:lnTo>
                    <a:pt x="824484" y="131032"/>
                  </a:lnTo>
                  <a:lnTo>
                    <a:pt x="830889" y="131032"/>
                  </a:lnTo>
                  <a:lnTo>
                    <a:pt x="871728" y="107309"/>
                  </a:lnTo>
                  <a:lnTo>
                    <a:pt x="858027" y="99282"/>
                  </a:lnTo>
                  <a:lnTo>
                    <a:pt x="824484" y="99282"/>
                  </a:lnTo>
                  <a:lnTo>
                    <a:pt x="812507" y="99260"/>
                  </a:lnTo>
                  <a:close/>
                  <a:moveTo>
                    <a:pt x="127" y="113659"/>
                  </a:moveTo>
                  <a:lnTo>
                    <a:pt x="0" y="129534"/>
                  </a:lnTo>
                  <a:lnTo>
                    <a:pt x="736402" y="130872"/>
                  </a:lnTo>
                  <a:lnTo>
                    <a:pt x="763640" y="115047"/>
                  </a:lnTo>
                  <a:lnTo>
                    <a:pt x="127" y="113659"/>
                  </a:lnTo>
                  <a:close/>
                  <a:moveTo>
                    <a:pt x="790801" y="115096"/>
                  </a:moveTo>
                  <a:lnTo>
                    <a:pt x="812419" y="127768"/>
                  </a:lnTo>
                  <a:lnTo>
                    <a:pt x="812458" y="115135"/>
                  </a:lnTo>
                  <a:lnTo>
                    <a:pt x="790801" y="115096"/>
                  </a:lnTo>
                  <a:close/>
                  <a:moveTo>
                    <a:pt x="812458" y="115135"/>
                  </a:moveTo>
                  <a:lnTo>
                    <a:pt x="812419" y="127768"/>
                  </a:lnTo>
                  <a:lnTo>
                    <a:pt x="824484" y="127768"/>
                  </a:lnTo>
                  <a:lnTo>
                    <a:pt x="824484" y="115157"/>
                  </a:lnTo>
                  <a:lnTo>
                    <a:pt x="812458" y="115135"/>
                  </a:lnTo>
                  <a:close/>
                  <a:moveTo>
                    <a:pt x="790879" y="99221"/>
                  </a:moveTo>
                  <a:lnTo>
                    <a:pt x="777239" y="107146"/>
                  </a:lnTo>
                  <a:lnTo>
                    <a:pt x="790801" y="115096"/>
                  </a:lnTo>
                  <a:lnTo>
                    <a:pt x="812458" y="115135"/>
                  </a:lnTo>
                  <a:lnTo>
                    <a:pt x="812507" y="99260"/>
                  </a:lnTo>
                  <a:lnTo>
                    <a:pt x="790879" y="99221"/>
                  </a:lnTo>
                  <a:close/>
                  <a:moveTo>
                    <a:pt x="777239" y="107146"/>
                  </a:moveTo>
                  <a:lnTo>
                    <a:pt x="763640" y="115047"/>
                  </a:lnTo>
                  <a:lnTo>
                    <a:pt x="790801" y="115096"/>
                  </a:lnTo>
                  <a:lnTo>
                    <a:pt x="777239" y="107146"/>
                  </a:lnTo>
                  <a:close/>
                  <a:moveTo>
                    <a:pt x="763635" y="99172"/>
                  </a:moveTo>
                  <a:lnTo>
                    <a:pt x="777239" y="107146"/>
                  </a:lnTo>
                  <a:lnTo>
                    <a:pt x="790879" y="99221"/>
                  </a:lnTo>
                  <a:lnTo>
                    <a:pt x="763635" y="99172"/>
                  </a:lnTo>
                  <a:close/>
                  <a:moveTo>
                    <a:pt x="824484" y="86633"/>
                  </a:moveTo>
                  <a:lnTo>
                    <a:pt x="812546" y="86633"/>
                  </a:lnTo>
                  <a:lnTo>
                    <a:pt x="812507" y="99260"/>
                  </a:lnTo>
                  <a:lnTo>
                    <a:pt x="824484" y="99282"/>
                  </a:lnTo>
                  <a:lnTo>
                    <a:pt x="824484" y="86633"/>
                  </a:lnTo>
                  <a:close/>
                  <a:moveTo>
                    <a:pt x="684881" y="0"/>
                  </a:moveTo>
                  <a:lnTo>
                    <a:pt x="675782" y="578"/>
                  </a:lnTo>
                  <a:lnTo>
                    <a:pt x="667565" y="4528"/>
                  </a:lnTo>
                  <a:lnTo>
                    <a:pt x="661289" y="11576"/>
                  </a:lnTo>
                  <a:lnTo>
                    <a:pt x="658171" y="20524"/>
                  </a:lnTo>
                  <a:lnTo>
                    <a:pt x="658733" y="29637"/>
                  </a:lnTo>
                  <a:lnTo>
                    <a:pt x="662699" y="37867"/>
                  </a:lnTo>
                  <a:lnTo>
                    <a:pt x="669797" y="44164"/>
                  </a:lnTo>
                  <a:lnTo>
                    <a:pt x="736470" y="83247"/>
                  </a:lnTo>
                  <a:lnTo>
                    <a:pt x="824484" y="83407"/>
                  </a:lnTo>
                  <a:lnTo>
                    <a:pt x="824484" y="99282"/>
                  </a:lnTo>
                  <a:lnTo>
                    <a:pt x="858027" y="99282"/>
                  </a:lnTo>
                  <a:lnTo>
                    <a:pt x="693801" y="3067"/>
                  </a:lnTo>
                  <a:lnTo>
                    <a:pt x="684881" y="0"/>
                  </a:lnTo>
                  <a:close/>
                  <a:moveTo>
                    <a:pt x="812546" y="86633"/>
                  </a:moveTo>
                  <a:lnTo>
                    <a:pt x="790879" y="99221"/>
                  </a:lnTo>
                  <a:lnTo>
                    <a:pt x="812507" y="99260"/>
                  </a:lnTo>
                  <a:lnTo>
                    <a:pt x="812546" y="86633"/>
                  </a:lnTo>
                  <a:close/>
                  <a:moveTo>
                    <a:pt x="736470" y="83247"/>
                  </a:moveTo>
                  <a:lnTo>
                    <a:pt x="763635" y="99172"/>
                  </a:lnTo>
                  <a:lnTo>
                    <a:pt x="790879" y="99221"/>
                  </a:lnTo>
                  <a:lnTo>
                    <a:pt x="812546" y="86633"/>
                  </a:lnTo>
                  <a:lnTo>
                    <a:pt x="824484" y="86633"/>
                  </a:lnTo>
                  <a:lnTo>
                    <a:pt x="824484" y="83407"/>
                  </a:lnTo>
                  <a:lnTo>
                    <a:pt x="736470" y="83247"/>
                  </a:lnTo>
                  <a:close/>
                  <a:moveTo>
                    <a:pt x="127" y="81909"/>
                  </a:moveTo>
                  <a:lnTo>
                    <a:pt x="127" y="97784"/>
                  </a:lnTo>
                  <a:lnTo>
                    <a:pt x="763635" y="99172"/>
                  </a:lnTo>
                  <a:lnTo>
                    <a:pt x="736470" y="83247"/>
                  </a:lnTo>
                  <a:lnTo>
                    <a:pt x="127" y="819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1" name="CustomShape 19"/>
          <p:cNvSpPr/>
          <p:nvPr/>
        </p:nvSpPr>
        <p:spPr>
          <a:xfrm>
            <a:off x="1436400" y="5378400"/>
            <a:ext cx="57636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800" spc="-242" strike="noStrike">
                <a:solidFill>
                  <a:srgbClr val="000000"/>
                </a:solidFill>
                <a:latin typeface="Trebuchet MS"/>
              </a:rPr>
              <a:t>F</a:t>
            </a:r>
            <a:r>
              <a:rPr b="1" lang="en-US" sz="1800" spc="-15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1800" spc="-111" strike="noStrike">
                <a:solidFill>
                  <a:srgbClr val="000000"/>
                </a:solidFill>
                <a:latin typeface="Trebuchet MS"/>
              </a:rPr>
              <a:t>rk()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52" name="Group 20"/>
          <p:cNvGrpSpPr/>
          <p:nvPr/>
        </p:nvGrpSpPr>
        <p:grpSpPr>
          <a:xfrm>
            <a:off x="4286160" y="3429000"/>
            <a:ext cx="4000320" cy="3285720"/>
            <a:chOff x="4286160" y="3429000"/>
            <a:chExt cx="4000320" cy="3285720"/>
          </a:xfrm>
        </p:grpSpPr>
        <p:sp>
          <p:nvSpPr>
            <p:cNvPr id="153" name="CustomShape 21"/>
            <p:cNvSpPr/>
            <p:nvPr/>
          </p:nvSpPr>
          <p:spPr>
            <a:xfrm>
              <a:off x="4286160" y="3429000"/>
              <a:ext cx="4000320" cy="3285720"/>
            </a:xfrm>
            <a:custGeom>
              <a:avLst/>
              <a:gdLst/>
              <a:ahLst/>
              <a:rect l="l" t="t" r="r" b="b"/>
              <a:pathLst>
                <a:path w="4000500" h="3286125">
                  <a:moveTo>
                    <a:pt x="4000500" y="0"/>
                  </a:moveTo>
                  <a:lnTo>
                    <a:pt x="0" y="0"/>
                  </a:lnTo>
                  <a:lnTo>
                    <a:pt x="0" y="3286125"/>
                  </a:lnTo>
                  <a:lnTo>
                    <a:pt x="4000500" y="3286125"/>
                  </a:lnTo>
                  <a:lnTo>
                    <a:pt x="400050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22"/>
            <p:cNvSpPr/>
            <p:nvPr/>
          </p:nvSpPr>
          <p:spPr>
            <a:xfrm>
              <a:off x="4286160" y="3429000"/>
              <a:ext cx="4000320" cy="3285720"/>
            </a:xfrm>
            <a:custGeom>
              <a:avLst/>
              <a:gdLst/>
              <a:ahLst/>
              <a:rect l="l" t="t" r="r" b="b"/>
              <a:pathLst>
                <a:path w="4000500" h="3286125">
                  <a:moveTo>
                    <a:pt x="0" y="3286125"/>
                  </a:moveTo>
                  <a:lnTo>
                    <a:pt x="4000500" y="3286125"/>
                  </a:lnTo>
                  <a:lnTo>
                    <a:pt x="4000500" y="0"/>
                  </a:lnTo>
                  <a:lnTo>
                    <a:pt x="0" y="0"/>
                  </a:lnTo>
                  <a:lnTo>
                    <a:pt x="0" y="3286125"/>
                  </a:lnTo>
                  <a:close/>
                </a:path>
              </a:pathLst>
            </a:custGeom>
            <a:noFill/>
            <a:ln w="19080">
              <a:solidFill>
                <a:srgbClr val="6b859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" name="CustomShape 23"/>
          <p:cNvSpPr/>
          <p:nvPr/>
        </p:nvSpPr>
        <p:spPr>
          <a:xfrm>
            <a:off x="4508280" y="3524400"/>
            <a:ext cx="267948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20" strike="noStrike">
                <a:solidFill>
                  <a:srgbClr val="000000"/>
                </a:solidFill>
                <a:latin typeface="arial"/>
              </a:rPr>
              <a:t>Consider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800" spc="-86" strike="noStrike">
                <a:solidFill>
                  <a:srgbClr val="000000"/>
                </a:solidFill>
                <a:latin typeface="arial"/>
              </a:rPr>
              <a:t>piece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1800" spc="16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arial"/>
              </a:rPr>
              <a:t>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24"/>
          <p:cNvSpPr/>
          <p:nvPr/>
        </p:nvSpPr>
        <p:spPr>
          <a:xfrm>
            <a:off x="4508280" y="4059360"/>
            <a:ext cx="339768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2180"/>
              </a:lnSpc>
              <a:spcBef>
                <a:spcPts val="5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pid_t pid = </a:t>
            </a:r>
            <a:r>
              <a:rPr b="0" lang="en-US" sz="1800" spc="-7" strike="noStrike">
                <a:solidFill>
                  <a:srgbClr val="000000"/>
                </a:solidFill>
                <a:latin typeface="Courier New"/>
              </a:rPr>
              <a:t>fork();  </a:t>
            </a:r>
            <a:r>
              <a:rPr b="0" lang="en-US" sz="1800" spc="18" strike="noStrike">
                <a:solidFill>
                  <a:srgbClr val="000000"/>
                </a:solidFill>
                <a:latin typeface="Courier New"/>
              </a:rPr>
              <a:t>printf(</a:t>
            </a:r>
            <a:r>
              <a:rPr b="0" lang="en-US" sz="1800" spc="18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1800" spc="18" strike="noStrike">
                <a:solidFill>
                  <a:srgbClr val="000000"/>
                </a:solidFill>
                <a:latin typeface="Courier New"/>
              </a:rPr>
              <a:t>PID: </a:t>
            </a:r>
            <a:r>
              <a:rPr b="0" lang="en-US" sz="1800" spc="43" strike="noStrike">
                <a:solidFill>
                  <a:srgbClr val="000000"/>
                </a:solidFill>
                <a:latin typeface="Courier New"/>
              </a:rPr>
              <a:t>%d\n</a:t>
            </a:r>
            <a:r>
              <a:rPr b="0" lang="en-US" sz="1800" spc="43" strike="noStrike">
                <a:solidFill>
                  <a:srgbClr val="000000"/>
                </a:solidFill>
                <a:latin typeface="Arial"/>
              </a:rPr>
              <a:t>”</a:t>
            </a:r>
            <a:r>
              <a:rPr b="0" lang="en-US" sz="1800" spc="43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1800" spc="-15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ourier New"/>
              </a:rPr>
              <a:t>pid);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21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25"/>
          <p:cNvSpPr/>
          <p:nvPr/>
        </p:nvSpPr>
        <p:spPr>
          <a:xfrm>
            <a:off x="4508280" y="5446440"/>
            <a:ext cx="2873520" cy="13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ts val="2120"/>
              </a:lnSpc>
              <a:spcBef>
                <a:spcPts val="99"/>
              </a:spcBef>
            </a:pPr>
            <a:r>
              <a:rPr b="0" lang="en-US" sz="1800" spc="-21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60" strike="noStrike">
                <a:solidFill>
                  <a:srgbClr val="000000"/>
                </a:solidFill>
                <a:latin typeface="arial"/>
              </a:rPr>
              <a:t>parent </a:t>
            </a:r>
            <a:r>
              <a:rPr b="0" lang="en-US" sz="1800" spc="-32" strike="noStrike">
                <a:solidFill>
                  <a:srgbClr val="000000"/>
                </a:solidFill>
                <a:latin typeface="arial"/>
              </a:rPr>
              <a:t>will</a:t>
            </a:r>
            <a:r>
              <a:rPr b="0" lang="en-US" sz="18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60" strike="noStrike">
                <a:solidFill>
                  <a:srgbClr val="000000"/>
                </a:solidFill>
                <a:latin typeface="arial"/>
              </a:rPr>
              <a:t>print: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2120"/>
              </a:lnSpc>
            </a:pPr>
            <a:r>
              <a:rPr b="0" lang="en-US" sz="1800" spc="-7" strike="noStrike">
                <a:solidFill>
                  <a:srgbClr val="000000"/>
                </a:solidFill>
                <a:latin typeface="Courier New"/>
              </a:rPr>
              <a:t>PID:</a:t>
            </a:r>
            <a:r>
              <a:rPr b="0" lang="en-US" sz="1800" spc="-46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ourier New"/>
              </a:rPr>
              <a:t>34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2115"/>
              </a:lnSpc>
              <a:spcBef>
                <a:spcPts val="79"/>
              </a:spcBef>
            </a:pPr>
            <a:r>
              <a:rPr b="0" lang="en-US" sz="1800" spc="-111" strike="noStrike">
                <a:solidFill>
                  <a:srgbClr val="000000"/>
                </a:solidFill>
                <a:latin typeface="arial"/>
              </a:rPr>
              <a:t>And the </a:t>
            </a:r>
            <a:r>
              <a:rPr b="0" lang="en-US" sz="1800" spc="-80" strike="noStrike">
                <a:solidFill>
                  <a:srgbClr val="000000"/>
                </a:solidFill>
                <a:latin typeface="arial"/>
              </a:rPr>
              <a:t>child </a:t>
            </a:r>
            <a:r>
              <a:rPr b="0" lang="en-US" sz="1800" spc="-32" strike="noStrike">
                <a:solidFill>
                  <a:srgbClr val="000000"/>
                </a:solidFill>
                <a:latin typeface="arial"/>
              </a:rPr>
              <a:t>will </a:t>
            </a:r>
            <a:r>
              <a:rPr b="1" lang="en-US" sz="1800" spc="-15" strike="noStrike">
                <a:solidFill>
                  <a:srgbClr val="000000"/>
                </a:solidFill>
                <a:latin typeface="Trebuchet MS"/>
              </a:rPr>
              <a:t>always</a:t>
            </a:r>
            <a:r>
              <a:rPr b="1" lang="en-US" sz="1800" spc="21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800" spc="-60" strike="noStrike">
                <a:solidFill>
                  <a:srgbClr val="000000"/>
                </a:solidFill>
                <a:latin typeface="arial"/>
              </a:rPr>
              <a:t>print: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2115"/>
              </a:lnSpc>
            </a:pPr>
            <a:r>
              <a:rPr b="0" lang="en-US" sz="1800" spc="-7" strike="noStrike">
                <a:solidFill>
                  <a:srgbClr val="000000"/>
                </a:solidFill>
                <a:latin typeface="Courier New"/>
              </a:rPr>
              <a:t>PID:</a:t>
            </a:r>
            <a:r>
              <a:rPr b="0" lang="en-US" sz="1800" spc="-4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91560" y="340920"/>
            <a:ext cx="5447880" cy="13543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4400" spc="-511" strike="noStrike">
                <a:solidFill>
                  <a:srgbClr val="775f54"/>
                </a:solidFill>
                <a:latin typeface="arial"/>
              </a:rPr>
              <a:t>The </a:t>
            </a:r>
            <a:r>
              <a:rPr b="0" lang="en-US" sz="4400" spc="-165" strike="noStrike">
                <a:solidFill>
                  <a:srgbClr val="775f54"/>
                </a:solidFill>
                <a:latin typeface="arial"/>
              </a:rPr>
              <a:t>“exec()” </a:t>
            </a:r>
            <a:r>
              <a:rPr b="0" lang="en-US" sz="4400" spc="-409" strike="noStrike">
                <a:solidFill>
                  <a:srgbClr val="775f54"/>
                </a:solidFill>
                <a:latin typeface="arial"/>
              </a:rPr>
              <a:t>System</a:t>
            </a:r>
            <a:r>
              <a:rPr b="0" lang="en-US" sz="4400" spc="-236" strike="noStrike">
                <a:solidFill>
                  <a:srgbClr val="775f54"/>
                </a:solidFill>
                <a:latin typeface="arial"/>
              </a:rPr>
              <a:t> </a:t>
            </a:r>
            <a:r>
              <a:rPr b="0" lang="en-US" sz="4400" spc="-140" strike="noStrike">
                <a:solidFill>
                  <a:srgbClr val="775f54"/>
                </a:solidFill>
                <a:latin typeface="arial"/>
              </a:rPr>
              <a:t>Call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91560" y="1515960"/>
            <a:ext cx="7866720" cy="54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360" bIns="0">
            <a:spAutoFit/>
          </a:bodyPr>
          <a:p>
            <a:pPr marL="332640" indent="-319680">
              <a:lnSpc>
                <a:spcPct val="70000"/>
              </a:lnSpc>
              <a:spcBef>
                <a:spcPts val="995"/>
              </a:spcBef>
              <a:buClr>
                <a:srgbClr val="dd8046"/>
              </a:buClr>
              <a:buSzPct val="60000"/>
              <a:buFont typeface="Wingdings" charset="2"/>
              <a:buChar char=""/>
              <a:tabLst>
                <a:tab algn="l" pos="332280"/>
                <a:tab algn="l" pos="332640"/>
              </a:tabLst>
            </a:pPr>
            <a:r>
              <a:rPr b="0" lang="en-US" sz="2500" spc="-29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500" spc="-35" strike="noStrike">
                <a:solidFill>
                  <a:srgbClr val="000000"/>
                </a:solidFill>
                <a:latin typeface="Courier New"/>
              </a:rPr>
              <a:t>exec()</a:t>
            </a:r>
            <a:r>
              <a:rPr b="0" lang="en-US" sz="2500" spc="-35" strike="noStrike">
                <a:solidFill>
                  <a:srgbClr val="000000"/>
                </a:solidFill>
                <a:latin typeface="arial"/>
              </a:rPr>
              <a:t>call </a:t>
            </a:r>
            <a:r>
              <a:rPr b="0" lang="en-US" sz="2500" spc="-131" strike="noStrike">
                <a:solidFill>
                  <a:srgbClr val="000000"/>
                </a:solidFill>
                <a:latin typeface="arial"/>
              </a:rPr>
              <a:t>replaces </a:t>
            </a:r>
            <a:r>
              <a:rPr b="0" lang="en-US" sz="2500" spc="-15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500" spc="-151" strike="noStrike">
                <a:solidFill>
                  <a:srgbClr val="000000"/>
                </a:solidFill>
                <a:latin typeface="arial"/>
              </a:rPr>
              <a:t>current </a:t>
            </a:r>
            <a:r>
              <a:rPr b="0" lang="en-US" sz="2500" spc="-171" strike="noStrike">
                <a:solidFill>
                  <a:srgbClr val="000000"/>
                </a:solidFill>
                <a:latin typeface="arial"/>
              </a:rPr>
              <a:t>process</a:t>
            </a:r>
            <a:r>
              <a:rPr b="0" lang="en-US" sz="2500" spc="-171" strike="noStrike">
                <a:solidFill>
                  <a:srgbClr val="000000"/>
                </a:solidFill>
                <a:latin typeface="Arial"/>
              </a:rPr>
              <a:t>’ </a:t>
            </a:r>
            <a:r>
              <a:rPr b="0" lang="en-US" sz="2500" spc="-131" strike="noStrike">
                <a:solidFill>
                  <a:srgbClr val="000000"/>
                </a:solidFill>
                <a:latin typeface="arial"/>
              </a:rPr>
              <a:t>image </a:t>
            </a:r>
            <a:r>
              <a:rPr b="0" lang="en-US" sz="2500" spc="-114" strike="noStrike">
                <a:solidFill>
                  <a:srgbClr val="000000"/>
                </a:solidFill>
                <a:latin typeface="arial"/>
              </a:rPr>
              <a:t>with </a:t>
            </a:r>
            <a:r>
              <a:rPr b="0" lang="en-US" sz="2500" spc="-15" strike="noStrike">
                <a:solidFill>
                  <a:srgbClr val="000000"/>
                </a:solidFill>
                <a:latin typeface="arial"/>
              </a:rPr>
              <a:t>a  </a:t>
            </a:r>
            <a:r>
              <a:rPr b="0" lang="en-US" sz="2500" spc="-216" strike="noStrike">
                <a:solidFill>
                  <a:srgbClr val="000000"/>
                </a:solidFill>
                <a:latin typeface="arial"/>
              </a:rPr>
              <a:t>new </a:t>
            </a:r>
            <a:r>
              <a:rPr b="0" lang="en-US" sz="2500" spc="-197" strike="noStrike">
                <a:solidFill>
                  <a:srgbClr val="000000"/>
                </a:solidFill>
                <a:latin typeface="arial"/>
              </a:rPr>
              <a:t>one </a:t>
            </a:r>
            <a:r>
              <a:rPr b="0" lang="en-US" sz="2500" spc="-126" strike="noStrike">
                <a:solidFill>
                  <a:srgbClr val="000000"/>
                </a:solidFill>
                <a:latin typeface="arial"/>
              </a:rPr>
              <a:t>(i.e. loads </a:t>
            </a:r>
            <a:r>
              <a:rPr b="0" lang="en-US" sz="2500" spc="-15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500" spc="-216" strike="noStrike">
                <a:solidFill>
                  <a:srgbClr val="000000"/>
                </a:solidFill>
                <a:latin typeface="arial"/>
              </a:rPr>
              <a:t>new </a:t>
            </a:r>
            <a:r>
              <a:rPr b="0" lang="en-US" sz="2500" spc="-100" strike="noStrike">
                <a:solidFill>
                  <a:srgbClr val="000000"/>
                </a:solidFill>
                <a:latin typeface="arial"/>
              </a:rPr>
              <a:t>program </a:t>
            </a:r>
            <a:r>
              <a:rPr b="0" lang="en-US" sz="2500" spc="-131" strike="noStrike">
                <a:solidFill>
                  <a:srgbClr val="000000"/>
                </a:solidFill>
                <a:latin typeface="arial"/>
              </a:rPr>
              <a:t>within </a:t>
            </a:r>
            <a:r>
              <a:rPr b="0" lang="en-US" sz="2500" spc="-151" strike="noStrike">
                <a:solidFill>
                  <a:srgbClr val="000000"/>
                </a:solidFill>
                <a:latin typeface="arial"/>
              </a:rPr>
              <a:t>current</a:t>
            </a:r>
            <a:r>
              <a:rPr b="0" lang="en-US" sz="2500" spc="-37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-202" strike="noStrike">
                <a:solidFill>
                  <a:srgbClr val="000000"/>
                </a:solidFill>
                <a:latin typeface="arial"/>
              </a:rPr>
              <a:t>process).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tabLst>
                <a:tab algn="l" pos="332280"/>
                <a:tab algn="l" pos="332640"/>
              </a:tabLst>
            </a:pPr>
            <a:endParaRPr b="0" lang="en-US" sz="2500" spc="-1" strike="noStrike">
              <a:latin typeface="Arial"/>
            </a:endParaRPr>
          </a:p>
          <a:p>
            <a:pPr marL="332640" indent="-319680">
              <a:lnSpc>
                <a:spcPts val="2551"/>
              </a:lnSpc>
              <a:buClr>
                <a:srgbClr val="dd8046"/>
              </a:buClr>
              <a:buSzPct val="60000"/>
              <a:buFont typeface="Wingdings" charset="2"/>
              <a:buChar char=""/>
              <a:tabLst>
                <a:tab algn="l" pos="332280"/>
                <a:tab algn="l" pos="332640"/>
              </a:tabLst>
            </a:pPr>
            <a:r>
              <a:rPr b="0" lang="en-US" sz="2500" spc="-29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500" spc="-211" strike="noStrike">
                <a:solidFill>
                  <a:srgbClr val="000000"/>
                </a:solidFill>
                <a:latin typeface="arial"/>
              </a:rPr>
              <a:t>new </a:t>
            </a:r>
            <a:r>
              <a:rPr b="0" lang="en-US" sz="2500" spc="-131" strike="noStrike">
                <a:solidFill>
                  <a:srgbClr val="000000"/>
                </a:solidFill>
                <a:latin typeface="arial"/>
              </a:rPr>
              <a:t>image </a:t>
            </a:r>
            <a:r>
              <a:rPr b="0" lang="en-US" sz="2500" spc="-222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2500" spc="-106" strike="noStrike">
                <a:solidFill>
                  <a:srgbClr val="000000"/>
                </a:solidFill>
                <a:latin typeface="arial"/>
              </a:rPr>
              <a:t>either </a:t>
            </a:r>
            <a:r>
              <a:rPr b="0" lang="en-US" sz="2500" spc="-72" strike="noStrike">
                <a:solidFill>
                  <a:srgbClr val="000000"/>
                </a:solidFill>
                <a:latin typeface="arial"/>
              </a:rPr>
              <a:t>regular </a:t>
            </a:r>
            <a:r>
              <a:rPr b="0" lang="en-US" sz="2500" spc="-120" strike="noStrike">
                <a:solidFill>
                  <a:srgbClr val="000000"/>
                </a:solidFill>
                <a:latin typeface="arial"/>
              </a:rPr>
              <a:t>executable </a:t>
            </a:r>
            <a:r>
              <a:rPr b="1" lang="en-US" sz="2500" spc="-111" strike="noStrike">
                <a:solidFill>
                  <a:srgbClr val="000000"/>
                </a:solidFill>
                <a:latin typeface="Trebuchet MS"/>
              </a:rPr>
              <a:t>binary </a:t>
            </a:r>
            <a:r>
              <a:rPr b="1" lang="en-US" sz="2500" spc="-145" strike="noStrike">
                <a:solidFill>
                  <a:srgbClr val="000000"/>
                </a:solidFill>
                <a:latin typeface="Trebuchet MS"/>
              </a:rPr>
              <a:t>file </a:t>
            </a:r>
            <a:r>
              <a:rPr b="0" lang="en-US" sz="2500" spc="-75" strike="noStrike">
                <a:solidFill>
                  <a:srgbClr val="000000"/>
                </a:solidFill>
                <a:latin typeface="arial"/>
              </a:rPr>
              <a:t>or</a:t>
            </a:r>
            <a:r>
              <a:rPr b="0" lang="en-US" sz="2500" spc="-13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-15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2500" spc="-1" strike="noStrike">
              <a:latin typeface="Arial"/>
            </a:endParaRPr>
          </a:p>
          <a:p>
            <a:pPr marL="332640">
              <a:lnSpc>
                <a:spcPts val="2551"/>
              </a:lnSpc>
              <a:tabLst>
                <a:tab algn="l" pos="332280"/>
                <a:tab algn="l" pos="332640"/>
              </a:tabLst>
            </a:pPr>
            <a:r>
              <a:rPr b="1" lang="en-US" sz="2500" spc="-120" strike="noStrike">
                <a:solidFill>
                  <a:srgbClr val="000000"/>
                </a:solidFill>
                <a:latin typeface="Trebuchet MS"/>
              </a:rPr>
              <a:t>shell</a:t>
            </a:r>
            <a:r>
              <a:rPr b="1" lang="en-US" sz="2500" spc="-11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2500" spc="-191" strike="noStrike">
                <a:solidFill>
                  <a:srgbClr val="000000"/>
                </a:solidFill>
                <a:latin typeface="Trebuchet MS"/>
              </a:rPr>
              <a:t>script</a:t>
            </a:r>
            <a:r>
              <a:rPr b="0" lang="en-US" sz="2500" spc="-19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algn="l" pos="332280"/>
                <a:tab algn="l" pos="332640"/>
              </a:tabLst>
            </a:pPr>
            <a:endParaRPr b="0" lang="en-US" sz="2500" spc="-1" strike="noStrike">
              <a:latin typeface="Arial"/>
            </a:endParaRPr>
          </a:p>
          <a:p>
            <a:pPr marL="332640" indent="-319680">
              <a:lnSpc>
                <a:spcPts val="2551"/>
              </a:lnSpc>
              <a:buClr>
                <a:srgbClr val="dd8046"/>
              </a:buClr>
              <a:buSzPct val="60000"/>
              <a:buFont typeface="Wingdings" charset="2"/>
              <a:buChar char=""/>
              <a:tabLst>
                <a:tab algn="l" pos="332280"/>
                <a:tab algn="l" pos="332640"/>
              </a:tabLst>
            </a:pPr>
            <a:r>
              <a:rPr b="0" lang="en-US" sz="2500" spc="-191" strike="noStrike">
                <a:solidFill>
                  <a:srgbClr val="000000"/>
                </a:solidFill>
                <a:latin typeface="arial"/>
              </a:rPr>
              <a:t>There</a:t>
            </a:r>
            <a:r>
              <a:rPr b="0" lang="en-US" sz="2500" spc="-191" strike="noStrike">
                <a:solidFill>
                  <a:srgbClr val="000000"/>
                </a:solidFill>
                <a:latin typeface="Arial"/>
              </a:rPr>
              <a:t>’</a:t>
            </a:r>
            <a:r>
              <a:rPr b="0" lang="en-US" sz="2500" spc="-19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1" lang="en-US" sz="2500" spc="-202" strike="noStrike">
                <a:solidFill>
                  <a:srgbClr val="000000"/>
                </a:solidFill>
                <a:latin typeface="Trebuchet MS"/>
              </a:rPr>
              <a:t>not </a:t>
            </a:r>
            <a:r>
              <a:rPr b="0" lang="en-US" sz="2500" spc="-15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500" spc="-171" strike="noStrike">
                <a:solidFill>
                  <a:srgbClr val="000000"/>
                </a:solidFill>
                <a:latin typeface="arial"/>
              </a:rPr>
              <a:t>syscall </a:t>
            </a:r>
            <a:r>
              <a:rPr b="0" lang="en-US" sz="2500" spc="-157" strike="noStrike">
                <a:solidFill>
                  <a:srgbClr val="000000"/>
                </a:solidFill>
                <a:latin typeface="arial"/>
              </a:rPr>
              <a:t>under the </a:t>
            </a:r>
            <a:r>
              <a:rPr b="0" lang="en-US" sz="2500" spc="-222" strike="noStrike">
                <a:solidFill>
                  <a:srgbClr val="000000"/>
                </a:solidFill>
                <a:latin typeface="arial"/>
              </a:rPr>
              <a:t>name </a:t>
            </a:r>
            <a:r>
              <a:rPr b="0" lang="en-US" sz="2500" spc="-26" strike="noStrike">
                <a:solidFill>
                  <a:srgbClr val="000000"/>
                </a:solidFill>
                <a:latin typeface="Courier New"/>
              </a:rPr>
              <a:t>exec()</a:t>
            </a:r>
            <a:r>
              <a:rPr b="0" lang="en-US" sz="2500" spc="-26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2500" spc="-4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-216" strike="noStrike">
                <a:solidFill>
                  <a:srgbClr val="000000"/>
                </a:solidFill>
                <a:latin typeface="arial"/>
              </a:rPr>
              <a:t>By</a:t>
            </a:r>
            <a:endParaRPr b="0" lang="en-US" sz="2500" spc="-1" strike="noStrike">
              <a:latin typeface="Arial"/>
            </a:endParaRPr>
          </a:p>
          <a:p>
            <a:pPr marL="332640">
              <a:lnSpc>
                <a:spcPts val="2205"/>
              </a:lnSpc>
              <a:tabLst>
                <a:tab algn="l" pos="332280"/>
                <a:tab algn="l" pos="332640"/>
              </a:tabLst>
            </a:pPr>
            <a:r>
              <a:rPr b="0" lang="en-US" sz="2500" spc="-46" strike="noStrike">
                <a:solidFill>
                  <a:srgbClr val="000000"/>
                </a:solidFill>
                <a:latin typeface="Courier New"/>
              </a:rPr>
              <a:t>exec()</a:t>
            </a:r>
            <a:r>
              <a:rPr b="0" lang="en-US" sz="2500" spc="-46" strike="noStrike">
                <a:solidFill>
                  <a:srgbClr val="000000"/>
                </a:solidFill>
                <a:latin typeface="arial"/>
              </a:rPr>
              <a:t>we </a:t>
            </a:r>
            <a:r>
              <a:rPr b="0" lang="en-US" sz="2500" spc="-151" strike="noStrike">
                <a:solidFill>
                  <a:srgbClr val="000000"/>
                </a:solidFill>
                <a:latin typeface="arial"/>
              </a:rPr>
              <a:t>usually </a:t>
            </a:r>
            <a:r>
              <a:rPr b="0" lang="en-US" sz="2500" spc="-35" strike="noStrike">
                <a:solidFill>
                  <a:srgbClr val="000000"/>
                </a:solidFill>
                <a:latin typeface="arial"/>
              </a:rPr>
              <a:t>refer </a:t>
            </a:r>
            <a:r>
              <a:rPr b="0" lang="en-US" sz="2500" spc="-86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2500" spc="-15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500" spc="-55" strike="noStrike">
                <a:solidFill>
                  <a:srgbClr val="000000"/>
                </a:solidFill>
                <a:latin typeface="arial"/>
              </a:rPr>
              <a:t>family </a:t>
            </a:r>
            <a:r>
              <a:rPr b="0" lang="en-US" sz="2500" spc="-7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2500" spc="41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-151" strike="noStrike">
                <a:solidFill>
                  <a:srgbClr val="000000"/>
                </a:solidFill>
                <a:latin typeface="arial"/>
              </a:rPr>
              <a:t>calls:</a:t>
            </a:r>
            <a:endParaRPr b="0" lang="en-US" sz="2500" spc="-1" strike="noStrike">
              <a:latin typeface="Arial"/>
            </a:endParaRPr>
          </a:p>
          <a:p>
            <a:pPr lvl="1" marL="652680" indent="-275400">
              <a:lnSpc>
                <a:spcPts val="2115"/>
              </a:lnSpc>
              <a:buClr>
                <a:srgbClr val="93b6d2"/>
              </a:buClr>
              <a:buSzPct val="69000"/>
              <a:buFont typeface="Arial"/>
              <a:buChar char=""/>
              <a:tabLst>
                <a:tab algn="l" pos="653400"/>
              </a:tabLst>
            </a:pPr>
            <a:r>
              <a:rPr b="0" lang="en-US" sz="2400" spc="-106" strike="noStrike">
                <a:solidFill>
                  <a:srgbClr val="000000"/>
                </a:solidFill>
                <a:latin typeface="arial"/>
              </a:rPr>
              <a:t>int </a:t>
            </a:r>
            <a:r>
              <a:rPr b="0" lang="en-US" sz="2400" spc="-137" strike="noStrike">
                <a:solidFill>
                  <a:srgbClr val="000000"/>
                </a:solidFill>
                <a:latin typeface="arial"/>
              </a:rPr>
              <a:t>execl(char </a:t>
            </a:r>
            <a:r>
              <a:rPr b="0" lang="en-US" sz="2400" spc="-60" strike="noStrike">
                <a:solidFill>
                  <a:srgbClr val="000000"/>
                </a:solidFill>
                <a:latin typeface="arial"/>
              </a:rPr>
              <a:t>*path, </a:t>
            </a:r>
            <a:r>
              <a:rPr b="0" lang="en-US" sz="2400" spc="-120" strike="noStrike">
                <a:solidFill>
                  <a:srgbClr val="000000"/>
                </a:solidFill>
                <a:latin typeface="arial"/>
              </a:rPr>
              <a:t>char </a:t>
            </a:r>
            <a:r>
              <a:rPr b="0" lang="en-US" sz="2400" spc="-21" strike="noStrike">
                <a:solidFill>
                  <a:srgbClr val="000000"/>
                </a:solidFill>
                <a:latin typeface="arial"/>
              </a:rPr>
              <a:t>*arg,</a:t>
            </a:r>
            <a:r>
              <a:rPr b="0" lang="en-US" sz="2400" spc="33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20" strike="noStrike">
                <a:solidFill>
                  <a:srgbClr val="000000"/>
                </a:solidFill>
                <a:latin typeface="arial"/>
              </a:rPr>
              <a:t>...);</a:t>
            </a:r>
            <a:endParaRPr b="0" lang="en-US" sz="2400" spc="-1" strike="noStrike">
              <a:latin typeface="Arial"/>
            </a:endParaRPr>
          </a:p>
          <a:p>
            <a:pPr lvl="1" marL="652680" indent="-275400">
              <a:lnSpc>
                <a:spcPts val="2038"/>
              </a:lnSpc>
              <a:buClr>
                <a:srgbClr val="93b6d2"/>
              </a:buClr>
              <a:buSzPct val="69000"/>
              <a:buFont typeface="Arial"/>
              <a:buChar char=""/>
              <a:tabLst>
                <a:tab algn="l" pos="653400"/>
              </a:tabLst>
            </a:pPr>
            <a:r>
              <a:rPr b="0" lang="en-US" sz="2400" spc="-106" strike="noStrike">
                <a:solidFill>
                  <a:srgbClr val="000000"/>
                </a:solidFill>
                <a:latin typeface="arial"/>
              </a:rPr>
              <a:t>int </a:t>
            </a:r>
            <a:r>
              <a:rPr b="0" lang="en-US" sz="2400" spc="-145" strike="noStrike">
                <a:solidFill>
                  <a:srgbClr val="000000"/>
                </a:solidFill>
                <a:latin typeface="arial"/>
              </a:rPr>
              <a:t>execv(char </a:t>
            </a:r>
            <a:r>
              <a:rPr b="0" lang="en-US" sz="2400" spc="-60" strike="noStrike">
                <a:solidFill>
                  <a:srgbClr val="000000"/>
                </a:solidFill>
                <a:latin typeface="arial"/>
              </a:rPr>
              <a:t>*path, </a:t>
            </a:r>
            <a:r>
              <a:rPr b="0" lang="en-US" sz="2400" spc="-126" strike="noStrike">
                <a:solidFill>
                  <a:srgbClr val="000000"/>
                </a:solidFill>
                <a:latin typeface="arial"/>
              </a:rPr>
              <a:t>char</a:t>
            </a:r>
            <a:r>
              <a:rPr b="0" lang="en-US" sz="2400" spc="21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32" strike="noStrike">
                <a:solidFill>
                  <a:srgbClr val="000000"/>
                </a:solidFill>
                <a:latin typeface="arial"/>
              </a:rPr>
              <a:t>*argv[]);</a:t>
            </a:r>
            <a:endParaRPr b="0" lang="en-US" sz="2400" spc="-1" strike="noStrike">
              <a:latin typeface="Arial"/>
            </a:endParaRPr>
          </a:p>
          <a:p>
            <a:pPr lvl="1" marL="652680" indent="-275400">
              <a:lnSpc>
                <a:spcPts val="2038"/>
              </a:lnSpc>
              <a:buClr>
                <a:srgbClr val="93b6d2"/>
              </a:buClr>
              <a:buSzPct val="69000"/>
              <a:buFont typeface="Arial"/>
              <a:buChar char=""/>
              <a:tabLst>
                <a:tab algn="l" pos="653400"/>
              </a:tabLst>
            </a:pPr>
            <a:r>
              <a:rPr b="0" lang="en-US" sz="2400" spc="-106" strike="noStrike">
                <a:solidFill>
                  <a:srgbClr val="000000"/>
                </a:solidFill>
                <a:latin typeface="arial"/>
              </a:rPr>
              <a:t>int </a:t>
            </a:r>
            <a:r>
              <a:rPr b="0" lang="en-US" sz="2400" spc="-137" strike="noStrike">
                <a:solidFill>
                  <a:srgbClr val="000000"/>
                </a:solidFill>
                <a:latin typeface="arial"/>
              </a:rPr>
              <a:t>execle(char </a:t>
            </a:r>
            <a:r>
              <a:rPr b="0" lang="en-US" sz="2400" spc="-60" strike="noStrike">
                <a:solidFill>
                  <a:srgbClr val="000000"/>
                </a:solidFill>
                <a:latin typeface="arial"/>
              </a:rPr>
              <a:t>*path, </a:t>
            </a:r>
            <a:r>
              <a:rPr b="0" lang="en-US" sz="2400" spc="-120" strike="noStrike">
                <a:solidFill>
                  <a:srgbClr val="000000"/>
                </a:solidFill>
                <a:latin typeface="arial"/>
              </a:rPr>
              <a:t>char </a:t>
            </a:r>
            <a:r>
              <a:rPr b="0" lang="en-US" sz="2400" spc="-21" strike="noStrike">
                <a:solidFill>
                  <a:srgbClr val="000000"/>
                </a:solidFill>
                <a:latin typeface="arial"/>
              </a:rPr>
              <a:t>*arg, </a:t>
            </a:r>
            <a:r>
              <a:rPr b="0" lang="en-US" sz="2400" spc="-145" strike="noStrike">
                <a:solidFill>
                  <a:srgbClr val="000000"/>
                </a:solidFill>
                <a:latin typeface="arial"/>
              </a:rPr>
              <a:t>..., </a:t>
            </a:r>
            <a:r>
              <a:rPr b="0" lang="en-US" sz="2400" spc="-126" strike="noStrike">
                <a:solidFill>
                  <a:srgbClr val="000000"/>
                </a:solidFill>
                <a:latin typeface="arial"/>
              </a:rPr>
              <a:t>char </a:t>
            </a:r>
            <a:r>
              <a:rPr b="0" lang="en-US" sz="24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75" strike="noStrike">
                <a:solidFill>
                  <a:srgbClr val="000000"/>
                </a:solidFill>
                <a:latin typeface="arial"/>
              </a:rPr>
              <a:t>*envp[]);</a:t>
            </a:r>
            <a:endParaRPr b="0" lang="en-US" sz="2400" spc="-1" strike="noStrike">
              <a:latin typeface="Arial"/>
            </a:endParaRPr>
          </a:p>
          <a:p>
            <a:pPr lvl="1" marL="652680" indent="-275400">
              <a:lnSpc>
                <a:spcPts val="2038"/>
              </a:lnSpc>
              <a:buClr>
                <a:srgbClr val="93b6d2"/>
              </a:buClr>
              <a:buSzPct val="69000"/>
              <a:buFont typeface="Arial"/>
              <a:buChar char=""/>
              <a:tabLst>
                <a:tab algn="l" pos="653400"/>
              </a:tabLst>
            </a:pPr>
            <a:r>
              <a:rPr b="0" lang="en-US" sz="2400" spc="-106" strike="noStrike">
                <a:solidFill>
                  <a:srgbClr val="000000"/>
                </a:solidFill>
                <a:latin typeface="arial"/>
              </a:rPr>
              <a:t>int </a:t>
            </a:r>
            <a:r>
              <a:rPr b="0" lang="en-US" sz="2400" spc="-151" strike="noStrike">
                <a:solidFill>
                  <a:srgbClr val="000000"/>
                </a:solidFill>
                <a:latin typeface="arial"/>
              </a:rPr>
              <a:t>execve(char </a:t>
            </a:r>
            <a:r>
              <a:rPr b="0" lang="en-US" sz="2400" spc="-60" strike="noStrike">
                <a:solidFill>
                  <a:srgbClr val="000000"/>
                </a:solidFill>
                <a:latin typeface="arial"/>
              </a:rPr>
              <a:t>*path, </a:t>
            </a:r>
            <a:r>
              <a:rPr b="0" lang="en-US" sz="2400" spc="-126" strike="noStrike">
                <a:solidFill>
                  <a:srgbClr val="000000"/>
                </a:solidFill>
                <a:latin typeface="arial"/>
              </a:rPr>
              <a:t>char </a:t>
            </a:r>
            <a:r>
              <a:rPr b="0" lang="en-US" sz="2400" spc="-32" strike="noStrike">
                <a:solidFill>
                  <a:srgbClr val="000000"/>
                </a:solidFill>
                <a:latin typeface="arial"/>
              </a:rPr>
              <a:t>*argv[], </a:t>
            </a:r>
            <a:r>
              <a:rPr b="0" lang="en-US" sz="2400" spc="-126" strike="noStrike">
                <a:solidFill>
                  <a:srgbClr val="000000"/>
                </a:solidFill>
                <a:latin typeface="arial"/>
              </a:rPr>
              <a:t>char</a:t>
            </a:r>
            <a:r>
              <a:rPr b="0" lang="en-US" sz="2400" spc="40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75" strike="noStrike">
                <a:solidFill>
                  <a:srgbClr val="000000"/>
                </a:solidFill>
                <a:latin typeface="arial"/>
              </a:rPr>
              <a:t>*envp[]);</a:t>
            </a:r>
            <a:endParaRPr b="0" lang="en-US" sz="2400" spc="-1" strike="noStrike">
              <a:latin typeface="Arial"/>
            </a:endParaRPr>
          </a:p>
          <a:p>
            <a:pPr lvl="1" marL="652680" indent="-275400">
              <a:lnSpc>
                <a:spcPts val="2038"/>
              </a:lnSpc>
              <a:buClr>
                <a:srgbClr val="93b6d2"/>
              </a:buClr>
              <a:buSzPct val="69000"/>
              <a:buFont typeface="Arial"/>
              <a:buChar char=""/>
              <a:tabLst>
                <a:tab algn="l" pos="653400"/>
              </a:tabLst>
            </a:pPr>
            <a:r>
              <a:rPr b="0" lang="en-US" sz="2400" spc="-106" strike="noStrike">
                <a:solidFill>
                  <a:srgbClr val="000000"/>
                </a:solidFill>
                <a:latin typeface="arial"/>
              </a:rPr>
              <a:t>int </a:t>
            </a:r>
            <a:r>
              <a:rPr b="0" lang="en-US" sz="2400" spc="-126" strike="noStrike">
                <a:solidFill>
                  <a:srgbClr val="000000"/>
                </a:solidFill>
                <a:latin typeface="arial"/>
              </a:rPr>
              <a:t>execlp(char </a:t>
            </a:r>
            <a:r>
              <a:rPr b="0" lang="en-US" sz="2400" spc="-26" strike="noStrike">
                <a:solidFill>
                  <a:srgbClr val="000000"/>
                </a:solidFill>
                <a:latin typeface="arial"/>
              </a:rPr>
              <a:t>*file, </a:t>
            </a:r>
            <a:r>
              <a:rPr b="0" lang="en-US" sz="2400" spc="-120" strike="noStrike">
                <a:solidFill>
                  <a:srgbClr val="000000"/>
                </a:solidFill>
                <a:latin typeface="arial"/>
              </a:rPr>
              <a:t>char </a:t>
            </a:r>
            <a:r>
              <a:rPr b="0" lang="en-US" sz="2400" spc="-21" strike="noStrike">
                <a:solidFill>
                  <a:srgbClr val="000000"/>
                </a:solidFill>
                <a:latin typeface="arial"/>
              </a:rPr>
              <a:t>*arg,</a:t>
            </a:r>
            <a:r>
              <a:rPr b="0" lang="en-US" sz="2400" spc="29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26" strike="noStrike">
                <a:solidFill>
                  <a:srgbClr val="000000"/>
                </a:solidFill>
                <a:latin typeface="arial"/>
              </a:rPr>
              <a:t>...);</a:t>
            </a:r>
            <a:endParaRPr b="0" lang="en-US" sz="2400" spc="-1" strike="noStrike">
              <a:latin typeface="Arial"/>
            </a:endParaRPr>
          </a:p>
          <a:p>
            <a:pPr lvl="1" marL="652680" indent="-275400">
              <a:lnSpc>
                <a:spcPts val="2290"/>
              </a:lnSpc>
              <a:buClr>
                <a:srgbClr val="93b6d2"/>
              </a:buClr>
              <a:buSzPct val="69000"/>
              <a:buFont typeface="Arial"/>
              <a:buChar char=""/>
              <a:tabLst>
                <a:tab algn="l" pos="653400"/>
              </a:tabLst>
            </a:pPr>
            <a:r>
              <a:rPr b="0" lang="en-US" sz="2400" spc="-106" strike="noStrike">
                <a:solidFill>
                  <a:srgbClr val="000000"/>
                </a:solidFill>
                <a:latin typeface="arial"/>
              </a:rPr>
              <a:t>int </a:t>
            </a:r>
            <a:r>
              <a:rPr b="0" lang="en-US" sz="2400" spc="-137" strike="noStrike">
                <a:solidFill>
                  <a:srgbClr val="000000"/>
                </a:solidFill>
                <a:latin typeface="arial"/>
              </a:rPr>
              <a:t>execvp(char </a:t>
            </a:r>
            <a:r>
              <a:rPr b="0" lang="en-US" sz="2400" spc="-26" strike="noStrike">
                <a:solidFill>
                  <a:srgbClr val="000000"/>
                </a:solidFill>
                <a:latin typeface="arial"/>
              </a:rPr>
              <a:t>*file, </a:t>
            </a:r>
            <a:r>
              <a:rPr b="0" lang="en-US" sz="2400" spc="-126" strike="noStrike">
                <a:solidFill>
                  <a:srgbClr val="000000"/>
                </a:solidFill>
                <a:latin typeface="arial"/>
              </a:rPr>
              <a:t>char</a:t>
            </a:r>
            <a:r>
              <a:rPr b="0" lang="en-US" sz="2400" spc="1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32" strike="noStrike">
                <a:solidFill>
                  <a:srgbClr val="000000"/>
                </a:solidFill>
                <a:latin typeface="arial"/>
              </a:rPr>
              <a:t>*argv[]);</a:t>
            </a:r>
            <a:endParaRPr b="0" lang="en-US" sz="2400" spc="-1" strike="noStrike">
              <a:latin typeface="Arial"/>
            </a:endParaRPr>
          </a:p>
          <a:p>
            <a:pPr marL="332640" indent="-319680">
              <a:lnSpc>
                <a:spcPct val="70000"/>
              </a:lnSpc>
              <a:spcBef>
                <a:spcPts val="731"/>
              </a:spcBef>
              <a:tabLst>
                <a:tab algn="l" pos="0"/>
              </a:tabLst>
            </a:pPr>
            <a:r>
              <a:rPr b="0" lang="en-US" sz="2500" spc="-92" strike="noStrike">
                <a:solidFill>
                  <a:srgbClr val="000000"/>
                </a:solidFill>
                <a:latin typeface="arial"/>
              </a:rPr>
              <a:t>Where </a:t>
            </a:r>
            <a:r>
              <a:rPr b="0" lang="en-US" sz="2500" spc="-106" strike="noStrike">
                <a:solidFill>
                  <a:srgbClr val="000000"/>
                </a:solidFill>
                <a:latin typeface="arial"/>
              </a:rPr>
              <a:t>l=argument </a:t>
            </a:r>
            <a:r>
              <a:rPr b="0" lang="en-US" sz="2500" spc="-126" strike="noStrike">
                <a:solidFill>
                  <a:srgbClr val="000000"/>
                </a:solidFill>
                <a:latin typeface="arial"/>
              </a:rPr>
              <a:t>list, </a:t>
            </a:r>
            <a:r>
              <a:rPr b="0" lang="en-US" sz="2500" spc="-120" strike="noStrike">
                <a:solidFill>
                  <a:srgbClr val="000000"/>
                </a:solidFill>
                <a:latin typeface="arial"/>
              </a:rPr>
              <a:t>v=argument </a:t>
            </a:r>
            <a:r>
              <a:rPr b="0" lang="en-US" sz="2500" spc="-165" strike="noStrike">
                <a:solidFill>
                  <a:srgbClr val="000000"/>
                </a:solidFill>
                <a:latin typeface="arial"/>
              </a:rPr>
              <a:t>vector, </a:t>
            </a:r>
            <a:r>
              <a:rPr b="0" lang="en-US" sz="2500" spc="-131" strike="noStrike">
                <a:solidFill>
                  <a:srgbClr val="000000"/>
                </a:solidFill>
                <a:latin typeface="arial"/>
              </a:rPr>
              <a:t>e=environmental  </a:t>
            </a:r>
            <a:r>
              <a:rPr b="0" lang="en-US" sz="2500" spc="-165" strike="noStrike">
                <a:solidFill>
                  <a:srgbClr val="000000"/>
                </a:solidFill>
                <a:latin typeface="arial"/>
              </a:rPr>
              <a:t>vector, </a:t>
            </a:r>
            <a:r>
              <a:rPr b="0" lang="en-US" sz="2500" spc="-11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2500" spc="-114" strike="noStrike">
                <a:solidFill>
                  <a:srgbClr val="000000"/>
                </a:solidFill>
                <a:latin typeface="arial"/>
              </a:rPr>
              <a:t>p=search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-100" strike="noStrike">
                <a:solidFill>
                  <a:srgbClr val="000000"/>
                </a:solidFill>
                <a:latin typeface="arial"/>
              </a:rPr>
              <a:t>path.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91560" y="340920"/>
            <a:ext cx="5447880" cy="13543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4400" spc="-511" strike="noStrike">
                <a:solidFill>
                  <a:srgbClr val="775f54"/>
                </a:solidFill>
                <a:latin typeface="arial"/>
              </a:rPr>
              <a:t>The </a:t>
            </a:r>
            <a:r>
              <a:rPr b="0" lang="en-US" sz="4400" spc="-165" strike="noStrike">
                <a:solidFill>
                  <a:srgbClr val="775f54"/>
                </a:solidFill>
                <a:latin typeface="arial"/>
              </a:rPr>
              <a:t>“exec()” </a:t>
            </a:r>
            <a:r>
              <a:rPr b="0" lang="en-US" sz="4400" spc="-409" strike="noStrike">
                <a:solidFill>
                  <a:srgbClr val="775f54"/>
                </a:solidFill>
                <a:latin typeface="arial"/>
              </a:rPr>
              <a:t>System</a:t>
            </a:r>
            <a:r>
              <a:rPr b="0" lang="en-US" sz="4400" spc="-236" strike="noStrike">
                <a:solidFill>
                  <a:srgbClr val="775f54"/>
                </a:solidFill>
                <a:latin typeface="arial"/>
              </a:rPr>
              <a:t> </a:t>
            </a:r>
            <a:r>
              <a:rPr b="0" lang="en-US" sz="4400" spc="-140" strike="noStrike">
                <a:solidFill>
                  <a:srgbClr val="775f54"/>
                </a:solidFill>
                <a:latin typeface="arial"/>
              </a:rPr>
              <a:t>Call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91560" y="1584720"/>
            <a:ext cx="7683120" cy="24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>
            <a:spAutoFit/>
          </a:bodyPr>
          <a:p>
            <a:pPr marL="332640" indent="-319680">
              <a:lnSpc>
                <a:spcPct val="90000"/>
              </a:lnSpc>
              <a:spcBef>
                <a:spcPts val="340"/>
              </a:spcBef>
              <a:buClr>
                <a:srgbClr val="dd8046"/>
              </a:buClr>
              <a:buSzPct val="60000"/>
              <a:buFont typeface="Wingdings" charset="2"/>
              <a:buChar char=""/>
              <a:tabLst>
                <a:tab algn="l" pos="332280"/>
                <a:tab algn="l" pos="332640"/>
              </a:tabLst>
            </a:pPr>
            <a:r>
              <a:rPr b="0" lang="en-US" sz="2000" spc="-151" strike="noStrike">
                <a:solidFill>
                  <a:srgbClr val="000000"/>
                </a:solidFill>
                <a:latin typeface="arial"/>
              </a:rPr>
              <a:t>Upon </a:t>
            </a:r>
            <a:r>
              <a:rPr b="0" lang="en-US" sz="2000" spc="-225" strike="noStrike">
                <a:solidFill>
                  <a:srgbClr val="000000"/>
                </a:solidFill>
                <a:latin typeface="arial"/>
              </a:rPr>
              <a:t>success</a:t>
            </a:r>
            <a:r>
              <a:rPr b="0" lang="en-US" sz="2000" spc="-225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000" spc="-7" strike="noStrike">
                <a:solidFill>
                  <a:srgbClr val="000000"/>
                </a:solidFill>
                <a:latin typeface="Courier New"/>
              </a:rPr>
              <a:t>exec()</a:t>
            </a:r>
            <a:r>
              <a:rPr b="0" lang="en-US" sz="20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never</a:t>
            </a:r>
            <a:r>
              <a:rPr b="0" lang="en-US" sz="2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31" strike="noStrike">
                <a:solidFill>
                  <a:srgbClr val="000000"/>
                </a:solidFill>
                <a:latin typeface="arial"/>
              </a:rPr>
              <a:t>returns </a:t>
            </a:r>
            <a:r>
              <a:rPr b="0" lang="en-US" sz="2000" spc="-66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2000" spc="-120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000" spc="-92" strike="noStrike">
                <a:solidFill>
                  <a:srgbClr val="000000"/>
                </a:solidFill>
                <a:latin typeface="arial"/>
              </a:rPr>
              <a:t>caller. </a:t>
            </a:r>
            <a:r>
              <a:rPr b="0" lang="en-US" sz="2000" spc="-72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2000" spc="-100" strike="noStrike">
                <a:solidFill>
                  <a:srgbClr val="000000"/>
                </a:solidFill>
                <a:latin typeface="arial"/>
              </a:rPr>
              <a:t>replaces </a:t>
            </a:r>
            <a:r>
              <a:rPr b="0" lang="en-US" sz="2000" spc="-120" strike="noStrike">
                <a:solidFill>
                  <a:srgbClr val="000000"/>
                </a:solidFill>
                <a:latin typeface="arial"/>
              </a:rPr>
              <a:t>the current  </a:t>
            </a:r>
            <a:r>
              <a:rPr b="0" lang="en-US" sz="2000" spc="-165" strike="noStrike">
                <a:solidFill>
                  <a:srgbClr val="000000"/>
                </a:solidFill>
                <a:latin typeface="arial"/>
              </a:rPr>
              <a:t>process </a:t>
            </a:r>
            <a:r>
              <a:rPr b="0" lang="en-US" sz="2000" spc="-120" strike="noStrike">
                <a:solidFill>
                  <a:srgbClr val="000000"/>
                </a:solidFill>
                <a:latin typeface="arial"/>
              </a:rPr>
              <a:t>image, </a:t>
            </a:r>
            <a:r>
              <a:rPr b="0" lang="en-US" sz="2000" spc="-225" strike="noStrike">
                <a:solidFill>
                  <a:srgbClr val="000000"/>
                </a:solidFill>
                <a:latin typeface="arial"/>
              </a:rPr>
              <a:t>so </a:t>
            </a:r>
            <a:r>
              <a:rPr b="0" lang="en-US" sz="2000" spc="-15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2000" spc="-140" strike="noStrike">
                <a:solidFill>
                  <a:srgbClr val="000000"/>
                </a:solidFill>
                <a:latin typeface="arial"/>
              </a:rPr>
              <a:t>cannot </a:t>
            </a:r>
            <a:r>
              <a:rPr b="0" lang="en-US" sz="2000" spc="-97" strike="noStrike">
                <a:solidFill>
                  <a:srgbClr val="000000"/>
                </a:solidFill>
                <a:latin typeface="arial"/>
              </a:rPr>
              <a:t>return </a:t>
            </a:r>
            <a:r>
              <a:rPr b="0" lang="en-US" sz="2000" spc="-100" strike="noStrike">
                <a:solidFill>
                  <a:srgbClr val="000000"/>
                </a:solidFill>
                <a:latin typeface="arial"/>
              </a:rPr>
              <a:t>anything </a:t>
            </a:r>
            <a:r>
              <a:rPr b="0" lang="en-US" sz="2000" spc="-66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2000" spc="-120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000" spc="-75" strike="noStrike">
                <a:solidFill>
                  <a:srgbClr val="000000"/>
                </a:solidFill>
                <a:latin typeface="arial"/>
              </a:rPr>
              <a:t>program </a:t>
            </a:r>
            <a:r>
              <a:rPr b="0" lang="en-US" sz="2000" spc="-72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lang="en-US" sz="2000" spc="-120" strike="noStrike">
                <a:solidFill>
                  <a:srgbClr val="000000"/>
                </a:solidFill>
                <a:latin typeface="arial"/>
              </a:rPr>
              <a:t>made the  </a:t>
            </a:r>
            <a:r>
              <a:rPr b="0" lang="en-US" sz="2000" spc="-75" strike="noStrike">
                <a:solidFill>
                  <a:srgbClr val="000000"/>
                </a:solidFill>
                <a:latin typeface="arial"/>
              </a:rPr>
              <a:t>call. </a:t>
            </a:r>
            <a:r>
              <a:rPr b="0" lang="en-US" sz="2000" spc="-7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lang="en-US" sz="2000" spc="-15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2000" spc="-140" strike="noStrike">
                <a:solidFill>
                  <a:srgbClr val="000000"/>
                </a:solidFill>
                <a:latin typeface="arial"/>
              </a:rPr>
              <a:t>does </a:t>
            </a:r>
            <a:r>
              <a:rPr b="0" lang="en-US" sz="2000" spc="-100" strike="noStrike">
                <a:solidFill>
                  <a:srgbClr val="000000"/>
                </a:solidFill>
                <a:latin typeface="arial"/>
              </a:rPr>
              <a:t>return, </a:t>
            </a:r>
            <a:r>
              <a:rPr b="0" lang="en-US" sz="2000" spc="-15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2000" spc="-205" strike="noStrike">
                <a:solidFill>
                  <a:srgbClr val="000000"/>
                </a:solidFill>
                <a:latin typeface="arial"/>
              </a:rPr>
              <a:t>means </a:t>
            </a:r>
            <a:r>
              <a:rPr b="0" lang="en-US" sz="2000" spc="-1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000" spc="-66" strike="noStrike">
                <a:solidFill>
                  <a:srgbClr val="000000"/>
                </a:solidFill>
                <a:latin typeface="arial"/>
              </a:rPr>
              <a:t>call </a:t>
            </a:r>
            <a:r>
              <a:rPr b="0" lang="en-US" sz="2000" spc="-21" strike="noStrike">
                <a:solidFill>
                  <a:srgbClr val="000000"/>
                </a:solidFill>
                <a:latin typeface="arial"/>
              </a:rPr>
              <a:t>failed. </a:t>
            </a:r>
            <a:r>
              <a:rPr b="0" lang="en-US" sz="2000" spc="-100" strike="noStrike">
                <a:solidFill>
                  <a:srgbClr val="000000"/>
                </a:solidFill>
                <a:latin typeface="arial"/>
              </a:rPr>
              <a:t>Typical </a:t>
            </a:r>
            <a:r>
              <a:rPr b="0" lang="en-US" sz="2000" spc="-160" strike="noStrike">
                <a:solidFill>
                  <a:srgbClr val="000000"/>
                </a:solidFill>
                <a:latin typeface="arial"/>
              </a:rPr>
              <a:t>reasons </a:t>
            </a:r>
            <a:r>
              <a:rPr b="0" lang="en-US" sz="2000" spc="-60" strike="noStrike">
                <a:solidFill>
                  <a:srgbClr val="000000"/>
                </a:solidFill>
                <a:latin typeface="arial"/>
              </a:rPr>
              <a:t>are: </a:t>
            </a:r>
            <a:r>
              <a:rPr b="0" lang="en-US" sz="2000" spc="-140" strike="noStrike">
                <a:solidFill>
                  <a:srgbClr val="000000"/>
                </a:solidFill>
                <a:latin typeface="arial"/>
              </a:rPr>
              <a:t>non-  </a:t>
            </a:r>
            <a:r>
              <a:rPr b="0" lang="en-US" sz="2000" spc="-111" strike="noStrike">
                <a:solidFill>
                  <a:srgbClr val="000000"/>
                </a:solidFill>
                <a:latin typeface="arial"/>
              </a:rPr>
              <a:t>existent </a:t>
            </a:r>
            <a:r>
              <a:rPr b="0" lang="en-US" sz="2000" spc="-7" strike="noStrike">
                <a:solidFill>
                  <a:srgbClr val="000000"/>
                </a:solidFill>
                <a:latin typeface="arial"/>
              </a:rPr>
              <a:t>file </a:t>
            </a:r>
            <a:r>
              <a:rPr b="0" lang="en-US" sz="2000" spc="-41" strike="noStrike">
                <a:solidFill>
                  <a:srgbClr val="000000"/>
                </a:solidFill>
                <a:latin typeface="arial"/>
              </a:rPr>
              <a:t>(bad </a:t>
            </a:r>
            <a:r>
              <a:rPr b="0" lang="en-US" sz="2000" spc="-80" strike="noStrike">
                <a:solidFill>
                  <a:srgbClr val="000000"/>
                </a:solidFill>
                <a:latin typeface="arial"/>
              </a:rPr>
              <a:t>path) </a:t>
            </a:r>
            <a:r>
              <a:rPr b="0" lang="en-US" sz="2000" spc="-55" strike="noStrike">
                <a:solidFill>
                  <a:srgbClr val="000000"/>
                </a:solidFill>
                <a:latin typeface="arial"/>
              </a:rPr>
              <a:t>or </a:t>
            </a:r>
            <a:r>
              <a:rPr b="0" lang="en-US" sz="2000" spc="-12" strike="noStrike">
                <a:solidFill>
                  <a:srgbClr val="000000"/>
                </a:solidFill>
                <a:latin typeface="arial"/>
              </a:rPr>
              <a:t>bad</a:t>
            </a:r>
            <a:r>
              <a:rPr b="0" lang="en-US" sz="2000" spc="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60" strike="noStrike">
                <a:solidFill>
                  <a:srgbClr val="000000"/>
                </a:solidFill>
                <a:latin typeface="arial"/>
              </a:rPr>
              <a:t>permissions.</a:t>
            </a:r>
            <a:endParaRPr b="0" lang="en-US" sz="2000" spc="-1" strike="noStrike">
              <a:latin typeface="Arial"/>
            </a:endParaRPr>
          </a:p>
          <a:p>
            <a:pPr marL="332640" indent="-319680">
              <a:lnSpc>
                <a:spcPct val="90000"/>
              </a:lnSpc>
              <a:spcBef>
                <a:spcPts val="700"/>
              </a:spcBef>
              <a:buClr>
                <a:srgbClr val="dd8046"/>
              </a:buClr>
              <a:buSzPct val="60000"/>
              <a:buFont typeface="Wingdings" charset="2"/>
              <a:buChar char=""/>
              <a:tabLst>
                <a:tab algn="l" pos="332280"/>
                <a:tab algn="l" pos="332640"/>
              </a:tabLst>
            </a:pPr>
            <a:r>
              <a:rPr b="0" lang="en-US" sz="2000" spc="-231" strike="noStrike">
                <a:solidFill>
                  <a:srgbClr val="000000"/>
                </a:solidFill>
                <a:latin typeface="arial"/>
              </a:rPr>
              <a:t>As </a:t>
            </a:r>
            <a:r>
              <a:rPr b="0" lang="en-US" sz="2000" spc="-12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000" spc="-165" strike="noStrike">
                <a:solidFill>
                  <a:srgbClr val="000000"/>
                </a:solidFill>
                <a:latin typeface="arial"/>
              </a:rPr>
              <a:t>new process </a:t>
            </a:r>
            <a:r>
              <a:rPr b="0" lang="en-US" sz="2000" spc="-177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2000" spc="-120" strike="noStrike">
                <a:solidFill>
                  <a:srgbClr val="000000"/>
                </a:solidFill>
                <a:latin typeface="arial"/>
              </a:rPr>
              <a:t>not </a:t>
            </a:r>
            <a:r>
              <a:rPr b="0" lang="en-US" sz="2000" spc="-75" strike="noStrike">
                <a:solidFill>
                  <a:srgbClr val="000000"/>
                </a:solidFill>
                <a:latin typeface="arial"/>
              </a:rPr>
              <a:t>created, </a:t>
            </a:r>
            <a:r>
              <a:rPr b="0" lang="en-US" sz="2000" spc="-120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000" spc="-165" strike="noStrike">
                <a:solidFill>
                  <a:srgbClr val="000000"/>
                </a:solidFill>
                <a:latin typeface="arial"/>
              </a:rPr>
              <a:t>process </a:t>
            </a:r>
            <a:r>
              <a:rPr b="0" lang="en-US" sz="2000" spc="-41" strike="noStrike">
                <a:solidFill>
                  <a:srgbClr val="000000"/>
                </a:solidFill>
                <a:latin typeface="arial"/>
              </a:rPr>
              <a:t>identifier </a:t>
            </a:r>
            <a:r>
              <a:rPr b="0" lang="en-US" sz="2000" spc="-185" strike="noStrike">
                <a:solidFill>
                  <a:srgbClr val="000000"/>
                </a:solidFill>
                <a:latin typeface="arial"/>
              </a:rPr>
              <a:t>(PID) </a:t>
            </a:r>
            <a:r>
              <a:rPr b="0" lang="en-US" sz="2000" spc="-140" strike="noStrike">
                <a:solidFill>
                  <a:srgbClr val="000000"/>
                </a:solidFill>
                <a:latin typeface="arial"/>
              </a:rPr>
              <a:t>does </a:t>
            </a:r>
            <a:r>
              <a:rPr b="0" lang="en-US" sz="2000" spc="-120" strike="noStrike">
                <a:solidFill>
                  <a:srgbClr val="000000"/>
                </a:solidFill>
                <a:latin typeface="arial"/>
              </a:rPr>
              <a:t>not  </a:t>
            </a:r>
            <a:r>
              <a:rPr b="0" lang="en-US" sz="2000" spc="-145" strike="noStrike">
                <a:solidFill>
                  <a:srgbClr val="000000"/>
                </a:solidFill>
                <a:latin typeface="arial"/>
              </a:rPr>
              <a:t>change, </a:t>
            </a:r>
            <a:r>
              <a:rPr b="0" lang="en-US" sz="2000" spc="-92" strike="noStrike">
                <a:solidFill>
                  <a:srgbClr val="000000"/>
                </a:solidFill>
                <a:latin typeface="arial"/>
              </a:rPr>
              <a:t>but </a:t>
            </a:r>
            <a:r>
              <a:rPr b="0" lang="en-US" sz="2000" spc="-1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lang="en-US" sz="2000" spc="-126" strike="noStrike">
                <a:solidFill>
                  <a:srgbClr val="000000"/>
                </a:solidFill>
                <a:latin typeface="Trebuchet MS"/>
              </a:rPr>
              <a:t>machine </a:t>
            </a:r>
            <a:r>
              <a:rPr b="1" lang="en-US" sz="2000" spc="-140" strike="noStrike">
                <a:solidFill>
                  <a:srgbClr val="000000"/>
                </a:solidFill>
                <a:latin typeface="Trebuchet MS"/>
              </a:rPr>
              <a:t>code</a:t>
            </a:r>
            <a:r>
              <a:rPr b="0" lang="en-US" sz="2000" spc="-140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2000" spc="-100" strike="noStrike">
                <a:solidFill>
                  <a:srgbClr val="000000"/>
                </a:solidFill>
                <a:latin typeface="Trebuchet MS"/>
              </a:rPr>
              <a:t>data</a:t>
            </a:r>
            <a:r>
              <a:rPr b="0" lang="en-US" sz="2000" spc="-100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2000" spc="-111" strike="noStrike">
                <a:solidFill>
                  <a:srgbClr val="000000"/>
                </a:solidFill>
                <a:latin typeface="Trebuchet MS"/>
              </a:rPr>
              <a:t>heap</a:t>
            </a:r>
            <a:r>
              <a:rPr b="0" lang="en-US" sz="2000" spc="-11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000" spc="-86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1" lang="en-US" sz="2000" spc="-137" strike="noStrike">
                <a:solidFill>
                  <a:srgbClr val="000000"/>
                </a:solidFill>
                <a:latin typeface="Trebuchet MS"/>
              </a:rPr>
              <a:t>stack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000" spc="-1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000" spc="-165" strike="noStrike">
                <a:solidFill>
                  <a:srgbClr val="000000"/>
                </a:solidFill>
                <a:latin typeface="arial"/>
              </a:rPr>
              <a:t>process </a:t>
            </a:r>
            <a:r>
              <a:rPr b="0" lang="en-US" sz="2000" spc="-41" strike="noStrike">
                <a:solidFill>
                  <a:srgbClr val="000000"/>
                </a:solidFill>
                <a:latin typeface="arial"/>
              </a:rPr>
              <a:t>are  </a:t>
            </a:r>
            <a:r>
              <a:rPr b="0" lang="en-US" sz="2000" spc="-60" strike="noStrike">
                <a:solidFill>
                  <a:srgbClr val="000000"/>
                </a:solidFill>
                <a:latin typeface="arial"/>
              </a:rPr>
              <a:t>replaced </a:t>
            </a:r>
            <a:r>
              <a:rPr b="0" lang="en-US" sz="2000" spc="-55" strike="noStrike">
                <a:solidFill>
                  <a:srgbClr val="000000"/>
                </a:solidFill>
                <a:latin typeface="arial"/>
              </a:rPr>
              <a:t>by </a:t>
            </a:r>
            <a:r>
              <a:rPr b="0" lang="en-US" sz="2000" spc="-165" strike="noStrike">
                <a:solidFill>
                  <a:srgbClr val="000000"/>
                </a:solidFill>
                <a:latin typeface="arial"/>
              </a:rPr>
              <a:t>those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000" spc="-120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000" spc="-165" strike="noStrike">
                <a:solidFill>
                  <a:srgbClr val="000000"/>
                </a:solidFill>
                <a:latin typeface="arial"/>
              </a:rPr>
              <a:t>new</a:t>
            </a:r>
            <a:r>
              <a:rPr b="0" lang="en-US" sz="2000" spc="-10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80" strike="noStrike">
                <a:solidFill>
                  <a:srgbClr val="000000"/>
                </a:solidFill>
                <a:latin typeface="arial"/>
              </a:rPr>
              <a:t>program.</a:t>
            </a:r>
            <a:endParaRPr b="0" lang="en-US" sz="2000" spc="-1" strike="noStrike">
              <a:latin typeface="Arial"/>
            </a:endParaRPr>
          </a:p>
          <a:p>
            <a:pPr marL="332640" indent="-319680">
              <a:lnSpc>
                <a:spcPct val="100000"/>
              </a:lnSpc>
              <a:spcBef>
                <a:spcPts val="431"/>
              </a:spcBef>
              <a:buClr>
                <a:srgbClr val="dd8046"/>
              </a:buClr>
              <a:buSzPct val="60000"/>
              <a:buFont typeface="Wingdings" charset="2"/>
              <a:buChar char=""/>
              <a:tabLst>
                <a:tab algn="l" pos="332280"/>
                <a:tab algn="l" pos="332640"/>
              </a:tabLst>
            </a:pPr>
            <a:r>
              <a:rPr b="0" lang="en-US" sz="2000" spc="-165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2000" spc="-140" strike="noStrike">
                <a:solidFill>
                  <a:srgbClr val="000000"/>
                </a:solidFill>
                <a:latin typeface="arial"/>
              </a:rPr>
              <a:t>more </a:t>
            </a:r>
            <a:r>
              <a:rPr b="0" lang="en-US" sz="2000" spc="-80" strike="noStrike">
                <a:solidFill>
                  <a:srgbClr val="000000"/>
                </a:solidFill>
                <a:latin typeface="arial"/>
              </a:rPr>
              <a:t>info: </a:t>
            </a:r>
            <a:r>
              <a:rPr b="0" lang="en-US" sz="2000" spc="-7" strike="noStrike">
                <a:solidFill>
                  <a:srgbClr val="000000"/>
                </a:solidFill>
                <a:latin typeface="Courier New"/>
              </a:rPr>
              <a:t>man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3</a:t>
            </a:r>
            <a:r>
              <a:rPr b="0" lang="en-US" sz="2000" spc="-86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Courier New"/>
              </a:rPr>
              <a:t>exec;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62" name="Group 3"/>
          <p:cNvGrpSpPr/>
          <p:nvPr/>
        </p:nvGrpSpPr>
        <p:grpSpPr>
          <a:xfrm>
            <a:off x="3000240" y="5214960"/>
            <a:ext cx="914040" cy="914040"/>
            <a:chOff x="3000240" y="5214960"/>
            <a:chExt cx="914040" cy="914040"/>
          </a:xfrm>
        </p:grpSpPr>
        <p:sp>
          <p:nvSpPr>
            <p:cNvPr id="163" name="CustomShape 4"/>
            <p:cNvSpPr/>
            <p:nvPr/>
          </p:nvSpPr>
          <p:spPr>
            <a:xfrm>
              <a:off x="3000240" y="5214960"/>
              <a:ext cx="914040" cy="914040"/>
            </a:xfrm>
            <a:custGeom>
              <a:avLst/>
              <a:gdLst/>
              <a:ah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49"/>
                  </a:lnTo>
                  <a:lnTo>
                    <a:pt x="7766" y="810117"/>
                  </a:lnTo>
                  <a:lnTo>
                    <a:pt x="29394" y="851952"/>
                  </a:lnTo>
                  <a:lnTo>
                    <a:pt x="62380" y="884943"/>
                  </a:lnTo>
                  <a:lnTo>
                    <a:pt x="104217" y="906579"/>
                  </a:lnTo>
                  <a:lnTo>
                    <a:pt x="152400" y="914349"/>
                  </a:lnTo>
                  <a:lnTo>
                    <a:pt x="762000" y="914349"/>
                  </a:lnTo>
                  <a:lnTo>
                    <a:pt x="810182" y="906579"/>
                  </a:lnTo>
                  <a:lnTo>
                    <a:pt x="852019" y="884943"/>
                  </a:lnTo>
                  <a:lnTo>
                    <a:pt x="885005" y="851952"/>
                  </a:lnTo>
                  <a:lnTo>
                    <a:pt x="906633" y="810117"/>
                  </a:lnTo>
                  <a:lnTo>
                    <a:pt x="914400" y="761949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5"/>
            <p:cNvSpPr/>
            <p:nvPr/>
          </p:nvSpPr>
          <p:spPr>
            <a:xfrm>
              <a:off x="3000240" y="5214960"/>
              <a:ext cx="914040" cy="914040"/>
            </a:xfrm>
            <a:custGeom>
              <a:avLst/>
              <a:gdLst/>
              <a:ah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1949"/>
                  </a:lnTo>
                  <a:lnTo>
                    <a:pt x="906633" y="810117"/>
                  </a:lnTo>
                  <a:lnTo>
                    <a:pt x="885005" y="851952"/>
                  </a:lnTo>
                  <a:lnTo>
                    <a:pt x="852019" y="884943"/>
                  </a:lnTo>
                  <a:lnTo>
                    <a:pt x="810182" y="906579"/>
                  </a:lnTo>
                  <a:lnTo>
                    <a:pt x="762000" y="914349"/>
                  </a:lnTo>
                  <a:lnTo>
                    <a:pt x="152400" y="914349"/>
                  </a:lnTo>
                  <a:lnTo>
                    <a:pt x="104217" y="906579"/>
                  </a:lnTo>
                  <a:lnTo>
                    <a:pt x="62380" y="884943"/>
                  </a:lnTo>
                  <a:lnTo>
                    <a:pt x="29394" y="851952"/>
                  </a:lnTo>
                  <a:lnTo>
                    <a:pt x="7766" y="810117"/>
                  </a:lnTo>
                  <a:lnTo>
                    <a:pt x="0" y="761949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19080">
              <a:solidFill>
                <a:srgbClr val="6b859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5" name="CustomShape 6"/>
          <p:cNvSpPr/>
          <p:nvPr/>
        </p:nvSpPr>
        <p:spPr>
          <a:xfrm>
            <a:off x="3130560" y="5374080"/>
            <a:ext cx="653760" cy="8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>
            <a:spAutoFit/>
          </a:bodyPr>
          <a:p>
            <a:pPr marL="12600" indent="191880">
              <a:lnSpc>
                <a:spcPts val="2149"/>
              </a:lnSpc>
              <a:spcBef>
                <a:spcPts val="181"/>
              </a:spcBef>
              <a:tabLst>
                <a:tab algn="l" pos="0"/>
              </a:tabLst>
            </a:pPr>
            <a:r>
              <a:rPr b="1" lang="en-US" sz="1800" spc="-106" strike="noStrike">
                <a:solidFill>
                  <a:srgbClr val="000000"/>
                </a:solidFill>
                <a:latin typeface="Trebuchet MS"/>
              </a:rPr>
              <a:t>P1  </a:t>
            </a:r>
            <a:r>
              <a:rPr b="1" lang="en-US" sz="1800" spc="-92" strike="noStrike">
                <a:solidFill>
                  <a:srgbClr val="000000"/>
                </a:solidFill>
                <a:latin typeface="Trebuchet MS"/>
              </a:rPr>
              <a:t>PID:2</a:t>
            </a:r>
            <a:r>
              <a:rPr b="1" lang="en-US" sz="1800" spc="-100" strike="noStrike">
                <a:solidFill>
                  <a:srgbClr val="000000"/>
                </a:solidFill>
                <a:latin typeface="Trebuchet M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66" name="Group 7"/>
          <p:cNvGrpSpPr/>
          <p:nvPr/>
        </p:nvGrpSpPr>
        <p:grpSpPr>
          <a:xfrm>
            <a:off x="4786200" y="5214960"/>
            <a:ext cx="914040" cy="914040"/>
            <a:chOff x="4786200" y="5214960"/>
            <a:chExt cx="914040" cy="914040"/>
          </a:xfrm>
        </p:grpSpPr>
        <p:sp>
          <p:nvSpPr>
            <p:cNvPr id="167" name="CustomShape 8"/>
            <p:cNvSpPr/>
            <p:nvPr/>
          </p:nvSpPr>
          <p:spPr>
            <a:xfrm>
              <a:off x="4786200" y="5214960"/>
              <a:ext cx="914040" cy="914040"/>
            </a:xfrm>
            <a:custGeom>
              <a:avLst/>
              <a:gdLst/>
              <a:ahLst/>
              <a:rect l="l" t="t" r="r" b="b"/>
              <a:pathLst>
                <a:path w="914400" h="914400">
                  <a:moveTo>
                    <a:pt x="761873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49"/>
                  </a:lnTo>
                  <a:lnTo>
                    <a:pt x="7766" y="810117"/>
                  </a:lnTo>
                  <a:lnTo>
                    <a:pt x="29394" y="851952"/>
                  </a:lnTo>
                  <a:lnTo>
                    <a:pt x="62380" y="884943"/>
                  </a:lnTo>
                  <a:lnTo>
                    <a:pt x="104217" y="906579"/>
                  </a:lnTo>
                  <a:lnTo>
                    <a:pt x="152400" y="914349"/>
                  </a:lnTo>
                  <a:lnTo>
                    <a:pt x="761873" y="914349"/>
                  </a:lnTo>
                  <a:lnTo>
                    <a:pt x="810068" y="906579"/>
                  </a:lnTo>
                  <a:lnTo>
                    <a:pt x="851937" y="884943"/>
                  </a:lnTo>
                  <a:lnTo>
                    <a:pt x="884960" y="851952"/>
                  </a:lnTo>
                  <a:lnTo>
                    <a:pt x="906620" y="810117"/>
                  </a:lnTo>
                  <a:lnTo>
                    <a:pt x="914400" y="761949"/>
                  </a:lnTo>
                  <a:lnTo>
                    <a:pt x="914400" y="152400"/>
                  </a:lnTo>
                  <a:lnTo>
                    <a:pt x="906620" y="104217"/>
                  </a:lnTo>
                  <a:lnTo>
                    <a:pt x="884960" y="62380"/>
                  </a:lnTo>
                  <a:lnTo>
                    <a:pt x="851937" y="29394"/>
                  </a:lnTo>
                  <a:lnTo>
                    <a:pt x="810068" y="7766"/>
                  </a:lnTo>
                  <a:lnTo>
                    <a:pt x="761873" y="0"/>
                  </a:lnTo>
                  <a:close/>
                </a:path>
              </a:pathLst>
            </a:custGeom>
            <a:solidFill>
              <a:srgbClr val="e6ded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9"/>
            <p:cNvSpPr/>
            <p:nvPr/>
          </p:nvSpPr>
          <p:spPr>
            <a:xfrm>
              <a:off x="4786200" y="5214960"/>
              <a:ext cx="914040" cy="914040"/>
            </a:xfrm>
            <a:custGeom>
              <a:avLst/>
              <a:gdLst/>
              <a:ah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1873" y="0"/>
                  </a:lnTo>
                  <a:lnTo>
                    <a:pt x="810068" y="7766"/>
                  </a:lnTo>
                  <a:lnTo>
                    <a:pt x="851937" y="29394"/>
                  </a:lnTo>
                  <a:lnTo>
                    <a:pt x="884960" y="62380"/>
                  </a:lnTo>
                  <a:lnTo>
                    <a:pt x="906620" y="104217"/>
                  </a:lnTo>
                  <a:lnTo>
                    <a:pt x="914400" y="152400"/>
                  </a:lnTo>
                  <a:lnTo>
                    <a:pt x="914400" y="761949"/>
                  </a:lnTo>
                  <a:lnTo>
                    <a:pt x="906620" y="810117"/>
                  </a:lnTo>
                  <a:lnTo>
                    <a:pt x="884960" y="851952"/>
                  </a:lnTo>
                  <a:lnTo>
                    <a:pt x="851937" y="884943"/>
                  </a:lnTo>
                  <a:lnTo>
                    <a:pt x="810068" y="906579"/>
                  </a:lnTo>
                  <a:lnTo>
                    <a:pt x="761873" y="914349"/>
                  </a:lnTo>
                  <a:lnTo>
                    <a:pt x="152400" y="914349"/>
                  </a:lnTo>
                  <a:lnTo>
                    <a:pt x="104217" y="906579"/>
                  </a:lnTo>
                  <a:lnTo>
                    <a:pt x="62380" y="884943"/>
                  </a:lnTo>
                  <a:lnTo>
                    <a:pt x="29394" y="851952"/>
                  </a:lnTo>
                  <a:lnTo>
                    <a:pt x="7766" y="810117"/>
                  </a:lnTo>
                  <a:lnTo>
                    <a:pt x="0" y="761949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19080">
              <a:solidFill>
                <a:srgbClr val="6b859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" name="CustomShape 10"/>
          <p:cNvSpPr/>
          <p:nvPr/>
        </p:nvSpPr>
        <p:spPr>
          <a:xfrm>
            <a:off x="4917240" y="5374080"/>
            <a:ext cx="653760" cy="8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>
            <a:spAutoFit/>
          </a:bodyPr>
          <a:p>
            <a:pPr marL="12600" indent="191880">
              <a:lnSpc>
                <a:spcPts val="2149"/>
              </a:lnSpc>
              <a:spcBef>
                <a:spcPts val="181"/>
              </a:spcBef>
              <a:tabLst>
                <a:tab algn="l" pos="0"/>
              </a:tabLst>
            </a:pPr>
            <a:r>
              <a:rPr b="1" lang="en-US" sz="1800" spc="-106" strike="noStrike">
                <a:solidFill>
                  <a:srgbClr val="000000"/>
                </a:solidFill>
                <a:latin typeface="Trebuchet MS"/>
              </a:rPr>
              <a:t>P1  </a:t>
            </a:r>
            <a:r>
              <a:rPr b="1" lang="en-US" sz="1800" spc="-92" strike="noStrike">
                <a:solidFill>
                  <a:srgbClr val="000000"/>
                </a:solidFill>
                <a:latin typeface="Trebuchet MS"/>
              </a:rPr>
              <a:t>PID:2</a:t>
            </a:r>
            <a:r>
              <a:rPr b="1" lang="en-US" sz="1800" spc="-100" strike="noStrike">
                <a:solidFill>
                  <a:srgbClr val="000000"/>
                </a:solidFill>
                <a:latin typeface="Trebuchet M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4008600" y="5378400"/>
            <a:ext cx="60228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800" spc="-106" strike="noStrike">
                <a:solidFill>
                  <a:srgbClr val="000000"/>
                </a:solidFill>
                <a:latin typeface="Trebuchet MS"/>
              </a:rPr>
              <a:t>Ex</a:t>
            </a:r>
            <a:r>
              <a:rPr b="1" lang="en-US" sz="1800" spc="-197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1800" spc="-171" strike="noStrike">
                <a:solidFill>
                  <a:srgbClr val="000000"/>
                </a:solidFill>
                <a:latin typeface="Trebuchet MS"/>
              </a:rPr>
              <a:t>c</a:t>
            </a:r>
            <a:r>
              <a:rPr b="1" lang="en-US" sz="1800" spc="-100" strike="noStrike">
                <a:solidFill>
                  <a:srgbClr val="000000"/>
                </a:solidFill>
                <a:latin typeface="Trebuchet MS"/>
              </a:rPr>
              <a:t>()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71" name="Group 12"/>
          <p:cNvGrpSpPr/>
          <p:nvPr/>
        </p:nvGrpSpPr>
        <p:grpSpPr>
          <a:xfrm>
            <a:off x="3875400" y="5451480"/>
            <a:ext cx="1162440" cy="504000"/>
            <a:chOff x="3875400" y="5451480"/>
            <a:chExt cx="1162440" cy="504000"/>
          </a:xfrm>
        </p:grpSpPr>
        <p:sp>
          <p:nvSpPr>
            <p:cNvPr id="172" name="CustomShape 13"/>
            <p:cNvSpPr/>
            <p:nvPr/>
          </p:nvSpPr>
          <p:spPr>
            <a:xfrm>
              <a:off x="3875400" y="5451480"/>
              <a:ext cx="1162440" cy="5040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14"/>
            <p:cNvSpPr/>
            <p:nvPr/>
          </p:nvSpPr>
          <p:spPr>
            <a:xfrm>
              <a:off x="3914640" y="5566320"/>
              <a:ext cx="871560" cy="213480"/>
            </a:xfrm>
            <a:custGeom>
              <a:avLst/>
              <a:gdLst/>
              <a:ahLst/>
              <a:rect l="l" t="t" r="r" b="b"/>
              <a:pathLst>
                <a:path w="871854" h="213995">
                  <a:moveTo>
                    <a:pt x="736275" y="130889"/>
                  </a:moveTo>
                  <a:lnTo>
                    <a:pt x="669416" y="169733"/>
                  </a:lnTo>
                  <a:lnTo>
                    <a:pt x="662316" y="176005"/>
                  </a:lnTo>
                  <a:lnTo>
                    <a:pt x="658336" y="184217"/>
                  </a:lnTo>
                  <a:lnTo>
                    <a:pt x="657736" y="193325"/>
                  </a:lnTo>
                  <a:lnTo>
                    <a:pt x="660780" y="202283"/>
                  </a:lnTo>
                  <a:lnTo>
                    <a:pt x="667057" y="209354"/>
                  </a:lnTo>
                  <a:lnTo>
                    <a:pt x="675274" y="213334"/>
                  </a:lnTo>
                  <a:lnTo>
                    <a:pt x="684373" y="213944"/>
                  </a:lnTo>
                  <a:lnTo>
                    <a:pt x="693292" y="210906"/>
                  </a:lnTo>
                  <a:lnTo>
                    <a:pt x="830762" y="131049"/>
                  </a:lnTo>
                  <a:lnTo>
                    <a:pt x="736275" y="130889"/>
                  </a:lnTo>
                  <a:close/>
                  <a:moveTo>
                    <a:pt x="763513" y="115063"/>
                  </a:moveTo>
                  <a:lnTo>
                    <a:pt x="736275" y="130889"/>
                  </a:lnTo>
                  <a:lnTo>
                    <a:pt x="824357" y="131049"/>
                  </a:lnTo>
                  <a:lnTo>
                    <a:pt x="824357" y="127785"/>
                  </a:lnTo>
                  <a:lnTo>
                    <a:pt x="812291" y="127785"/>
                  </a:lnTo>
                  <a:lnTo>
                    <a:pt x="790674" y="115113"/>
                  </a:lnTo>
                  <a:lnTo>
                    <a:pt x="763513" y="115063"/>
                  </a:lnTo>
                  <a:close/>
                  <a:moveTo>
                    <a:pt x="812380" y="99277"/>
                  </a:moveTo>
                  <a:lnTo>
                    <a:pt x="812331" y="115152"/>
                  </a:lnTo>
                  <a:lnTo>
                    <a:pt x="824357" y="115174"/>
                  </a:lnTo>
                  <a:lnTo>
                    <a:pt x="824357" y="131049"/>
                  </a:lnTo>
                  <a:lnTo>
                    <a:pt x="830762" y="131049"/>
                  </a:lnTo>
                  <a:lnTo>
                    <a:pt x="871601" y="107325"/>
                  </a:lnTo>
                  <a:lnTo>
                    <a:pt x="857905" y="99299"/>
                  </a:lnTo>
                  <a:lnTo>
                    <a:pt x="824357" y="99299"/>
                  </a:lnTo>
                  <a:lnTo>
                    <a:pt x="812380" y="99277"/>
                  </a:lnTo>
                  <a:close/>
                  <a:moveTo>
                    <a:pt x="0" y="113675"/>
                  </a:moveTo>
                  <a:lnTo>
                    <a:pt x="0" y="129550"/>
                  </a:lnTo>
                  <a:lnTo>
                    <a:pt x="736275" y="130889"/>
                  </a:lnTo>
                  <a:lnTo>
                    <a:pt x="763513" y="115063"/>
                  </a:lnTo>
                  <a:lnTo>
                    <a:pt x="0" y="113675"/>
                  </a:lnTo>
                  <a:close/>
                  <a:moveTo>
                    <a:pt x="790674" y="115113"/>
                  </a:moveTo>
                  <a:lnTo>
                    <a:pt x="812291" y="127785"/>
                  </a:lnTo>
                  <a:lnTo>
                    <a:pt x="812331" y="115152"/>
                  </a:lnTo>
                  <a:lnTo>
                    <a:pt x="790674" y="115113"/>
                  </a:lnTo>
                  <a:close/>
                  <a:moveTo>
                    <a:pt x="812331" y="115152"/>
                  </a:moveTo>
                  <a:lnTo>
                    <a:pt x="812291" y="127785"/>
                  </a:lnTo>
                  <a:lnTo>
                    <a:pt x="824357" y="127785"/>
                  </a:lnTo>
                  <a:lnTo>
                    <a:pt x="824357" y="115174"/>
                  </a:lnTo>
                  <a:lnTo>
                    <a:pt x="812331" y="115152"/>
                  </a:lnTo>
                  <a:close/>
                  <a:moveTo>
                    <a:pt x="790752" y="99238"/>
                  </a:moveTo>
                  <a:lnTo>
                    <a:pt x="777112" y="107163"/>
                  </a:lnTo>
                  <a:lnTo>
                    <a:pt x="790674" y="115113"/>
                  </a:lnTo>
                  <a:lnTo>
                    <a:pt x="812331" y="115152"/>
                  </a:lnTo>
                  <a:lnTo>
                    <a:pt x="812380" y="99277"/>
                  </a:lnTo>
                  <a:lnTo>
                    <a:pt x="790752" y="99238"/>
                  </a:lnTo>
                  <a:close/>
                  <a:moveTo>
                    <a:pt x="777112" y="107163"/>
                  </a:moveTo>
                  <a:lnTo>
                    <a:pt x="763513" y="115063"/>
                  </a:lnTo>
                  <a:lnTo>
                    <a:pt x="790674" y="115113"/>
                  </a:lnTo>
                  <a:lnTo>
                    <a:pt x="777112" y="107163"/>
                  </a:lnTo>
                  <a:close/>
                  <a:moveTo>
                    <a:pt x="763508" y="99188"/>
                  </a:moveTo>
                  <a:lnTo>
                    <a:pt x="777112" y="107163"/>
                  </a:lnTo>
                  <a:lnTo>
                    <a:pt x="790752" y="99238"/>
                  </a:lnTo>
                  <a:lnTo>
                    <a:pt x="763508" y="99188"/>
                  </a:lnTo>
                  <a:close/>
                  <a:moveTo>
                    <a:pt x="824458" y="86650"/>
                  </a:moveTo>
                  <a:lnTo>
                    <a:pt x="812419" y="86650"/>
                  </a:lnTo>
                  <a:lnTo>
                    <a:pt x="812380" y="99277"/>
                  </a:lnTo>
                  <a:lnTo>
                    <a:pt x="824357" y="99299"/>
                  </a:lnTo>
                  <a:lnTo>
                    <a:pt x="824458" y="86650"/>
                  </a:lnTo>
                  <a:close/>
                  <a:moveTo>
                    <a:pt x="684754" y="0"/>
                  </a:moveTo>
                  <a:lnTo>
                    <a:pt x="675655" y="585"/>
                  </a:lnTo>
                  <a:lnTo>
                    <a:pt x="667438" y="4528"/>
                  </a:lnTo>
                  <a:lnTo>
                    <a:pt x="661162" y="11555"/>
                  </a:lnTo>
                  <a:lnTo>
                    <a:pt x="658044" y="20524"/>
                  </a:lnTo>
                  <a:lnTo>
                    <a:pt x="658606" y="29649"/>
                  </a:lnTo>
                  <a:lnTo>
                    <a:pt x="662572" y="37883"/>
                  </a:lnTo>
                  <a:lnTo>
                    <a:pt x="669671" y="44181"/>
                  </a:lnTo>
                  <a:lnTo>
                    <a:pt x="736342" y="83264"/>
                  </a:lnTo>
                  <a:lnTo>
                    <a:pt x="824484" y="83424"/>
                  </a:lnTo>
                  <a:lnTo>
                    <a:pt x="824357" y="99299"/>
                  </a:lnTo>
                  <a:lnTo>
                    <a:pt x="857905" y="99299"/>
                  </a:lnTo>
                  <a:lnTo>
                    <a:pt x="693674" y="3046"/>
                  </a:lnTo>
                  <a:lnTo>
                    <a:pt x="684754" y="0"/>
                  </a:lnTo>
                  <a:close/>
                  <a:moveTo>
                    <a:pt x="812419" y="86650"/>
                  </a:moveTo>
                  <a:lnTo>
                    <a:pt x="790752" y="99238"/>
                  </a:lnTo>
                  <a:lnTo>
                    <a:pt x="812380" y="99277"/>
                  </a:lnTo>
                  <a:lnTo>
                    <a:pt x="812419" y="86650"/>
                  </a:lnTo>
                  <a:close/>
                  <a:moveTo>
                    <a:pt x="736342" y="83264"/>
                  </a:moveTo>
                  <a:lnTo>
                    <a:pt x="763508" y="99188"/>
                  </a:lnTo>
                  <a:lnTo>
                    <a:pt x="790752" y="99238"/>
                  </a:lnTo>
                  <a:lnTo>
                    <a:pt x="812419" y="86650"/>
                  </a:lnTo>
                  <a:lnTo>
                    <a:pt x="824458" y="86650"/>
                  </a:lnTo>
                  <a:lnTo>
                    <a:pt x="824484" y="83424"/>
                  </a:lnTo>
                  <a:lnTo>
                    <a:pt x="736342" y="83264"/>
                  </a:lnTo>
                  <a:close/>
                  <a:moveTo>
                    <a:pt x="0" y="81925"/>
                  </a:moveTo>
                  <a:lnTo>
                    <a:pt x="0" y="97800"/>
                  </a:lnTo>
                  <a:lnTo>
                    <a:pt x="763508" y="99188"/>
                  </a:lnTo>
                  <a:lnTo>
                    <a:pt x="736342" y="83264"/>
                  </a:lnTo>
                  <a:lnTo>
                    <a:pt x="0" y="819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4" name="CustomShape 15"/>
          <p:cNvSpPr/>
          <p:nvPr/>
        </p:nvSpPr>
        <p:spPr>
          <a:xfrm>
            <a:off x="2865240" y="6163920"/>
            <a:ext cx="1219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Old</a:t>
            </a:r>
            <a:r>
              <a:rPr b="0" lang="en-US" sz="1800" spc="-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11" strike="noStrike">
                <a:solidFill>
                  <a:srgbClr val="000000"/>
                </a:solidFill>
                <a:latin typeface="arial"/>
              </a:rPr>
              <a:t>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16"/>
          <p:cNvSpPr/>
          <p:nvPr/>
        </p:nvSpPr>
        <p:spPr>
          <a:xfrm>
            <a:off x="4579920" y="6163920"/>
            <a:ext cx="128232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14" strike="noStrike">
                <a:solidFill>
                  <a:srgbClr val="000000"/>
                </a:solidFill>
                <a:latin typeface="arial"/>
              </a:rPr>
              <a:t>New</a:t>
            </a:r>
            <a:r>
              <a:rPr b="0" lang="en-US" sz="18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14" strike="noStrike">
                <a:solidFill>
                  <a:srgbClr val="000000"/>
                </a:solidFill>
                <a:latin typeface="arial"/>
              </a:rPr>
              <a:t>Program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91560" y="340920"/>
            <a:ext cx="6860880" cy="13543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4400" spc="-52" strike="noStrike">
                <a:solidFill>
                  <a:srgbClr val="775f54"/>
                </a:solidFill>
                <a:latin typeface="arial"/>
              </a:rPr>
              <a:t>“</a:t>
            </a:r>
            <a:r>
              <a:rPr b="0" lang="en-US" sz="4400" spc="-52" strike="noStrike">
                <a:solidFill>
                  <a:srgbClr val="775f54"/>
                </a:solidFill>
                <a:latin typeface="arial"/>
              </a:rPr>
              <a:t>fork()” </a:t>
            </a:r>
            <a:r>
              <a:rPr b="0" lang="en-US" sz="4400" spc="-185" strike="noStrike">
                <a:solidFill>
                  <a:srgbClr val="775f54"/>
                </a:solidFill>
                <a:latin typeface="arial"/>
              </a:rPr>
              <a:t>and </a:t>
            </a:r>
            <a:r>
              <a:rPr b="0" lang="en-US" sz="4400" spc="-165" strike="noStrike">
                <a:solidFill>
                  <a:srgbClr val="775f54"/>
                </a:solidFill>
                <a:latin typeface="arial"/>
              </a:rPr>
              <a:t>“exec()”</a:t>
            </a:r>
            <a:r>
              <a:rPr b="0" lang="en-US" sz="4400" spc="38" strike="noStrike">
                <a:solidFill>
                  <a:srgbClr val="775f54"/>
                </a:solidFill>
                <a:latin typeface="arial"/>
              </a:rPr>
              <a:t> </a:t>
            </a:r>
            <a:r>
              <a:rPr b="0" lang="en-US" sz="4400" spc="-287" strike="noStrike">
                <a:solidFill>
                  <a:srgbClr val="775f54"/>
                </a:solidFill>
                <a:latin typeface="arial"/>
              </a:rPr>
              <a:t>combined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91560" y="1595520"/>
            <a:ext cx="7862040" cy="9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332640" indent="-319680">
              <a:lnSpc>
                <a:spcPts val="3600"/>
              </a:lnSpc>
              <a:spcBef>
                <a:spcPts val="125"/>
              </a:spcBef>
              <a:buClr>
                <a:srgbClr val="dd8046"/>
              </a:buClr>
              <a:buSzPct val="60000"/>
              <a:buFont typeface="Wingdings" charset="2"/>
              <a:buChar char=""/>
              <a:tabLst>
                <a:tab algn="l" pos="332640"/>
              </a:tabLst>
            </a:pPr>
            <a:r>
              <a:rPr b="0" lang="en-US" sz="2900" spc="-75" strike="noStrike">
                <a:solidFill>
                  <a:srgbClr val="000000"/>
                </a:solidFill>
                <a:latin typeface="arial"/>
              </a:rPr>
              <a:t>Often </a:t>
            </a:r>
            <a:r>
              <a:rPr b="0" lang="en-US" sz="2900" spc="-7" strike="noStrike">
                <a:solidFill>
                  <a:srgbClr val="000000"/>
                </a:solidFill>
                <a:latin typeface="arial"/>
              </a:rPr>
              <a:t>after </a:t>
            </a:r>
            <a:r>
              <a:rPr b="0" lang="en-US" sz="2900" spc="-111" strike="noStrike">
                <a:solidFill>
                  <a:srgbClr val="000000"/>
                </a:solidFill>
                <a:latin typeface="arial"/>
              </a:rPr>
              <a:t>doing </a:t>
            </a:r>
            <a:r>
              <a:rPr b="0" lang="en-US" sz="2900" spc="-7" strike="noStrike">
                <a:solidFill>
                  <a:srgbClr val="000000"/>
                </a:solidFill>
                <a:latin typeface="Courier New"/>
              </a:rPr>
              <a:t>fork() </a:t>
            </a:r>
            <a:r>
              <a:rPr b="0" lang="en-US" sz="2900" spc="-197" strike="noStrike">
                <a:solidFill>
                  <a:srgbClr val="000000"/>
                </a:solidFill>
                <a:latin typeface="arial"/>
              </a:rPr>
              <a:t>we </a:t>
            </a:r>
            <a:r>
              <a:rPr b="0" lang="en-US" sz="2900" spc="-165" strike="noStrike">
                <a:solidFill>
                  <a:srgbClr val="000000"/>
                </a:solidFill>
                <a:latin typeface="arial"/>
              </a:rPr>
              <a:t>want </a:t>
            </a:r>
            <a:r>
              <a:rPr b="0" lang="en-US" sz="2900" spc="-92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2900" spc="-55" strike="noStrike">
                <a:solidFill>
                  <a:srgbClr val="000000"/>
                </a:solidFill>
                <a:latin typeface="arial"/>
              </a:rPr>
              <a:t>load </a:t>
            </a:r>
            <a:r>
              <a:rPr b="0" lang="en-US" sz="2900" spc="-15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900" spc="-37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900" spc="-245" strike="noStrike">
                <a:solidFill>
                  <a:srgbClr val="000000"/>
                </a:solidFill>
                <a:latin typeface="arial"/>
              </a:rPr>
              <a:t>new  </a:t>
            </a:r>
            <a:r>
              <a:rPr b="0" lang="en-US" sz="2900" spc="-106" strike="noStrike">
                <a:solidFill>
                  <a:srgbClr val="000000"/>
                </a:solidFill>
                <a:latin typeface="arial"/>
              </a:rPr>
              <a:t>program </a:t>
            </a:r>
            <a:r>
              <a:rPr b="0" lang="en-US" sz="2900" spc="-137" strike="noStrike">
                <a:solidFill>
                  <a:srgbClr val="000000"/>
                </a:solidFill>
                <a:latin typeface="arial"/>
              </a:rPr>
              <a:t>into </a:t>
            </a:r>
            <a:r>
              <a:rPr b="0" lang="en-US" sz="2900" spc="-177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900" spc="-131" strike="noStrike">
                <a:solidFill>
                  <a:srgbClr val="000000"/>
                </a:solidFill>
                <a:latin typeface="arial"/>
              </a:rPr>
              <a:t>child. </a:t>
            </a:r>
            <a:r>
              <a:rPr b="0" i="1" lang="en-US" sz="2900" spc="-250" strike="noStrike">
                <a:solidFill>
                  <a:srgbClr val="000000"/>
                </a:solidFill>
                <a:latin typeface="Arial"/>
              </a:rPr>
              <a:t>E.g.</a:t>
            </a:r>
            <a:r>
              <a:rPr b="0" lang="en-US" sz="2900" spc="-250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2900" spc="-12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900" spc="13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900" spc="-202" strike="noStrike">
                <a:solidFill>
                  <a:srgbClr val="000000"/>
                </a:solidFill>
                <a:latin typeface="arial"/>
              </a:rPr>
              <a:t>shell</a:t>
            </a:r>
            <a:endParaRPr b="0" lang="en-US" sz="2900" spc="-1" strike="noStrike">
              <a:latin typeface="Arial"/>
            </a:endParaRPr>
          </a:p>
        </p:txBody>
      </p:sp>
      <p:grpSp>
        <p:nvGrpSpPr>
          <p:cNvPr id="178" name="Group 3"/>
          <p:cNvGrpSpPr/>
          <p:nvPr/>
        </p:nvGrpSpPr>
        <p:grpSpPr>
          <a:xfrm>
            <a:off x="214200" y="4500720"/>
            <a:ext cx="914040" cy="914040"/>
            <a:chOff x="214200" y="4500720"/>
            <a:chExt cx="914040" cy="914040"/>
          </a:xfrm>
        </p:grpSpPr>
        <p:sp>
          <p:nvSpPr>
            <p:cNvPr id="179" name="CustomShape 4"/>
            <p:cNvSpPr/>
            <p:nvPr/>
          </p:nvSpPr>
          <p:spPr>
            <a:xfrm>
              <a:off x="214200" y="4500720"/>
              <a:ext cx="914040" cy="914040"/>
            </a:xfrm>
            <a:custGeom>
              <a:avLst/>
              <a:gdLst/>
              <a:ah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9" y="810134"/>
                  </a:lnTo>
                  <a:lnTo>
                    <a:pt x="29405" y="851964"/>
                  </a:lnTo>
                  <a:lnTo>
                    <a:pt x="62396" y="884968"/>
                  </a:lnTo>
                  <a:lnTo>
                    <a:pt x="104231" y="906621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68" y="906621"/>
                  </a:lnTo>
                  <a:lnTo>
                    <a:pt x="852003" y="884968"/>
                  </a:lnTo>
                  <a:lnTo>
                    <a:pt x="884994" y="851964"/>
                  </a:lnTo>
                  <a:lnTo>
                    <a:pt x="906630" y="810134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0" y="104217"/>
                  </a:lnTo>
                  <a:lnTo>
                    <a:pt x="884994" y="62380"/>
                  </a:lnTo>
                  <a:lnTo>
                    <a:pt x="852003" y="29394"/>
                  </a:lnTo>
                  <a:lnTo>
                    <a:pt x="810168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5"/>
            <p:cNvSpPr/>
            <p:nvPr/>
          </p:nvSpPr>
          <p:spPr>
            <a:xfrm>
              <a:off x="214200" y="4500720"/>
              <a:ext cx="914040" cy="914040"/>
            </a:xfrm>
            <a:custGeom>
              <a:avLst/>
              <a:gdLst/>
              <a:ah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68" y="7766"/>
                  </a:lnTo>
                  <a:lnTo>
                    <a:pt x="852003" y="29394"/>
                  </a:lnTo>
                  <a:lnTo>
                    <a:pt x="884994" y="62380"/>
                  </a:lnTo>
                  <a:lnTo>
                    <a:pt x="906630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0" y="810134"/>
                  </a:lnTo>
                  <a:lnTo>
                    <a:pt x="884994" y="851964"/>
                  </a:lnTo>
                  <a:lnTo>
                    <a:pt x="852003" y="884968"/>
                  </a:lnTo>
                  <a:lnTo>
                    <a:pt x="810168" y="906621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31" y="906621"/>
                  </a:lnTo>
                  <a:lnTo>
                    <a:pt x="62396" y="884968"/>
                  </a:lnTo>
                  <a:lnTo>
                    <a:pt x="29405" y="851964"/>
                  </a:lnTo>
                  <a:lnTo>
                    <a:pt x="7769" y="810134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19080">
              <a:solidFill>
                <a:srgbClr val="6b859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1" name="CustomShape 6"/>
          <p:cNvSpPr/>
          <p:nvPr/>
        </p:nvSpPr>
        <p:spPr>
          <a:xfrm>
            <a:off x="344160" y="4659480"/>
            <a:ext cx="653760" cy="8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>
            <a:spAutoFit/>
          </a:bodyPr>
          <a:p>
            <a:pPr marL="12600" indent="187200">
              <a:lnSpc>
                <a:spcPts val="2149"/>
              </a:lnSpc>
              <a:spcBef>
                <a:spcPts val="181"/>
              </a:spcBef>
              <a:tabLst>
                <a:tab algn="l" pos="0"/>
              </a:tabLst>
            </a:pPr>
            <a:r>
              <a:rPr b="1" lang="en-US" sz="1800" spc="-86" strike="noStrike">
                <a:solidFill>
                  <a:srgbClr val="000000"/>
                </a:solidFill>
                <a:latin typeface="Trebuchet MS"/>
              </a:rPr>
              <a:t>C1  </a:t>
            </a:r>
            <a:r>
              <a:rPr b="1" lang="en-US" sz="1800" spc="-92" strike="noStrike">
                <a:solidFill>
                  <a:srgbClr val="000000"/>
                </a:solidFill>
                <a:latin typeface="Trebuchet MS"/>
              </a:rPr>
              <a:t>PID:3</a:t>
            </a:r>
            <a:r>
              <a:rPr b="1" lang="en-US" sz="1800" spc="-100" strike="noStrike">
                <a:solidFill>
                  <a:srgbClr val="000000"/>
                </a:solidFill>
                <a:latin typeface="Trebuchet M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82" name="Group 7"/>
          <p:cNvGrpSpPr/>
          <p:nvPr/>
        </p:nvGrpSpPr>
        <p:grpSpPr>
          <a:xfrm>
            <a:off x="2000160" y="4500720"/>
            <a:ext cx="914040" cy="914040"/>
            <a:chOff x="2000160" y="4500720"/>
            <a:chExt cx="914040" cy="914040"/>
          </a:xfrm>
        </p:grpSpPr>
        <p:sp>
          <p:nvSpPr>
            <p:cNvPr id="183" name="CustomShape 8"/>
            <p:cNvSpPr/>
            <p:nvPr/>
          </p:nvSpPr>
          <p:spPr>
            <a:xfrm>
              <a:off x="2000160" y="4500720"/>
              <a:ext cx="914040" cy="914040"/>
            </a:xfrm>
            <a:custGeom>
              <a:avLst/>
              <a:gdLst/>
              <a:ah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34"/>
                  </a:lnTo>
                  <a:lnTo>
                    <a:pt x="29394" y="851964"/>
                  </a:lnTo>
                  <a:lnTo>
                    <a:pt x="62380" y="884968"/>
                  </a:lnTo>
                  <a:lnTo>
                    <a:pt x="104217" y="906621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82" y="906621"/>
                  </a:lnTo>
                  <a:lnTo>
                    <a:pt x="852019" y="884968"/>
                  </a:lnTo>
                  <a:lnTo>
                    <a:pt x="885005" y="851964"/>
                  </a:lnTo>
                  <a:lnTo>
                    <a:pt x="906633" y="810134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e6ded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9"/>
            <p:cNvSpPr/>
            <p:nvPr/>
          </p:nvSpPr>
          <p:spPr>
            <a:xfrm>
              <a:off x="2000160" y="4500720"/>
              <a:ext cx="914040" cy="914040"/>
            </a:xfrm>
            <a:custGeom>
              <a:avLst/>
              <a:gdLst/>
              <a:ah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3" y="810134"/>
                  </a:lnTo>
                  <a:lnTo>
                    <a:pt x="885005" y="851964"/>
                  </a:lnTo>
                  <a:lnTo>
                    <a:pt x="852019" y="884968"/>
                  </a:lnTo>
                  <a:lnTo>
                    <a:pt x="810182" y="906621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17" y="906621"/>
                  </a:lnTo>
                  <a:lnTo>
                    <a:pt x="62380" y="884968"/>
                  </a:lnTo>
                  <a:lnTo>
                    <a:pt x="29394" y="851964"/>
                  </a:lnTo>
                  <a:lnTo>
                    <a:pt x="7766" y="810134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19080">
              <a:solidFill>
                <a:srgbClr val="6b859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5" name="CustomShape 10"/>
          <p:cNvSpPr/>
          <p:nvPr/>
        </p:nvSpPr>
        <p:spPr>
          <a:xfrm>
            <a:off x="2130840" y="4659480"/>
            <a:ext cx="653760" cy="8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>
            <a:spAutoFit/>
          </a:bodyPr>
          <a:p>
            <a:pPr marL="12600" indent="187200">
              <a:lnSpc>
                <a:spcPts val="2149"/>
              </a:lnSpc>
              <a:spcBef>
                <a:spcPts val="181"/>
              </a:spcBef>
              <a:tabLst>
                <a:tab algn="l" pos="0"/>
              </a:tabLst>
            </a:pPr>
            <a:r>
              <a:rPr b="1" lang="en-US" sz="1800" spc="-86" strike="noStrike">
                <a:solidFill>
                  <a:srgbClr val="000000"/>
                </a:solidFill>
                <a:latin typeface="Trebuchet MS"/>
              </a:rPr>
              <a:t>C1  </a:t>
            </a:r>
            <a:r>
              <a:rPr b="1" lang="en-US" sz="1800" spc="-92" strike="noStrike">
                <a:solidFill>
                  <a:srgbClr val="000000"/>
                </a:solidFill>
                <a:latin typeface="Trebuchet MS"/>
              </a:rPr>
              <a:t>PID:3</a:t>
            </a:r>
            <a:r>
              <a:rPr b="1" lang="en-US" sz="1800" spc="-100" strike="noStrike">
                <a:solidFill>
                  <a:srgbClr val="000000"/>
                </a:solidFill>
                <a:latin typeface="Trebuchet M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11"/>
          <p:cNvSpPr/>
          <p:nvPr/>
        </p:nvSpPr>
        <p:spPr>
          <a:xfrm>
            <a:off x="1161720" y="4663440"/>
            <a:ext cx="75528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800" spc="-216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1800" spc="-140" strike="noStrike">
                <a:solidFill>
                  <a:srgbClr val="000000"/>
                </a:solidFill>
                <a:latin typeface="Trebuchet MS"/>
              </a:rPr>
              <a:t>xe</a:t>
            </a:r>
            <a:r>
              <a:rPr b="1" lang="en-US" sz="1800" spc="-126" strike="noStrike">
                <a:solidFill>
                  <a:srgbClr val="000000"/>
                </a:solidFill>
                <a:latin typeface="Trebuchet MS"/>
              </a:rPr>
              <a:t>c</a:t>
            </a:r>
            <a:r>
              <a:rPr b="1" lang="en-US" sz="1800" spc="-100" strike="noStrike">
                <a:solidFill>
                  <a:srgbClr val="000000"/>
                </a:solidFill>
                <a:latin typeface="Trebuchet MS"/>
              </a:rPr>
              <a:t>(</a:t>
            </a:r>
            <a:r>
              <a:rPr b="1" lang="en-US" sz="1800" spc="-41" strike="noStrike">
                <a:solidFill>
                  <a:srgbClr val="000000"/>
                </a:solidFill>
                <a:latin typeface="Trebuchet MS"/>
              </a:rPr>
              <a:t>ls</a:t>
            </a:r>
            <a:r>
              <a:rPr b="1" lang="en-US" sz="1800" spc="-100" strike="noStrike">
                <a:solidFill>
                  <a:srgbClr val="000000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87" name="Group 12"/>
          <p:cNvGrpSpPr/>
          <p:nvPr/>
        </p:nvGrpSpPr>
        <p:grpSpPr>
          <a:xfrm>
            <a:off x="1089720" y="4737960"/>
            <a:ext cx="1162440" cy="502560"/>
            <a:chOff x="1089720" y="4737960"/>
            <a:chExt cx="1162440" cy="502560"/>
          </a:xfrm>
        </p:grpSpPr>
        <p:sp>
          <p:nvSpPr>
            <p:cNvPr id="188" name="CustomShape 13"/>
            <p:cNvSpPr/>
            <p:nvPr/>
          </p:nvSpPr>
          <p:spPr>
            <a:xfrm>
              <a:off x="1089720" y="4737960"/>
              <a:ext cx="1162440" cy="502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4"/>
            <p:cNvSpPr/>
            <p:nvPr/>
          </p:nvSpPr>
          <p:spPr>
            <a:xfrm>
              <a:off x="1128600" y="4852080"/>
              <a:ext cx="871560" cy="213480"/>
            </a:xfrm>
            <a:custGeom>
              <a:avLst/>
              <a:gdLst/>
              <a:ahLst/>
              <a:rect l="l" t="t" r="r" b="b"/>
              <a:pathLst>
                <a:path w="871855" h="213995">
                  <a:moveTo>
                    <a:pt x="736203" y="130898"/>
                  </a:moveTo>
                  <a:lnTo>
                    <a:pt x="669391" y="169670"/>
                  </a:lnTo>
                  <a:lnTo>
                    <a:pt x="662364" y="175948"/>
                  </a:lnTo>
                  <a:lnTo>
                    <a:pt x="658421" y="184179"/>
                  </a:lnTo>
                  <a:lnTo>
                    <a:pt x="657836" y="193315"/>
                  </a:lnTo>
                  <a:lnTo>
                    <a:pt x="660882" y="202309"/>
                  </a:lnTo>
                  <a:lnTo>
                    <a:pt x="667141" y="209355"/>
                  </a:lnTo>
                  <a:lnTo>
                    <a:pt x="675328" y="213342"/>
                  </a:lnTo>
                  <a:lnTo>
                    <a:pt x="684421" y="213971"/>
                  </a:lnTo>
                  <a:lnTo>
                    <a:pt x="693394" y="210945"/>
                  </a:lnTo>
                  <a:lnTo>
                    <a:pt x="830840" y="131062"/>
                  </a:lnTo>
                  <a:lnTo>
                    <a:pt x="736203" y="130898"/>
                  </a:lnTo>
                  <a:close/>
                  <a:moveTo>
                    <a:pt x="763473" y="115074"/>
                  </a:moveTo>
                  <a:lnTo>
                    <a:pt x="736203" y="130898"/>
                  </a:lnTo>
                  <a:lnTo>
                    <a:pt x="824458" y="131062"/>
                  </a:lnTo>
                  <a:lnTo>
                    <a:pt x="824458" y="127760"/>
                  </a:lnTo>
                  <a:lnTo>
                    <a:pt x="812393" y="127760"/>
                  </a:lnTo>
                  <a:lnTo>
                    <a:pt x="790810" y="115124"/>
                  </a:lnTo>
                  <a:lnTo>
                    <a:pt x="763473" y="115074"/>
                  </a:lnTo>
                  <a:close/>
                  <a:moveTo>
                    <a:pt x="812481" y="99289"/>
                  </a:moveTo>
                  <a:lnTo>
                    <a:pt x="812432" y="115164"/>
                  </a:lnTo>
                  <a:lnTo>
                    <a:pt x="824458" y="115187"/>
                  </a:lnTo>
                  <a:lnTo>
                    <a:pt x="824458" y="131062"/>
                  </a:lnTo>
                  <a:lnTo>
                    <a:pt x="830840" y="131062"/>
                  </a:lnTo>
                  <a:lnTo>
                    <a:pt x="871702" y="107313"/>
                  </a:lnTo>
                  <a:lnTo>
                    <a:pt x="858049" y="99312"/>
                  </a:lnTo>
                  <a:lnTo>
                    <a:pt x="824458" y="99312"/>
                  </a:lnTo>
                  <a:lnTo>
                    <a:pt x="812481" y="99289"/>
                  </a:lnTo>
                  <a:close/>
                  <a:moveTo>
                    <a:pt x="25" y="113663"/>
                  </a:moveTo>
                  <a:lnTo>
                    <a:pt x="0" y="129538"/>
                  </a:lnTo>
                  <a:lnTo>
                    <a:pt x="736203" y="130898"/>
                  </a:lnTo>
                  <a:lnTo>
                    <a:pt x="763473" y="115074"/>
                  </a:lnTo>
                  <a:lnTo>
                    <a:pt x="25" y="113663"/>
                  </a:lnTo>
                  <a:close/>
                  <a:moveTo>
                    <a:pt x="790810" y="115124"/>
                  </a:moveTo>
                  <a:lnTo>
                    <a:pt x="812393" y="127760"/>
                  </a:lnTo>
                  <a:lnTo>
                    <a:pt x="812432" y="115164"/>
                  </a:lnTo>
                  <a:lnTo>
                    <a:pt x="790810" y="115124"/>
                  </a:lnTo>
                  <a:close/>
                  <a:moveTo>
                    <a:pt x="812432" y="115164"/>
                  </a:moveTo>
                  <a:lnTo>
                    <a:pt x="812393" y="127760"/>
                  </a:lnTo>
                  <a:lnTo>
                    <a:pt x="824458" y="127760"/>
                  </a:lnTo>
                  <a:lnTo>
                    <a:pt x="824458" y="115187"/>
                  </a:lnTo>
                  <a:lnTo>
                    <a:pt x="812432" y="115164"/>
                  </a:lnTo>
                  <a:close/>
                  <a:moveTo>
                    <a:pt x="790742" y="99249"/>
                  </a:moveTo>
                  <a:lnTo>
                    <a:pt x="777158" y="107132"/>
                  </a:lnTo>
                  <a:lnTo>
                    <a:pt x="790810" y="115124"/>
                  </a:lnTo>
                  <a:lnTo>
                    <a:pt x="812432" y="115164"/>
                  </a:lnTo>
                  <a:lnTo>
                    <a:pt x="812481" y="99289"/>
                  </a:lnTo>
                  <a:lnTo>
                    <a:pt x="790742" y="99249"/>
                  </a:lnTo>
                  <a:close/>
                  <a:moveTo>
                    <a:pt x="777158" y="107132"/>
                  </a:moveTo>
                  <a:lnTo>
                    <a:pt x="763473" y="115074"/>
                  </a:lnTo>
                  <a:lnTo>
                    <a:pt x="790810" y="115124"/>
                  </a:lnTo>
                  <a:lnTo>
                    <a:pt x="777158" y="107132"/>
                  </a:lnTo>
                  <a:close/>
                  <a:moveTo>
                    <a:pt x="763606" y="99199"/>
                  </a:moveTo>
                  <a:lnTo>
                    <a:pt x="777158" y="107132"/>
                  </a:lnTo>
                  <a:lnTo>
                    <a:pt x="790742" y="99249"/>
                  </a:lnTo>
                  <a:lnTo>
                    <a:pt x="763606" y="99199"/>
                  </a:lnTo>
                  <a:close/>
                  <a:moveTo>
                    <a:pt x="824458" y="86612"/>
                  </a:moveTo>
                  <a:lnTo>
                    <a:pt x="812520" y="86612"/>
                  </a:lnTo>
                  <a:lnTo>
                    <a:pt x="812481" y="99289"/>
                  </a:lnTo>
                  <a:lnTo>
                    <a:pt x="824458" y="99312"/>
                  </a:lnTo>
                  <a:lnTo>
                    <a:pt x="824458" y="86612"/>
                  </a:lnTo>
                  <a:close/>
                  <a:moveTo>
                    <a:pt x="684800" y="0"/>
                  </a:moveTo>
                  <a:lnTo>
                    <a:pt x="675693" y="585"/>
                  </a:lnTo>
                  <a:lnTo>
                    <a:pt x="667468" y="4528"/>
                  </a:lnTo>
                  <a:lnTo>
                    <a:pt x="661136" y="11555"/>
                  </a:lnTo>
                  <a:lnTo>
                    <a:pt x="658090" y="20548"/>
                  </a:lnTo>
                  <a:lnTo>
                    <a:pt x="658675" y="29684"/>
                  </a:lnTo>
                  <a:lnTo>
                    <a:pt x="662618" y="37915"/>
                  </a:lnTo>
                  <a:lnTo>
                    <a:pt x="669645" y="44194"/>
                  </a:lnTo>
                  <a:lnTo>
                    <a:pt x="736402" y="83274"/>
                  </a:lnTo>
                  <a:lnTo>
                    <a:pt x="824458" y="83437"/>
                  </a:lnTo>
                  <a:lnTo>
                    <a:pt x="824458" y="99312"/>
                  </a:lnTo>
                  <a:lnTo>
                    <a:pt x="858049" y="99312"/>
                  </a:lnTo>
                  <a:lnTo>
                    <a:pt x="693775" y="3046"/>
                  </a:lnTo>
                  <a:lnTo>
                    <a:pt x="684800" y="0"/>
                  </a:lnTo>
                  <a:close/>
                  <a:moveTo>
                    <a:pt x="812520" y="86612"/>
                  </a:moveTo>
                  <a:lnTo>
                    <a:pt x="790742" y="99249"/>
                  </a:lnTo>
                  <a:lnTo>
                    <a:pt x="812481" y="99289"/>
                  </a:lnTo>
                  <a:lnTo>
                    <a:pt x="812520" y="86612"/>
                  </a:lnTo>
                  <a:close/>
                  <a:moveTo>
                    <a:pt x="736402" y="83274"/>
                  </a:moveTo>
                  <a:lnTo>
                    <a:pt x="763606" y="99199"/>
                  </a:lnTo>
                  <a:lnTo>
                    <a:pt x="790742" y="99249"/>
                  </a:lnTo>
                  <a:lnTo>
                    <a:pt x="812520" y="86612"/>
                  </a:lnTo>
                  <a:lnTo>
                    <a:pt x="824458" y="86612"/>
                  </a:lnTo>
                  <a:lnTo>
                    <a:pt x="824458" y="83437"/>
                  </a:lnTo>
                  <a:lnTo>
                    <a:pt x="736402" y="83274"/>
                  </a:lnTo>
                  <a:close/>
                  <a:moveTo>
                    <a:pt x="88" y="81913"/>
                  </a:moveTo>
                  <a:lnTo>
                    <a:pt x="50" y="97788"/>
                  </a:lnTo>
                  <a:lnTo>
                    <a:pt x="763606" y="99199"/>
                  </a:lnTo>
                  <a:lnTo>
                    <a:pt x="736402" y="83274"/>
                  </a:lnTo>
                  <a:lnTo>
                    <a:pt x="88" y="819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0" name="CustomShape 15"/>
          <p:cNvSpPr/>
          <p:nvPr/>
        </p:nvSpPr>
        <p:spPr>
          <a:xfrm>
            <a:off x="78840" y="5449680"/>
            <a:ext cx="1219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Old</a:t>
            </a:r>
            <a:r>
              <a:rPr b="0" lang="en-US" sz="1800" spc="-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11" strike="noStrike">
                <a:solidFill>
                  <a:srgbClr val="000000"/>
                </a:solidFill>
                <a:latin typeface="arial"/>
              </a:rPr>
              <a:t>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16"/>
          <p:cNvSpPr/>
          <p:nvPr/>
        </p:nvSpPr>
        <p:spPr>
          <a:xfrm>
            <a:off x="1793520" y="5449680"/>
            <a:ext cx="128232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14" strike="noStrike">
                <a:solidFill>
                  <a:srgbClr val="000000"/>
                </a:solidFill>
                <a:latin typeface="arial"/>
              </a:rPr>
              <a:t>New</a:t>
            </a:r>
            <a:r>
              <a:rPr b="0" lang="en-US" sz="18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14" strike="noStrike">
                <a:solidFill>
                  <a:srgbClr val="000000"/>
                </a:solidFill>
                <a:latin typeface="arial"/>
              </a:rPr>
              <a:t>Program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92" name="Group 17"/>
          <p:cNvGrpSpPr/>
          <p:nvPr/>
        </p:nvGrpSpPr>
        <p:grpSpPr>
          <a:xfrm>
            <a:off x="214200" y="3000240"/>
            <a:ext cx="914040" cy="914040"/>
            <a:chOff x="214200" y="3000240"/>
            <a:chExt cx="914040" cy="914040"/>
          </a:xfrm>
        </p:grpSpPr>
        <p:sp>
          <p:nvSpPr>
            <p:cNvPr id="193" name="CustomShape 18"/>
            <p:cNvSpPr/>
            <p:nvPr/>
          </p:nvSpPr>
          <p:spPr>
            <a:xfrm>
              <a:off x="214200" y="3000240"/>
              <a:ext cx="914040" cy="914040"/>
            </a:xfrm>
            <a:custGeom>
              <a:avLst/>
              <a:gdLst/>
              <a:ahLst/>
              <a:rect l="l" t="t" r="r" b="b"/>
              <a:pathLst>
                <a:path w="914400" h="914400">
                  <a:moveTo>
                    <a:pt x="761987" y="0"/>
                  </a:moveTo>
                  <a:lnTo>
                    <a:pt x="152400" y="0"/>
                  </a:lnTo>
                  <a:lnTo>
                    <a:pt x="104226" y="7766"/>
                  </a:lnTo>
                  <a:lnTo>
                    <a:pt x="62391" y="29394"/>
                  </a:lnTo>
                  <a:lnTo>
                    <a:pt x="29402" y="62380"/>
                  </a:lnTo>
                  <a:lnTo>
                    <a:pt x="7768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8" y="810182"/>
                  </a:lnTo>
                  <a:lnTo>
                    <a:pt x="29402" y="852019"/>
                  </a:lnTo>
                  <a:lnTo>
                    <a:pt x="62391" y="885005"/>
                  </a:lnTo>
                  <a:lnTo>
                    <a:pt x="104226" y="906633"/>
                  </a:lnTo>
                  <a:lnTo>
                    <a:pt x="152400" y="914400"/>
                  </a:lnTo>
                  <a:lnTo>
                    <a:pt x="761987" y="914400"/>
                  </a:lnTo>
                  <a:lnTo>
                    <a:pt x="810161" y="906633"/>
                  </a:lnTo>
                  <a:lnTo>
                    <a:pt x="852000" y="885005"/>
                  </a:lnTo>
                  <a:lnTo>
                    <a:pt x="884993" y="852019"/>
                  </a:lnTo>
                  <a:lnTo>
                    <a:pt x="906629" y="810182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29" y="104217"/>
                  </a:lnTo>
                  <a:lnTo>
                    <a:pt x="884993" y="62380"/>
                  </a:lnTo>
                  <a:lnTo>
                    <a:pt x="852000" y="29394"/>
                  </a:lnTo>
                  <a:lnTo>
                    <a:pt x="810161" y="7766"/>
                  </a:lnTo>
                  <a:lnTo>
                    <a:pt x="761987" y="0"/>
                  </a:lnTo>
                  <a:close/>
                </a:path>
              </a:pathLst>
            </a:custGeom>
            <a:solidFill>
              <a:srgbClr val="ccbdb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9"/>
            <p:cNvSpPr/>
            <p:nvPr/>
          </p:nvSpPr>
          <p:spPr>
            <a:xfrm>
              <a:off x="214200" y="3000240"/>
              <a:ext cx="914040" cy="914040"/>
            </a:xfrm>
            <a:custGeom>
              <a:avLst/>
              <a:gdLst/>
              <a:ah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8" y="104217"/>
                  </a:lnTo>
                  <a:lnTo>
                    <a:pt x="29402" y="62380"/>
                  </a:lnTo>
                  <a:lnTo>
                    <a:pt x="62391" y="29394"/>
                  </a:lnTo>
                  <a:lnTo>
                    <a:pt x="104226" y="7766"/>
                  </a:lnTo>
                  <a:lnTo>
                    <a:pt x="152400" y="0"/>
                  </a:lnTo>
                  <a:lnTo>
                    <a:pt x="761987" y="0"/>
                  </a:lnTo>
                  <a:lnTo>
                    <a:pt x="810161" y="7766"/>
                  </a:lnTo>
                  <a:lnTo>
                    <a:pt x="852000" y="29394"/>
                  </a:lnTo>
                  <a:lnTo>
                    <a:pt x="884993" y="62380"/>
                  </a:lnTo>
                  <a:lnTo>
                    <a:pt x="906629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29" y="810182"/>
                  </a:lnTo>
                  <a:lnTo>
                    <a:pt x="884993" y="852019"/>
                  </a:lnTo>
                  <a:lnTo>
                    <a:pt x="852000" y="885005"/>
                  </a:lnTo>
                  <a:lnTo>
                    <a:pt x="810161" y="906633"/>
                  </a:lnTo>
                  <a:lnTo>
                    <a:pt x="761987" y="914400"/>
                  </a:lnTo>
                  <a:lnTo>
                    <a:pt x="152400" y="914400"/>
                  </a:lnTo>
                  <a:lnTo>
                    <a:pt x="104226" y="906633"/>
                  </a:lnTo>
                  <a:lnTo>
                    <a:pt x="62391" y="885005"/>
                  </a:lnTo>
                  <a:lnTo>
                    <a:pt x="29402" y="852019"/>
                  </a:lnTo>
                  <a:lnTo>
                    <a:pt x="7768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19080">
              <a:solidFill>
                <a:srgbClr val="6b859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" name="CustomShape 20"/>
          <p:cNvSpPr/>
          <p:nvPr/>
        </p:nvSpPr>
        <p:spPr>
          <a:xfrm>
            <a:off x="344160" y="3159000"/>
            <a:ext cx="653760" cy="8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>
            <a:spAutoFit/>
          </a:bodyPr>
          <a:p>
            <a:pPr marL="12600" indent="191880">
              <a:lnSpc>
                <a:spcPts val="2149"/>
              </a:lnSpc>
              <a:spcBef>
                <a:spcPts val="181"/>
              </a:spcBef>
              <a:tabLst>
                <a:tab algn="l" pos="0"/>
              </a:tabLst>
            </a:pPr>
            <a:r>
              <a:rPr b="1" lang="en-US" sz="1800" spc="-106" strike="noStrike">
                <a:solidFill>
                  <a:srgbClr val="000000"/>
                </a:solidFill>
                <a:latin typeface="Trebuchet MS"/>
              </a:rPr>
              <a:t>P1  </a:t>
            </a:r>
            <a:r>
              <a:rPr b="1" lang="en-US" sz="1800" spc="-92" strike="noStrike">
                <a:solidFill>
                  <a:srgbClr val="000000"/>
                </a:solidFill>
                <a:latin typeface="Trebuchet MS"/>
              </a:rPr>
              <a:t>PID:2</a:t>
            </a:r>
            <a:r>
              <a:rPr b="1" lang="en-US" sz="1800" spc="-100" strike="noStrike">
                <a:solidFill>
                  <a:srgbClr val="000000"/>
                </a:solidFill>
                <a:latin typeface="Trebuchet M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96" name="Group 21"/>
          <p:cNvGrpSpPr/>
          <p:nvPr/>
        </p:nvGrpSpPr>
        <p:grpSpPr>
          <a:xfrm>
            <a:off x="2000160" y="3000240"/>
            <a:ext cx="914040" cy="914040"/>
            <a:chOff x="2000160" y="3000240"/>
            <a:chExt cx="914040" cy="914040"/>
          </a:xfrm>
        </p:grpSpPr>
        <p:sp>
          <p:nvSpPr>
            <p:cNvPr id="197" name="CustomShape 22"/>
            <p:cNvSpPr/>
            <p:nvPr/>
          </p:nvSpPr>
          <p:spPr>
            <a:xfrm>
              <a:off x="2000160" y="3000240"/>
              <a:ext cx="914040" cy="914040"/>
            </a:xfrm>
            <a:custGeom>
              <a:avLst/>
              <a:gdLst/>
              <a:ah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82" y="906633"/>
                  </a:lnTo>
                  <a:lnTo>
                    <a:pt x="852019" y="885005"/>
                  </a:lnTo>
                  <a:lnTo>
                    <a:pt x="885005" y="852019"/>
                  </a:lnTo>
                  <a:lnTo>
                    <a:pt x="906633" y="810182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23"/>
            <p:cNvSpPr/>
            <p:nvPr/>
          </p:nvSpPr>
          <p:spPr>
            <a:xfrm>
              <a:off x="2000160" y="3000240"/>
              <a:ext cx="914040" cy="914040"/>
            </a:xfrm>
            <a:custGeom>
              <a:avLst/>
              <a:gdLst/>
              <a:ah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3" y="810182"/>
                  </a:lnTo>
                  <a:lnTo>
                    <a:pt x="885005" y="852019"/>
                  </a:lnTo>
                  <a:lnTo>
                    <a:pt x="852019" y="885005"/>
                  </a:lnTo>
                  <a:lnTo>
                    <a:pt x="810182" y="906633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19080">
              <a:solidFill>
                <a:srgbClr val="6b859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9" name="CustomShape 24"/>
          <p:cNvSpPr/>
          <p:nvPr/>
        </p:nvSpPr>
        <p:spPr>
          <a:xfrm>
            <a:off x="2130840" y="3159000"/>
            <a:ext cx="653760" cy="8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>
            <a:spAutoFit/>
          </a:bodyPr>
          <a:p>
            <a:pPr marL="12600" indent="187200">
              <a:lnSpc>
                <a:spcPts val="2149"/>
              </a:lnSpc>
              <a:spcBef>
                <a:spcPts val="181"/>
              </a:spcBef>
              <a:tabLst>
                <a:tab algn="l" pos="0"/>
              </a:tabLst>
            </a:pPr>
            <a:r>
              <a:rPr b="1" lang="en-US" sz="1800" spc="-86" strike="noStrike">
                <a:solidFill>
                  <a:srgbClr val="000000"/>
                </a:solidFill>
                <a:latin typeface="Trebuchet MS"/>
              </a:rPr>
              <a:t>C1  </a:t>
            </a:r>
            <a:r>
              <a:rPr b="1" lang="en-US" sz="1800" spc="-92" strike="noStrike">
                <a:solidFill>
                  <a:srgbClr val="000000"/>
                </a:solidFill>
                <a:latin typeface="Trebuchet MS"/>
              </a:rPr>
              <a:t>PID:3</a:t>
            </a:r>
            <a:r>
              <a:rPr b="1" lang="en-US" sz="1800" spc="-100" strike="noStrike">
                <a:solidFill>
                  <a:srgbClr val="000000"/>
                </a:solidFill>
                <a:latin typeface="Trebuchet M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00" name="Group 25"/>
          <p:cNvGrpSpPr/>
          <p:nvPr/>
        </p:nvGrpSpPr>
        <p:grpSpPr>
          <a:xfrm>
            <a:off x="1089720" y="3237120"/>
            <a:ext cx="1162440" cy="504000"/>
            <a:chOff x="1089720" y="3237120"/>
            <a:chExt cx="1162440" cy="504000"/>
          </a:xfrm>
        </p:grpSpPr>
        <p:sp>
          <p:nvSpPr>
            <p:cNvPr id="201" name="CustomShape 26"/>
            <p:cNvSpPr/>
            <p:nvPr/>
          </p:nvSpPr>
          <p:spPr>
            <a:xfrm>
              <a:off x="1089720" y="3237120"/>
              <a:ext cx="1162440" cy="504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27"/>
            <p:cNvSpPr/>
            <p:nvPr/>
          </p:nvSpPr>
          <p:spPr>
            <a:xfrm>
              <a:off x="1128600" y="3351960"/>
              <a:ext cx="871560" cy="213480"/>
            </a:xfrm>
            <a:custGeom>
              <a:avLst/>
              <a:gdLst/>
              <a:ahLst/>
              <a:rect l="l" t="t" r="r" b="b"/>
              <a:pathLst>
                <a:path w="871855" h="213995">
                  <a:moveTo>
                    <a:pt x="736400" y="130843"/>
                  </a:moveTo>
                  <a:lnTo>
                    <a:pt x="669429" y="169741"/>
                  </a:lnTo>
                  <a:lnTo>
                    <a:pt x="662383" y="176018"/>
                  </a:lnTo>
                  <a:lnTo>
                    <a:pt x="658396" y="184235"/>
                  </a:lnTo>
                  <a:lnTo>
                    <a:pt x="657767" y="193333"/>
                  </a:lnTo>
                  <a:lnTo>
                    <a:pt x="660793" y="202253"/>
                  </a:lnTo>
                  <a:lnTo>
                    <a:pt x="667072" y="209353"/>
                  </a:lnTo>
                  <a:lnTo>
                    <a:pt x="675303" y="213334"/>
                  </a:lnTo>
                  <a:lnTo>
                    <a:pt x="684439" y="213933"/>
                  </a:lnTo>
                  <a:lnTo>
                    <a:pt x="693432" y="210889"/>
                  </a:lnTo>
                  <a:lnTo>
                    <a:pt x="830878" y="131006"/>
                  </a:lnTo>
                  <a:lnTo>
                    <a:pt x="736400" y="130843"/>
                  </a:lnTo>
                  <a:close/>
                  <a:moveTo>
                    <a:pt x="763645" y="115019"/>
                  </a:moveTo>
                  <a:lnTo>
                    <a:pt x="736400" y="130843"/>
                  </a:lnTo>
                  <a:lnTo>
                    <a:pt x="824369" y="131006"/>
                  </a:lnTo>
                  <a:lnTo>
                    <a:pt x="824369" y="127831"/>
                  </a:lnTo>
                  <a:lnTo>
                    <a:pt x="812431" y="127831"/>
                  </a:lnTo>
                  <a:lnTo>
                    <a:pt x="790664" y="115069"/>
                  </a:lnTo>
                  <a:lnTo>
                    <a:pt x="763645" y="115019"/>
                  </a:lnTo>
                  <a:close/>
                  <a:moveTo>
                    <a:pt x="812431" y="99234"/>
                  </a:moveTo>
                  <a:lnTo>
                    <a:pt x="812431" y="115109"/>
                  </a:lnTo>
                  <a:lnTo>
                    <a:pt x="824369" y="115131"/>
                  </a:lnTo>
                  <a:lnTo>
                    <a:pt x="824369" y="131006"/>
                  </a:lnTo>
                  <a:lnTo>
                    <a:pt x="830878" y="131006"/>
                  </a:lnTo>
                  <a:lnTo>
                    <a:pt x="871740" y="107257"/>
                  </a:lnTo>
                  <a:lnTo>
                    <a:pt x="858070" y="99256"/>
                  </a:lnTo>
                  <a:lnTo>
                    <a:pt x="824496" y="99256"/>
                  </a:lnTo>
                  <a:lnTo>
                    <a:pt x="812431" y="99234"/>
                  </a:lnTo>
                  <a:close/>
                  <a:moveTo>
                    <a:pt x="25" y="113607"/>
                  </a:moveTo>
                  <a:lnTo>
                    <a:pt x="0" y="129482"/>
                  </a:lnTo>
                  <a:lnTo>
                    <a:pt x="736400" y="130843"/>
                  </a:lnTo>
                  <a:lnTo>
                    <a:pt x="763645" y="115019"/>
                  </a:lnTo>
                  <a:lnTo>
                    <a:pt x="25" y="113607"/>
                  </a:lnTo>
                  <a:close/>
                  <a:moveTo>
                    <a:pt x="790664" y="115069"/>
                  </a:moveTo>
                  <a:lnTo>
                    <a:pt x="812431" y="127831"/>
                  </a:lnTo>
                  <a:lnTo>
                    <a:pt x="812431" y="115109"/>
                  </a:lnTo>
                  <a:lnTo>
                    <a:pt x="790664" y="115069"/>
                  </a:lnTo>
                  <a:close/>
                  <a:moveTo>
                    <a:pt x="812431" y="115109"/>
                  </a:moveTo>
                  <a:lnTo>
                    <a:pt x="812431" y="127831"/>
                  </a:lnTo>
                  <a:lnTo>
                    <a:pt x="824369" y="127831"/>
                  </a:lnTo>
                  <a:lnTo>
                    <a:pt x="824369" y="115131"/>
                  </a:lnTo>
                  <a:lnTo>
                    <a:pt x="812431" y="115109"/>
                  </a:lnTo>
                  <a:close/>
                  <a:moveTo>
                    <a:pt x="790891" y="99194"/>
                  </a:moveTo>
                  <a:lnTo>
                    <a:pt x="777175" y="107160"/>
                  </a:lnTo>
                  <a:lnTo>
                    <a:pt x="790664" y="115069"/>
                  </a:lnTo>
                  <a:lnTo>
                    <a:pt x="812431" y="115109"/>
                  </a:lnTo>
                  <a:lnTo>
                    <a:pt x="812431" y="99234"/>
                  </a:lnTo>
                  <a:lnTo>
                    <a:pt x="790891" y="99194"/>
                  </a:lnTo>
                  <a:close/>
                  <a:moveTo>
                    <a:pt x="777175" y="107160"/>
                  </a:moveTo>
                  <a:lnTo>
                    <a:pt x="763645" y="115019"/>
                  </a:lnTo>
                  <a:lnTo>
                    <a:pt x="790664" y="115069"/>
                  </a:lnTo>
                  <a:lnTo>
                    <a:pt x="777175" y="107160"/>
                  </a:lnTo>
                  <a:close/>
                  <a:moveTo>
                    <a:pt x="763501" y="99143"/>
                  </a:moveTo>
                  <a:lnTo>
                    <a:pt x="777175" y="107160"/>
                  </a:lnTo>
                  <a:lnTo>
                    <a:pt x="790891" y="99194"/>
                  </a:lnTo>
                  <a:lnTo>
                    <a:pt x="763501" y="99143"/>
                  </a:lnTo>
                  <a:close/>
                  <a:moveTo>
                    <a:pt x="824496" y="86683"/>
                  </a:moveTo>
                  <a:lnTo>
                    <a:pt x="812431" y="86683"/>
                  </a:lnTo>
                  <a:lnTo>
                    <a:pt x="812431" y="99234"/>
                  </a:lnTo>
                  <a:lnTo>
                    <a:pt x="824496" y="99256"/>
                  </a:lnTo>
                  <a:lnTo>
                    <a:pt x="824496" y="86683"/>
                  </a:lnTo>
                  <a:close/>
                  <a:moveTo>
                    <a:pt x="684820" y="0"/>
                  </a:moveTo>
                  <a:lnTo>
                    <a:pt x="675684" y="561"/>
                  </a:lnTo>
                  <a:lnTo>
                    <a:pt x="667453" y="4528"/>
                  </a:lnTo>
                  <a:lnTo>
                    <a:pt x="661174" y="11626"/>
                  </a:lnTo>
                  <a:lnTo>
                    <a:pt x="658128" y="20546"/>
                  </a:lnTo>
                  <a:lnTo>
                    <a:pt x="658714" y="29644"/>
                  </a:lnTo>
                  <a:lnTo>
                    <a:pt x="662657" y="37861"/>
                  </a:lnTo>
                  <a:lnTo>
                    <a:pt x="669683" y="44138"/>
                  </a:lnTo>
                  <a:lnTo>
                    <a:pt x="736339" y="83218"/>
                  </a:lnTo>
                  <a:lnTo>
                    <a:pt x="824496" y="83381"/>
                  </a:lnTo>
                  <a:lnTo>
                    <a:pt x="824496" y="99256"/>
                  </a:lnTo>
                  <a:lnTo>
                    <a:pt x="858070" y="99256"/>
                  </a:lnTo>
                  <a:lnTo>
                    <a:pt x="693813" y="3117"/>
                  </a:lnTo>
                  <a:lnTo>
                    <a:pt x="684820" y="0"/>
                  </a:lnTo>
                  <a:close/>
                  <a:moveTo>
                    <a:pt x="812431" y="86683"/>
                  </a:moveTo>
                  <a:lnTo>
                    <a:pt x="790891" y="99194"/>
                  </a:lnTo>
                  <a:lnTo>
                    <a:pt x="812431" y="99234"/>
                  </a:lnTo>
                  <a:lnTo>
                    <a:pt x="812431" y="86683"/>
                  </a:lnTo>
                  <a:close/>
                  <a:moveTo>
                    <a:pt x="736339" y="83218"/>
                  </a:moveTo>
                  <a:lnTo>
                    <a:pt x="763501" y="99143"/>
                  </a:lnTo>
                  <a:lnTo>
                    <a:pt x="790891" y="99194"/>
                  </a:lnTo>
                  <a:lnTo>
                    <a:pt x="812431" y="86683"/>
                  </a:lnTo>
                  <a:lnTo>
                    <a:pt x="824496" y="86683"/>
                  </a:lnTo>
                  <a:lnTo>
                    <a:pt x="824496" y="83381"/>
                  </a:lnTo>
                  <a:lnTo>
                    <a:pt x="736339" y="83218"/>
                  </a:lnTo>
                  <a:close/>
                  <a:moveTo>
                    <a:pt x="88" y="81857"/>
                  </a:moveTo>
                  <a:lnTo>
                    <a:pt x="63" y="97732"/>
                  </a:lnTo>
                  <a:lnTo>
                    <a:pt x="763501" y="99143"/>
                  </a:lnTo>
                  <a:lnTo>
                    <a:pt x="736339" y="83218"/>
                  </a:lnTo>
                  <a:lnTo>
                    <a:pt x="88" y="818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3" name="CustomShape 28"/>
          <p:cNvSpPr/>
          <p:nvPr/>
        </p:nvSpPr>
        <p:spPr>
          <a:xfrm>
            <a:off x="1222200" y="3163320"/>
            <a:ext cx="54252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800" spc="-120" strike="noStrike">
                <a:solidFill>
                  <a:srgbClr val="000000"/>
                </a:solidFill>
                <a:latin typeface="Trebuchet MS"/>
              </a:rPr>
              <a:t>f</a:t>
            </a:r>
            <a:r>
              <a:rPr b="1" lang="en-US" sz="1800" spc="-15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1800" spc="-111" strike="noStrike">
                <a:solidFill>
                  <a:srgbClr val="000000"/>
                </a:solidFill>
                <a:latin typeface="Trebuchet MS"/>
              </a:rPr>
              <a:t>rk()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29"/>
          <p:cNvSpPr/>
          <p:nvPr/>
        </p:nvSpPr>
        <p:spPr>
          <a:xfrm>
            <a:off x="3240000" y="2790360"/>
            <a:ext cx="5612760" cy="34837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85800" y="1720800"/>
            <a:ext cx="754344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44444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4444"/>
                </a:solidFill>
                <a:latin typeface="arial"/>
              </a:rPr>
              <a:t>int execl(const char *path, const char *arg, …, NULL);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execl(“./lab7",“./lab7",NULL);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44444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4444"/>
                </a:solidFill>
                <a:latin typeface="arial"/>
              </a:rPr>
              <a:t>int execlp(const char *file, const char *arg, …, NULL 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execlp("echo","Hello World!",NULL);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44444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4444"/>
                </a:solidFill>
                <a:latin typeface="arial"/>
              </a:rPr>
              <a:t>int execv(const char *path, char *const argv[]);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execv(path, (char**)arg);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44444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4444"/>
                </a:solidFill>
                <a:latin typeface="arial"/>
              </a:rPr>
              <a:t>int execvp(const char *file, char *const argv[]);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execvp("echo", (char**)arg);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44444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4444"/>
                </a:solidFill>
                <a:latin typeface="arial"/>
              </a:rPr>
              <a:t>int execle(const char *path, const char *arg, …, NULL, char * const envp[] 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execle(path, path, arg1, NULL, (char**)arg);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44444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4444"/>
                </a:solidFill>
                <a:latin typeface="arial"/>
              </a:rPr>
              <a:t>int execve(const char *file, char *const argv[], char *const envp[]);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execve(path, (char**)arg, (char**)arg1);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1" descr=""/>
          <p:cNvPicPr/>
          <p:nvPr/>
        </p:nvPicPr>
        <p:blipFill>
          <a:blip r:embed="rId1"/>
          <a:stretch/>
        </p:blipFill>
        <p:spPr>
          <a:xfrm>
            <a:off x="191880" y="351720"/>
            <a:ext cx="8494560" cy="2457000"/>
          </a:xfrm>
          <a:prstGeom prst="rect">
            <a:avLst/>
          </a:prstGeom>
          <a:ln>
            <a:noFill/>
          </a:ln>
        </p:spPr>
      </p:pic>
      <p:pic>
        <p:nvPicPr>
          <p:cNvPr id="207" name="Picture 2" descr=""/>
          <p:cNvPicPr/>
          <p:nvPr/>
        </p:nvPicPr>
        <p:blipFill>
          <a:blip r:embed="rId2"/>
          <a:stretch/>
        </p:blipFill>
        <p:spPr>
          <a:xfrm>
            <a:off x="380880" y="3340080"/>
            <a:ext cx="7587360" cy="241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b615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b615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b615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Application>LibreOffice/6.4.7.2$Linux_X86_64 LibreOffice_project/40$Build-2</Application>
  <Words>571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2020-03-01T09:40:24Z</dcterms:created>
  <dc:creator>Helen Papadaki</dc:creator>
  <dc:description/>
  <dc:language>en-US</dc:language>
  <cp:lastModifiedBy/>
  <dcterms:modified xsi:type="dcterms:W3CDTF">2023-03-27T00:08:19Z</dcterms:modified>
  <cp:revision>15</cp:revision>
  <dc:subject/>
  <dc:title>System Calls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2014-10-09T00:00:00Z</vt:filetime>
  </property>
  <property fmtid="{D5CDD505-2E9C-101B-9397-08002B2CF9AE}" pid="4" name="Creator">
    <vt:lpwstr>Microsoft® Office PowerPoint® 2007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2020-03-01T00:00:00Z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13</vt:i4>
  </property>
</Properties>
</file>