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3" r:id="rId9"/>
    <p:sldId id="306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09F68-4F20-4889-95F2-B428B624CFDF}" v="1535" dt="2022-11-26T13:54:54.470"/>
  </p1510:revLst>
</p1510:revInfo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629729" y="1942608"/>
            <a:ext cx="7955824" cy="2174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 Syed Hashir Hussain   2021-CS-1</a:t>
            </a:r>
            <a:endParaRPr lang="en-US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 M. Kabir Ahmad           2021-CS-4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   M. Hammad Hassan   2021-CS-33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Group Members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24D2B75D-2221-A5F9-8A78-29DA873AE433}"/>
              </a:ext>
            </a:extLst>
          </p:cNvPr>
          <p:cNvSpPr txBox="1">
            <a:spLocks/>
          </p:cNvSpPr>
          <p:nvPr/>
        </p:nvSpPr>
        <p:spPr>
          <a:xfrm>
            <a:off x="-725338" y="1814651"/>
            <a:ext cx="7955824" cy="75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" sz="4000" dirty="0"/>
              <a:t>Merchant Monetary System</a:t>
            </a:r>
            <a:br>
              <a:rPr lang="en" dirty="0"/>
            </a:br>
            <a:r>
              <a:rPr lang="en-US" sz="2000" b="0" dirty="0"/>
              <a:t> </a:t>
            </a:r>
            <a:endParaRPr lang="en-US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51C3-4BC5-805B-AA26-4C8FB664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926" y="1440941"/>
            <a:ext cx="3626309" cy="384385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>
                <a:latin typeface="Times New Roman"/>
              </a:rPr>
              <a:t>User Interfaces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3B3B-5A74-0CE3-F8B3-2408ED593B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85651" y="4701198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59AA9-A781-E527-8A47-BECCA1113491}"/>
              </a:ext>
            </a:extLst>
          </p:cNvPr>
          <p:cNvSpPr txBox="1"/>
          <p:nvPr/>
        </p:nvSpPr>
        <p:spPr>
          <a:xfrm>
            <a:off x="935966" y="553169"/>
            <a:ext cx="5762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oboto Condensed"/>
                <a:cs typeface="Segoe UI"/>
              </a:rPr>
              <a:t>Merchant Monetary System</a:t>
            </a:r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3265F4-CE73-21C4-7B13-6D34A8FB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52" y="1881692"/>
            <a:ext cx="6463340" cy="27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5BE1-B6D1-4CA5-14A5-EF5E2DE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–LOGIN  AND SIGN UP PAGE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85A4-6701-C1DC-9310-032837B2C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7" name="Google Shape;229;p15">
            <a:extLst>
              <a:ext uri="{FF2B5EF4-FFF2-40B4-BE49-F238E27FC236}">
                <a16:creationId xmlns:a16="http://schemas.microsoft.com/office/drawing/2014/main" id="{7A881E34-E971-ABDD-FB01-AB8CD824A9BB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A0D9FBB-4B9B-6F25-7BD6-4CFD366A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074440"/>
            <a:ext cx="4328305" cy="2681911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3D3C135-9E36-895A-073D-242EB095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7" y="1182271"/>
            <a:ext cx="4608662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5EC04-92B5-F093-AE7D-15946B3BF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BF7031D3-D672-5367-E5A1-CFA7EFD47E14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E88C57-BB7D-92A8-7747-784CF1A0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2" y="705904"/>
            <a:ext cx="7444596" cy="392578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474863-B885-2EA1-B6D6-8F6DE38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–PAGE CEO DASH BOARD PAGE</a:t>
            </a:r>
          </a:p>
        </p:txBody>
      </p:sp>
    </p:spTree>
    <p:extLst>
      <p:ext uri="{BB962C8B-B14F-4D97-AF65-F5344CB8AC3E}">
        <p14:creationId xmlns:p14="http://schemas.microsoft.com/office/powerpoint/2010/main" val="10396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8566-A1D1-E1A0-7825-575396F1C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2E0B83-C0D7-F06C-2AAE-CC52C68D5F7D}"/>
              </a:ext>
            </a:extLst>
          </p:cNvPr>
          <p:cNvSpPr txBox="1">
            <a:spLocks/>
          </p:cNvSpPr>
          <p:nvPr/>
        </p:nvSpPr>
        <p:spPr>
          <a:xfrm>
            <a:off x="2738153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ADD PRODUCT AND VIEW PRODUTS PAGE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502038D-605D-0734-DC8B-C3C571B972A6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AE383D0-D8FD-5D4E-9EDB-998A7260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Text&#10;&#10;Description automatically generated">
            <a:extLst>
              <a:ext uri="{FF2B5EF4-FFF2-40B4-BE49-F238E27FC236}">
                <a16:creationId xmlns:a16="http://schemas.microsoft.com/office/drawing/2014/main" id="{D879B483-DCC6-3058-F02F-FB9F5EDC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D7A47-A514-B3E0-0F67-880161566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3E8F01-A27A-F157-00F0-7D9A2E40BEF4}"/>
              </a:ext>
            </a:extLst>
          </p:cNvPr>
          <p:cNvSpPr txBox="1">
            <a:spLocks/>
          </p:cNvSpPr>
          <p:nvPr/>
        </p:nvSpPr>
        <p:spPr>
          <a:xfrm>
            <a:off x="2889115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ORDER SUMMARY AND ORDER STATUS PAGE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B95F4D2-401D-3632-2A2B-F95D372487BD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6BB9AB7D-557C-42DF-9341-8E9B5457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9E4539C-B568-47D4-347C-866AE7DE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B3378-C961-D74A-EB61-EA3132A36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7E25BB-171E-2227-926A-2AF0B9B0CD26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–EMAIL SENDING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C9ACD565-772A-FE66-3D4D-EA6C8622C04F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D4B5DB2-CFC1-250C-F3D3-B85B3ED1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684339"/>
            <a:ext cx="6398645" cy="37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ADF83A2-8EE9-E7C6-F8A3-F5669FA6F8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DC54E3-9C8F-A619-7DDA-34342929579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–ADD WAREHOUSE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D3545F70-D4FB-F75F-0D76-ACF0A03EC5BC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Chart&#10;&#10;Description automatically generated">
            <a:extLst>
              <a:ext uri="{FF2B5EF4-FFF2-40B4-BE49-F238E27FC236}">
                <a16:creationId xmlns:a16="http://schemas.microsoft.com/office/drawing/2014/main" id="{19F9EA24-E81C-BCCC-FB13-DE0DAD47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770602"/>
            <a:ext cx="5956540" cy="34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D5DF24-FBA4-90B8-A9E3-40110DA80E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0B8BFD-FC9F-908B-A7A3-0A189A2615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–WAREHOUSE MANAGER AND EMPLOYEE DASHBOARD PAGES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A13D9DC2-2361-713C-5546-7607608F4C67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8D48017-CB9C-125F-EAB3-909A8F53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1158791"/>
            <a:ext cx="4328305" cy="2513209"/>
          </a:xfrm>
          <a:prstGeom prst="rect">
            <a:avLst/>
          </a:prstGeom>
        </p:spPr>
      </p:pic>
      <p:pic>
        <p:nvPicPr>
          <p:cNvPr id="13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C59D48-5ED2-6A63-DB2B-56307CF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24" y="1182271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718CE56-571A-E3EF-7AF6-BBB76412DF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3E4EB8-FC2E-9B05-BA17-67AF3F9CC4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–ROUTE FINDER PAGE 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72DA54D2-DA2D-B2B1-9227-689DE592D6EC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761ADD-EB98-1AD9-5701-3E2B9DBB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56" y="565726"/>
            <a:ext cx="6657436" cy="38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9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8DE6F8-D4B3-8C00-F57F-001F2EA487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F08468-524C-A577-0128-B94985721EE5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–ADD SHOP KEEPER  AND ADD PAYMENT  PAGE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BD824BB9-01EC-4809-5E01-A458B26FAEDB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D669010-2DD2-61EB-525F-319C59E2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0" y="1061744"/>
            <a:ext cx="4436135" cy="2610256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3FC2A738-C598-9260-074E-DB9A7C9A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" y="1106789"/>
            <a:ext cx="4451708" cy="2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65237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Project Description</a:t>
            </a: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836858"/>
            <a:ext cx="5168400" cy="27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i="1" u="sng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054313"/>
            <a:ext cx="7483771" cy="357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rgbClr val="FF9800"/>
              </a:solidFill>
            </a:endParaRPr>
          </a:p>
          <a:p>
            <a:pPr>
              <a:buNone/>
            </a:pPr>
            <a:r>
              <a:rPr lang="en-US" sz="1600" dirty="0">
                <a:latin typeface="Times New Roman"/>
              </a:rPr>
              <a:t>The system is designed for a company that provides:</a:t>
            </a:r>
            <a:endParaRPr lang="en" sz="160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Logistics (delivery of products to its client), product management(crud operations)</a:t>
            </a:r>
            <a:endParaRPr lang="en" sz="160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and effective communication with their employees and clients.</a:t>
            </a:r>
            <a:endParaRPr lang="en" sz="160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The company has its office, warehouse, and rider. </a:t>
            </a:r>
            <a:endParaRPr lang="en" sz="160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It has a different contract with multiple firms to take the shipment and store it in </a:t>
            </a:r>
            <a:endParaRPr lang="en" sz="160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dedicated warehouses. The rider will take orders from the shopkeeper. Their order</a:t>
            </a:r>
            <a:endParaRPr lang="en" sz="160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is received at the office, and the office will create the feasibility report according </a:t>
            </a:r>
            <a:endParaRPr lang="en" sz="160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to their client's needs and instructions generated for their warehouse manager to </a:t>
            </a:r>
            <a:endParaRPr lang="en" sz="1600">
              <a:latin typeface="Times New Roman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/>
              </a:rPr>
              <a:t>        fulfill their order. The available rider will receive an email about their order. </a:t>
            </a:r>
            <a:endParaRPr lang="en" sz="160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The office will send a confirmation email to their client.</a:t>
            </a:r>
            <a:r>
              <a:rPr lang="en-US" sz="1200" dirty="0"/>
              <a:t> </a:t>
            </a:r>
            <a:endParaRPr lang="en" sz="1200"/>
          </a:p>
          <a:p>
            <a:pPr marL="0" lvl="0" indent="0" algn="l">
              <a:spcBef>
                <a:spcPts val="600"/>
              </a:spcBef>
              <a:spcAft>
                <a:spcPts val="1000"/>
              </a:spcAft>
              <a:buFont typeface="Roboto Condensed Light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815-3358-45FE-4DE7-EEE1676C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866A-B873-BB5E-6BBF-8A976195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313" y="1737106"/>
            <a:ext cx="6046336" cy="3328811"/>
          </a:xfrm>
        </p:spPr>
        <p:txBody>
          <a:bodyPr/>
          <a:lstStyle/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are able to manage employee, warehouse manager, rider and shopkeeper.  </a:t>
            </a:r>
            <a:endParaRPr lang="en-US"/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and Employee manage product related operations.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CEO will be able to analyze company operations. 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Warehouse manager ready the shipment for rider.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Rider delivered the shipment to their shopkeeper.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Rider are able to selected the shortest route to reach the destination. 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One user is able to notify other user through email.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Shopkeeper are able to view products and place order.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Dedicated security password for each user.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</a:rPr>
              <a:t>Company expenditure report will be generated.</a:t>
            </a:r>
          </a:p>
          <a:p>
            <a:pPr>
              <a:buAutoNum type="arabicPeriod"/>
            </a:pPr>
            <a:endParaRPr lang="en-US" sz="1600" dirty="0">
              <a:latin typeface="Times New Roman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771143" y="371009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-US" sz="2800"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rtl="0">
              <a:buNone/>
            </a:pPr>
            <a:r>
              <a:rPr lang="en-US" b="1" dirty="0">
                <a:latin typeface="Times New Roman"/>
                <a:ea typeface="Segoe UI"/>
                <a:cs typeface="Segoe UI"/>
              </a:rPr>
              <a:t>Project Actors:</a:t>
            </a:r>
            <a:r>
              <a:rPr lang="en-US" b="1" dirty="0">
                <a:latin typeface="Times New Roman"/>
                <a:ea typeface="Times New Roman"/>
                <a:cs typeface="Times New Roman"/>
              </a:rPr>
              <a:t> </a:t>
            </a:r>
            <a:endParaRPr lang="en-US"/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CEO: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The owner of company could manage all the operations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Employee: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They directly reported to CEO and help in company operations.  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Warehouse Manager: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Ready the shipment for rider and manage other expenses. 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Rider: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Received the detail of order and delivered the product to presubscribed routes.   </a:t>
            </a:r>
          </a:p>
          <a:p>
            <a:pPr marL="76200" indent="0" rtl="0">
              <a:buNone/>
            </a:pPr>
            <a:r>
              <a:rPr lang="en-US" b="1" dirty="0">
                <a:latin typeface="Times New Roman"/>
                <a:ea typeface="Segoe UI"/>
                <a:cs typeface="Segoe UI"/>
              </a:rPr>
              <a:t>Stakeholders: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lvl="0" rtl="0"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</a:rPr>
              <a:t>Shopkeeper:</a:t>
            </a:r>
            <a:r>
              <a:rPr lang="en-US" sz="1600" dirty="0">
                <a:latin typeface="Times New Roman"/>
                <a:ea typeface="Times New Roman"/>
                <a:cs typeface="Times New Roman"/>
              </a:rPr>
              <a:t> Are able to outlook products, place order and check detail. 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1B86-950C-0FBF-908D-0C574A9E4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F285FAF0-F741-0C2A-9A6F-68C02DFF5C8E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0603B7E-8D0D-923F-7AFF-FEB67937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44" y="65361"/>
            <a:ext cx="5686964" cy="4355012"/>
          </a:xfrm>
          <a:prstGeom prst="rect">
            <a:avLst/>
          </a:prstGeom>
        </p:spPr>
      </p:pic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5ACAD51A-C327-C316-49B0-5A947015E24E}"/>
              </a:ext>
            </a:extLst>
          </p:cNvPr>
          <p:cNvSpPr txBox="1">
            <a:spLocks/>
          </p:cNvSpPr>
          <p:nvPr/>
        </p:nvSpPr>
        <p:spPr>
          <a:xfrm>
            <a:off x="6837138" y="4542328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" sz="1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1A0B0A-9A6F-F653-588B-884262D1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UML DAIGRAM OF THE PROJECT WITH OUT ATTRIBUTES AND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Google Shape;229;p15">
            <a:extLst>
              <a:ext uri="{FF2B5EF4-FFF2-40B4-BE49-F238E27FC236}">
                <a16:creationId xmlns:a16="http://schemas.microsoft.com/office/drawing/2014/main" id="{57787481-19CA-B401-2463-72FF8AE90A8B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400" b="1" dirty="0">
                <a:solidFill>
                  <a:schemeClr val="bg1"/>
                </a:solidFill>
              </a:rPr>
              <a:t>Merchant Monetary System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59A26-787B-8627-FE17-0E3BCBCF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UML DAIGRAM OF THE 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D7DFFFD5-BE5B-5DAD-7963-444DCC08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35" y="125599"/>
            <a:ext cx="5083114" cy="4320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Merchant Monetary System</a:t>
            </a:r>
            <a:endParaRPr lang="en" sz="28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2530" y="2200776"/>
            <a:ext cx="6132600" cy="1657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endParaRPr lang="en" sz="1800" b="1">
              <a:latin typeface="Times New Roman"/>
            </a:endParaRPr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Linked List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Stack 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Queue</a:t>
            </a:r>
            <a:endParaRPr lang="en-US" sz="2000"/>
          </a:p>
          <a:p>
            <a:pPr marL="285750" indent="-285750">
              <a:spcBef>
                <a:spcPts val="0"/>
              </a:spcBef>
            </a:pPr>
            <a:r>
              <a:rPr lang="en" sz="2000" dirty="0">
                <a:latin typeface="Times New Roman"/>
                <a:cs typeface="Times New Roman"/>
              </a:rPr>
              <a:t>Binary Search Tree</a:t>
            </a:r>
            <a:endParaRPr lang="en-US" sz="2000"/>
          </a:p>
          <a:p>
            <a:pPr marL="76200" indent="0">
              <a:spcBef>
                <a:spcPts val="0"/>
              </a:spcBef>
              <a:buNone/>
            </a:pPr>
            <a:endParaRPr lang="en" sz="1800" b="1" dirty="0">
              <a:latin typeface="Times New Roman"/>
            </a:endParaRPr>
          </a:p>
          <a:p>
            <a:pPr>
              <a:spcBef>
                <a:spcPts val="0"/>
              </a:spcBef>
            </a:pPr>
            <a:endParaRPr lang="en" sz="1800" dirty="0">
              <a:latin typeface="Times New Roman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492222" y="1814023"/>
            <a:ext cx="6132600" cy="64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Font typeface="Roboto Condensed Light"/>
              <a:buNone/>
            </a:pPr>
            <a:r>
              <a:rPr lang="en" b="1" dirty="0">
                <a:latin typeface="Times New Roman"/>
              </a:rPr>
              <a:t>Data Structures Used in the project:</a:t>
            </a:r>
            <a:endParaRPr lang="en" b="1">
              <a:latin typeface="Times New Roman"/>
              <a:cs typeface="Times New Roman"/>
            </a:endParaRPr>
          </a:p>
          <a:p>
            <a:pPr marL="76200" indent="0">
              <a:spcBef>
                <a:spcPts val="0"/>
              </a:spcBef>
              <a:buNone/>
            </a:pPr>
            <a:endParaRPr lang="en" b="1" dirty="0">
              <a:latin typeface="Times New Roman"/>
            </a:endParaRPr>
          </a:p>
          <a:p>
            <a:pPr>
              <a:spcBef>
                <a:spcPts val="0"/>
              </a:spcBef>
              <a:buFont typeface="Roboto Condensed Light"/>
              <a:buChar char="▰"/>
            </a:pPr>
            <a:endParaRPr lang="en" dirty="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6483808" cy="55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Times New Roman"/>
              </a:rPr>
              <a:t>Object Oriented Features used in the project: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911322" y="7160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Merchant Monetary System</a:t>
            </a:r>
            <a:endParaRPr lang="en" sz="2400" b="0" dirty="0"/>
          </a:p>
          <a:p>
            <a:endParaRPr lang="en" sz="2400" b="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1042604" y="2141837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" dirty="0">
                <a:latin typeface="Times New Roman"/>
              </a:rPr>
              <a:t>Inheritance</a:t>
            </a:r>
          </a:p>
          <a:p>
            <a:pPr marL="342900" indent="-342900"/>
            <a:r>
              <a:rPr lang="en" dirty="0">
                <a:latin typeface="Times New Roman"/>
              </a:rPr>
              <a:t>Composition</a:t>
            </a:r>
          </a:p>
          <a:p>
            <a:pPr marL="342900" indent="-342900"/>
            <a:r>
              <a:rPr lang="en" dirty="0">
                <a:latin typeface="Times New Roman"/>
              </a:rPr>
              <a:t>Aggregation</a:t>
            </a:r>
          </a:p>
          <a:p>
            <a:pPr marL="342900" indent="-342900"/>
            <a:r>
              <a:rPr lang="en" dirty="0">
                <a:latin typeface="Times New Roman"/>
              </a:rPr>
              <a:t>Association</a:t>
            </a:r>
          </a:p>
          <a:p>
            <a:pPr marL="342900" indent="-342900"/>
            <a:r>
              <a:rPr lang="en" dirty="0">
                <a:latin typeface="Times New Roman"/>
              </a:rPr>
              <a:t>Interface</a:t>
            </a:r>
          </a:p>
          <a:p>
            <a:pPr marL="342900" indent="-342900"/>
            <a:r>
              <a:rPr lang="en" dirty="0">
                <a:latin typeface="Times New Roman"/>
              </a:rPr>
              <a:t>Multilevel Inheritance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0088-5167-FD18-8E19-4278E902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6365196" cy="567697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>
                <a:latin typeface="Times New Roman"/>
              </a:rPr>
              <a:t>PROJECT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3DFB-BE79-E3F0-A6D4-44FA6F5B64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471CB736-8BDF-AA32-D322-49BA9E87B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322" y="7160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Merchant Monetary System</a:t>
            </a:r>
            <a:endParaRPr lang="en" sz="2400" b="0" dirty="0"/>
          </a:p>
          <a:p>
            <a:endParaRPr lang="en" sz="2400" b="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5292519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Salerio template</vt:lpstr>
      <vt:lpstr> Syed Hashir Hussain   2021-CS-1  M. Kabir Ahmad           2021-CS-4    M. Hammad Hassan   2021-CS-33 Group Members</vt:lpstr>
      <vt:lpstr>Project Description</vt:lpstr>
      <vt:lpstr>Project Features</vt:lpstr>
      <vt:lpstr>Merchant Monetary System</vt:lpstr>
      <vt:lpstr>PowerPoint Presentation</vt:lpstr>
      <vt:lpstr>PowerPoint Presentation</vt:lpstr>
      <vt:lpstr>Merchant Monetary System </vt:lpstr>
      <vt:lpstr>Merchant Monetary System  </vt:lpstr>
      <vt:lpstr>Merchant Monetary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394</cp:revision>
  <dcterms:modified xsi:type="dcterms:W3CDTF">2022-11-26T13:55:21Z</dcterms:modified>
</cp:coreProperties>
</file>