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95" r:id="rId4"/>
    <p:sldId id="297" r:id="rId5"/>
    <p:sldId id="300" r:id="rId6"/>
    <p:sldId id="299" r:id="rId7"/>
    <p:sldId id="310" r:id="rId8"/>
    <p:sldId id="312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Roboto Condensed" panose="020B0604020202020204" charset="0"/>
      <p:regular r:id="rId15"/>
      <p:bold r:id="rId16"/>
      <p:italic r:id="rId17"/>
      <p:boldItalic r:id="rId18"/>
    </p:embeddedFont>
    <p:embeddedFont>
      <p:font typeface="Roboto Condensed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62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18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-810482" y="2771947"/>
            <a:ext cx="7955824" cy="1746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   M. Hamad Hassan   2021-CS-33</a:t>
            </a:r>
          </a:p>
        </p:txBody>
      </p:sp>
      <p:sp>
        <p:nvSpPr>
          <p:cNvPr id="3" name="Google Shape;184;p11">
            <a:extLst>
              <a:ext uri="{FF2B5EF4-FFF2-40B4-BE49-F238E27FC236}">
                <a16:creationId xmlns:a16="http://schemas.microsoft.com/office/drawing/2014/main" id="{24D2B75D-2221-A5F9-8A78-29DA873AE433}"/>
              </a:ext>
            </a:extLst>
          </p:cNvPr>
          <p:cNvSpPr txBox="1">
            <a:spLocks/>
          </p:cNvSpPr>
          <p:nvPr/>
        </p:nvSpPr>
        <p:spPr>
          <a:xfrm>
            <a:off x="946298" y="1156291"/>
            <a:ext cx="10185991" cy="217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Outcome Based Education </a:t>
            </a:r>
          </a:p>
          <a:p>
            <a:r>
              <a:rPr lang="en-US" sz="3600" dirty="0">
                <a:solidFill>
                  <a:schemeClr val="bg1"/>
                </a:solidFill>
              </a:rPr>
              <a:t>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965237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/>
              <a:t>Project </a:t>
            </a:r>
            <a:r>
              <a:rPr lang="en-US" sz="2800" dirty="0"/>
              <a:t>Key Feature</a:t>
            </a:r>
            <a:endParaRPr lang="en" sz="2800"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836858"/>
            <a:ext cx="5168400" cy="276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b="1" i="1" u="sng" dirty="0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46443" y="1058272"/>
            <a:ext cx="7483771" cy="3578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>
              <a:solidFill>
                <a:srgbClr val="FF9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Outcome-Based Education prioritizes learning outcomes that students should achieve.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manages student data, attendance records, assessment and component records, rubrics and their levels, and CLO details.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schema, table relationships, and business rules were designed carefully to align with OBE principles.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rubric-based assessment evaluation database system developed is an effective tool for measuring and evaluating student learning outcomes.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81B86-950C-0FBF-908D-0C574A9E48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6" name="Google Shape;229;p15">
            <a:extLst>
              <a:ext uri="{FF2B5EF4-FFF2-40B4-BE49-F238E27FC236}">
                <a16:creationId xmlns:a16="http://schemas.microsoft.com/office/drawing/2014/main" id="{F285FAF0-F741-0C2A-9A6F-68C02DFF5C8E}"/>
              </a:ext>
            </a:extLst>
          </p:cNvPr>
          <p:cNvSpPr txBox="1">
            <a:spLocks/>
          </p:cNvSpPr>
          <p:nvPr/>
        </p:nvSpPr>
        <p:spPr>
          <a:xfrm>
            <a:off x="-227177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OBEMS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5ACAD51A-C327-C316-49B0-5A947015E24E}"/>
              </a:ext>
            </a:extLst>
          </p:cNvPr>
          <p:cNvSpPr txBox="1">
            <a:spLocks/>
          </p:cNvSpPr>
          <p:nvPr/>
        </p:nvSpPr>
        <p:spPr>
          <a:xfrm>
            <a:off x="6837138" y="4542328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lang="en" sz="1400" b="1" dirty="0">
              <a:solidFill>
                <a:schemeClr val="bg1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41A0B0A-9A6F-F653-588B-884262D10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Database Design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6EB2F-B2F6-4F2B-91D4-5BC8057D4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36" y="191400"/>
            <a:ext cx="6954220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9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65BE1-B6D1-4CA5-14A5-EF5E2DE91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Add  Student Page with Activity </a:t>
            </a:r>
            <a:r>
              <a:rPr lang="en-US" b="1" dirty="0" err="1">
                <a:solidFill>
                  <a:schemeClr val="bg1"/>
                </a:solidFill>
              </a:rPr>
              <a:t>Diagaram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A85A4-6701-C1DC-9310-032837B2C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7" name="Google Shape;229;p15">
            <a:extLst>
              <a:ext uri="{FF2B5EF4-FFF2-40B4-BE49-F238E27FC236}">
                <a16:creationId xmlns:a16="http://schemas.microsoft.com/office/drawing/2014/main" id="{7A881E34-E971-ABDD-FB01-AB8CD824A9BB}"/>
              </a:ext>
            </a:extLst>
          </p:cNvPr>
          <p:cNvSpPr txBox="1">
            <a:spLocks/>
          </p:cNvSpPr>
          <p:nvPr/>
        </p:nvSpPr>
        <p:spPr>
          <a:xfrm>
            <a:off x="-290970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OBEMS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130AA-72AA-4BEE-B7EE-81BF9277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97" y="1337041"/>
            <a:ext cx="4746014" cy="2632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291769-B22E-4B2C-932C-5EA69E329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447" y="701749"/>
            <a:ext cx="3801056" cy="33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5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AD7A47-A514-B3E0-0F67-8801615661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F3E8F01-A27A-F157-00F0-7D9A2E40BEF4}"/>
              </a:ext>
            </a:extLst>
          </p:cNvPr>
          <p:cNvSpPr txBox="1">
            <a:spLocks/>
          </p:cNvSpPr>
          <p:nvPr/>
        </p:nvSpPr>
        <p:spPr>
          <a:xfrm>
            <a:off x="2889115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Add and Update Attendance</a:t>
            </a: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FB95F4D2-401D-3632-2A2B-F95D372487BD}"/>
              </a:ext>
            </a:extLst>
          </p:cNvPr>
          <p:cNvSpPr txBox="1">
            <a:spLocks/>
          </p:cNvSpPr>
          <p:nvPr/>
        </p:nvSpPr>
        <p:spPr>
          <a:xfrm>
            <a:off x="-269709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OBEMS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D124B-9139-4443-B11D-6ED6474F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67"/>
            <a:ext cx="6583464" cy="3424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584309-BA27-49AF-AD7E-2D944F241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816" y="1399843"/>
            <a:ext cx="6062184" cy="323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88566-A1D1-E1A0-7825-575396F1CC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D2E0B83-C0D7-F06C-2AAE-CC52C68D5F7D}"/>
              </a:ext>
            </a:extLst>
          </p:cNvPr>
          <p:cNvSpPr txBox="1">
            <a:spLocks/>
          </p:cNvSpPr>
          <p:nvPr/>
        </p:nvSpPr>
        <p:spPr>
          <a:xfrm>
            <a:off x="2738153" y="4637938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Reports </a:t>
            </a:r>
          </a:p>
        </p:txBody>
      </p:sp>
      <p:sp>
        <p:nvSpPr>
          <p:cNvPr id="9" name="Google Shape;229;p15">
            <a:extLst>
              <a:ext uri="{FF2B5EF4-FFF2-40B4-BE49-F238E27FC236}">
                <a16:creationId xmlns:a16="http://schemas.microsoft.com/office/drawing/2014/main" id="{F502038D-605D-0734-DC8B-C3C571B972A6}"/>
              </a:ext>
            </a:extLst>
          </p:cNvPr>
          <p:cNvSpPr txBox="1">
            <a:spLocks/>
          </p:cNvSpPr>
          <p:nvPr/>
        </p:nvSpPr>
        <p:spPr>
          <a:xfrm>
            <a:off x="-280342" y="130636"/>
            <a:ext cx="2370323" cy="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OBEMS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A9E5F-01D1-4674-BBCA-4FF80ED2C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84" y="472356"/>
            <a:ext cx="7658318" cy="39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9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0" y="521971"/>
            <a:ext cx="9936144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Outcome Based Education Management System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" sz="24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237;p16">
            <a:extLst>
              <a:ext uri="{FF2B5EF4-FFF2-40B4-BE49-F238E27FC236}">
                <a16:creationId xmlns:a16="http://schemas.microsoft.com/office/drawing/2014/main" id="{7C3A3A3A-0852-D43C-0CFA-CC88495D1EC1}"/>
              </a:ext>
            </a:extLst>
          </p:cNvPr>
          <p:cNvSpPr txBox="1">
            <a:spLocks/>
          </p:cNvSpPr>
          <p:nvPr/>
        </p:nvSpPr>
        <p:spPr>
          <a:xfrm>
            <a:off x="77549" y="1148331"/>
            <a:ext cx="9066451" cy="388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single class, single course scenario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easily scalable to accommodate multiple classes or courses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limited to desktop platforms, no mobile support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functionality limited to generating PDF reports without formatting </a:t>
            </a:r>
          </a:p>
        </p:txBody>
      </p:sp>
      <p:sp>
        <p:nvSpPr>
          <p:cNvPr id="5" name="Google Shape;189;p12">
            <a:extLst>
              <a:ext uri="{FF2B5EF4-FFF2-40B4-BE49-F238E27FC236}">
                <a16:creationId xmlns:a16="http://schemas.microsoft.com/office/drawing/2014/main" id="{CBBE56DA-C05A-4DE4-93D4-847CEA045440}"/>
              </a:ext>
            </a:extLst>
          </p:cNvPr>
          <p:cNvSpPr txBox="1">
            <a:spLocks/>
          </p:cNvSpPr>
          <p:nvPr/>
        </p:nvSpPr>
        <p:spPr>
          <a:xfrm>
            <a:off x="353996" y="125790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b="0" dirty="0">
                <a:solidFill>
                  <a:schemeClr val="tx1"/>
                </a:solidFill>
              </a:rPr>
              <a:t>Limitation</a:t>
            </a:r>
            <a:endParaRPr lang="en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9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132889" y="521971"/>
            <a:ext cx="9011111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Outcome Based Education Management System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" sz="28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Google Shape;237;p16">
            <a:extLst>
              <a:ext uri="{FF2B5EF4-FFF2-40B4-BE49-F238E27FC236}">
                <a16:creationId xmlns:a16="http://schemas.microsoft.com/office/drawing/2014/main" id="{7C3A3A3A-0852-D43C-0CFA-CC88495D1EC1}"/>
              </a:ext>
            </a:extLst>
          </p:cNvPr>
          <p:cNvSpPr txBox="1">
            <a:spLocks/>
          </p:cNvSpPr>
          <p:nvPr/>
        </p:nvSpPr>
        <p:spPr>
          <a:xfrm>
            <a:off x="38600" y="1288171"/>
            <a:ext cx="9223763" cy="3667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designed and implemented rubric-based assessment evaluation system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use of Outcome-Based Education in database system development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to manage student data, attendance records, assessment and assessment component records, rubrics and their levels, and CLO details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debugging phase ensured system is error-free and meets project requirements</a:t>
            </a:r>
          </a:p>
        </p:txBody>
      </p:sp>
      <p:sp>
        <p:nvSpPr>
          <p:cNvPr id="5" name="Google Shape;189;p12">
            <a:extLst>
              <a:ext uri="{FF2B5EF4-FFF2-40B4-BE49-F238E27FC236}">
                <a16:creationId xmlns:a16="http://schemas.microsoft.com/office/drawing/2014/main" id="{CBBE56DA-C05A-4DE4-93D4-847CEA045440}"/>
              </a:ext>
            </a:extLst>
          </p:cNvPr>
          <p:cNvSpPr txBox="1">
            <a:spLocks/>
          </p:cNvSpPr>
          <p:nvPr/>
        </p:nvSpPr>
        <p:spPr>
          <a:xfrm>
            <a:off x="151977" y="1194110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b="0" dirty="0">
                <a:solidFill>
                  <a:schemeClr val="tx1"/>
                </a:solidFill>
              </a:rPr>
              <a:t>Conclusion</a:t>
            </a:r>
            <a:endParaRPr lang="en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9303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204</Words>
  <Application>Microsoft Office PowerPoint</Application>
  <PresentationFormat>On-screen Show (16:9)</PresentationFormat>
  <Paragraphs>39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Roboto Condensed</vt:lpstr>
      <vt:lpstr>Arial</vt:lpstr>
      <vt:lpstr>Times New Roman</vt:lpstr>
      <vt:lpstr>Arvo</vt:lpstr>
      <vt:lpstr>Roboto Condensed Light</vt:lpstr>
      <vt:lpstr>Salerio template</vt:lpstr>
      <vt:lpstr>   M. Hamad Hassan   2021-CS-33</vt:lpstr>
      <vt:lpstr>Project Key Feature</vt:lpstr>
      <vt:lpstr>PowerPoint Presentation</vt:lpstr>
      <vt:lpstr>PowerPoint Presentation</vt:lpstr>
      <vt:lpstr>PowerPoint Presentation</vt:lpstr>
      <vt:lpstr>PowerPoint Presentation</vt:lpstr>
      <vt:lpstr>Outcome Based Education Management System </vt:lpstr>
      <vt:lpstr>Outcome Based Education Management System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Hammad Hassan</dc:creator>
  <cp:lastModifiedBy>Muhammad Hammad  Hassan</cp:lastModifiedBy>
  <cp:revision>400</cp:revision>
  <dcterms:modified xsi:type="dcterms:W3CDTF">2023-03-10T15:38:05Z</dcterms:modified>
</cp:coreProperties>
</file>