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90" r:id="rId4"/>
    <p:sldId id="299" r:id="rId5"/>
    <p:sldId id="293" r:id="rId6"/>
    <p:sldId id="294" r:id="rId7"/>
    <p:sldId id="287" r:id="rId8"/>
    <p:sldId id="260" r:id="rId9"/>
    <p:sldId id="295" r:id="rId10"/>
    <p:sldId id="296" r:id="rId11"/>
    <p:sldId id="282" r:id="rId12"/>
    <p:sldId id="297" r:id="rId13"/>
    <p:sldId id="29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CAA6B-A0DC-4F47-B06A-D39F22A33E21}" type="datetimeFigureOut">
              <a:rPr lang="fr-BE" smtClean="0"/>
              <a:t>02-12-22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56441-2830-4F56-A79C-61A5D2174F5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712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projet contient de nombreuses classes. Certaines devront être complétées.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4729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peut demander de l’aide à un professeur ! Il ne faut pas rester bloquer trop longtemps sur un bug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0523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 Quizz2 est au point, on ne teste pas Quizz1 – Les étudiants remplissent une feuille d’évaluation. Ce sont les professeurs qui mettent les points !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348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C’est la classe qui propose le jeu (méthode main()).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547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Le pouce levé signale que le candidat a réussi. Le candidat n’apparait plus dans la liste.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854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pouce baissé signale que le candidat a raté. On voit le candidat qui apparait en fin de liste des candidats encore en jeu.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4637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dernière fille vient de réussir. Le jeu est terminé. On félicite les filles.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266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Attention ! Le répertoire Images se place à la racine du projet alors que les classes se placent dans le répertoire src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672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Méthodes d’affichage</a:t>
            </a:r>
          </a:p>
          <a:p>
            <a:r>
              <a:rPr lang="fr-BE" dirty="0"/>
              <a:t>Quand on affiche un candidat, le pouce est remplacé par un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696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Méthodes d’interaction avec l’utilisateur. </a:t>
            </a:r>
          </a:p>
          <a:p>
            <a:r>
              <a:rPr lang="fr-BE" dirty="0" err="1"/>
              <a:t>cliquerChoix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 pour sélectionner un des 3 choix : renvoie le choix (String)</a:t>
            </a:r>
          </a:p>
          <a:p>
            <a:r>
              <a:rPr lang="fr-BE" dirty="0" err="1">
                <a:sym typeface="Wingdings" panose="05000000000000000000" pitchFamily="2" charset="2"/>
              </a:rPr>
              <a:t>cliquerSuivant</a:t>
            </a:r>
            <a:r>
              <a:rPr lang="fr-BE" dirty="0">
                <a:sym typeface="Wingdings" panose="05000000000000000000" pitchFamily="2" charset="2"/>
              </a:rPr>
              <a:t>  pour passer au candidat suivant (cela permet une pause)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578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638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02-12-22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346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02-12-22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223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02-12-22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264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02-12-22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855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02-12-22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473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02-12-22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5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02-12-22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385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02-12-22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511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02-12-22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427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02-12-22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28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02-12-22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581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460D-D470-4EC7-B78E-578039731CF5}" type="datetimeFigureOut">
              <a:rPr lang="fr-BE" smtClean="0"/>
              <a:t>02-12-22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870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C1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Quizz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capitales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l’union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européenne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17" y="640080"/>
            <a:ext cx="437936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3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olidFill>
                  <a:srgbClr val="CC0066"/>
                </a:solidFill>
              </a:rPr>
              <a:t>La classe </a:t>
            </a:r>
            <a:r>
              <a:rPr lang="fr-BE" dirty="0" err="1">
                <a:solidFill>
                  <a:srgbClr val="CC0066"/>
                </a:solidFill>
              </a:rPr>
              <a:t>FenetreQuizz</a:t>
            </a:r>
            <a:endParaRPr lang="fr-BE" dirty="0">
              <a:solidFill>
                <a:srgbClr val="CC0066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F4396E-2A7C-4AD0-8048-23FAB1AB0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9" y="2062643"/>
            <a:ext cx="1058040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0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CC0066"/>
                </a:solidFill>
              </a:rPr>
              <a:t>Déroulement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1) Classes </a:t>
            </a:r>
            <a:r>
              <a:rPr lang="fr-BE" i="1" dirty="0"/>
              <a:t>Equipe</a:t>
            </a:r>
            <a:r>
              <a:rPr lang="fr-BE" dirty="0"/>
              <a:t> et </a:t>
            </a:r>
            <a:r>
              <a:rPr lang="fr-BE" i="1" dirty="0"/>
              <a:t>Questionnaire</a:t>
            </a: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	</a:t>
            </a: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ym typeface="Wingdings" panose="05000000000000000000" pitchFamily="2" charset="2"/>
              </a:rPr>
              <a:t>2) Classe </a:t>
            </a:r>
            <a:r>
              <a:rPr lang="fr-BE" i="1" dirty="0">
                <a:sym typeface="Wingdings" panose="05000000000000000000" pitchFamily="2" charset="2"/>
              </a:rPr>
              <a:t>Quizz1</a:t>
            </a:r>
            <a:r>
              <a:rPr lang="fr-BE" dirty="0">
                <a:sym typeface="Wingdings" panose="05000000000000000000" pitchFamily="2" charset="2"/>
              </a:rPr>
              <a:t> : jeu avec une seule équipe – le jeu s’arrête quand il n’y a plus de candidat pour cette équipe </a:t>
            </a:r>
          </a:p>
          <a:p>
            <a:pPr marL="0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ym typeface="Wingdings" panose="05000000000000000000" pitchFamily="2" charset="2"/>
              </a:rPr>
              <a:t>3) Classe </a:t>
            </a:r>
            <a:r>
              <a:rPr lang="fr-BE" i="1" dirty="0">
                <a:sym typeface="Wingdings" panose="05000000000000000000" pitchFamily="2" charset="2"/>
              </a:rPr>
              <a:t>Quizz2</a:t>
            </a:r>
            <a:r>
              <a:rPr lang="fr-BE" dirty="0">
                <a:sym typeface="Wingdings" panose="05000000000000000000" pitchFamily="2" charset="2"/>
              </a:rPr>
              <a:t> : jeu avec 2 équipes (alternance – affichage de l’équipe gagnante)</a:t>
            </a:r>
          </a:p>
        </p:txBody>
      </p:sp>
    </p:spTree>
    <p:extLst>
      <p:ext uri="{BB962C8B-B14F-4D97-AF65-F5344CB8AC3E}">
        <p14:creationId xmlns:p14="http://schemas.microsoft.com/office/powerpoint/2010/main" val="3632606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CC0066"/>
                </a:solidFill>
              </a:rPr>
              <a:t>Evaluation du projet /10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2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sz="3600" i="1" dirty="0"/>
              <a:t>Classes Equipe et Questionnaire       </a:t>
            </a:r>
            <a:r>
              <a:rPr lang="fr-BE" sz="3600" dirty="0"/>
              <a:t>/ 5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Classe </a:t>
            </a:r>
            <a:r>
              <a:rPr lang="fr-BE" i="1" dirty="0" err="1"/>
              <a:t>TestEquipe</a:t>
            </a:r>
            <a:endParaRPr lang="fr-BE" i="1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Classe </a:t>
            </a:r>
            <a:r>
              <a:rPr lang="fr-BE" i="1" dirty="0" err="1"/>
              <a:t>TestQuestionnaire</a:t>
            </a:r>
            <a:endParaRPr lang="fr-BE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 À 14h45 : STOP : les solutions de ces 2 classes sont projetées</a:t>
            </a:r>
          </a:p>
          <a:p>
            <a:pPr marL="0" indent="0">
              <a:buNone/>
            </a:pPr>
            <a:endParaRPr lang="fr-BE" sz="3100" dirty="0">
              <a:sym typeface="Wingdings" panose="05000000000000000000" pitchFamily="2" charset="2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3E72EB-5095-438E-90AF-78C0F46EE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26645"/>
            <a:ext cx="622935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86C3CC-172F-4510-AB16-557CA6706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36" y="3086774"/>
            <a:ext cx="2905125" cy="276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2A4655-CAB3-4D75-8A8C-93F939552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37" y="3470519"/>
            <a:ext cx="2905125" cy="276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730230-F00E-4FFA-BBA7-2325C5E2F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36" y="3847243"/>
            <a:ext cx="2905125" cy="2762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14AB7E3-E5DB-4FB5-B7D7-36604F0CC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669" y="5032375"/>
            <a:ext cx="6276975" cy="2762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A25D85-4E8D-49C9-88EC-8828F2A16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5092" y="3445732"/>
            <a:ext cx="485775" cy="27622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56D39F6-8DCE-4E52-95A2-415AF1B007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5092" y="3841075"/>
            <a:ext cx="485775" cy="2762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6DDFC93-66C1-40C4-B2F9-5724C8625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6475" y="5064620"/>
            <a:ext cx="485775" cy="2762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F5D186B-34B9-4A8B-A8B6-C3EAA9B6C3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5092" y="3058712"/>
            <a:ext cx="628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32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CC0066"/>
                </a:solidFill>
              </a:rPr>
              <a:t>Evaluation du projet /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BE" sz="3000" dirty="0">
                <a:sym typeface="Wingdings" panose="05000000000000000000" pitchFamily="2" charset="2"/>
              </a:rPr>
              <a:t>Classe </a:t>
            </a:r>
            <a:r>
              <a:rPr lang="fr-BE" sz="3000" i="1" dirty="0">
                <a:sym typeface="Wingdings" panose="05000000000000000000" pitchFamily="2" charset="2"/>
              </a:rPr>
              <a:t>Quizz1</a:t>
            </a:r>
            <a:r>
              <a:rPr lang="fr-BE" sz="3000" dirty="0">
                <a:sym typeface="Wingdings" panose="05000000000000000000" pitchFamily="2" charset="2"/>
              </a:rPr>
              <a:t> - Classe </a:t>
            </a:r>
            <a:r>
              <a:rPr lang="fr-BE" sz="3000" i="1" dirty="0">
                <a:sym typeface="Wingdings" panose="05000000000000000000" pitchFamily="2" charset="2"/>
              </a:rPr>
              <a:t>Quizz2 	</a:t>
            </a:r>
            <a:r>
              <a:rPr lang="fr-BE" sz="3000" dirty="0">
                <a:sym typeface="Wingdings" panose="05000000000000000000" pitchFamily="2" charset="2"/>
              </a:rPr>
              <a:t>/ 5 </a:t>
            </a:r>
          </a:p>
          <a:p>
            <a:pPr marL="0" indent="0">
              <a:buNone/>
            </a:pPr>
            <a:r>
              <a:rPr lang="fr-BE" sz="2200" dirty="0">
                <a:sym typeface="Wingdings" panose="05000000000000000000" pitchFamily="2" charset="2"/>
              </a:rPr>
              <a:t>5/5 	Quizz2 TB</a:t>
            </a:r>
          </a:p>
          <a:p>
            <a:pPr marL="0" indent="0">
              <a:buNone/>
            </a:pPr>
            <a:r>
              <a:rPr lang="fr-BE" sz="2200" dirty="0">
                <a:sym typeface="Wingdings" panose="05000000000000000000" pitchFamily="2" charset="2"/>
              </a:rPr>
              <a:t>4,5/5	Quizz2 fonctionnel mais …</a:t>
            </a:r>
          </a:p>
          <a:p>
            <a:pPr marL="0" indent="0">
              <a:buNone/>
            </a:pPr>
            <a:r>
              <a:rPr lang="fr-BE" sz="2200" dirty="0">
                <a:sym typeface="Wingdings" panose="05000000000000000000" pitchFamily="2" charset="2"/>
              </a:rPr>
              <a:t>4/5	Quizz2 non fonctionnel mais presque</a:t>
            </a:r>
          </a:p>
          <a:p>
            <a:pPr marL="0" indent="0">
              <a:buNone/>
            </a:pPr>
            <a:r>
              <a:rPr lang="fr-BE" sz="2200" dirty="0">
                <a:sym typeface="Wingdings" panose="05000000000000000000" pitchFamily="2" charset="2"/>
              </a:rPr>
              <a:t>3,5/5      Quizz2 non fonctionnel mais Quizz1 TB</a:t>
            </a:r>
          </a:p>
          <a:p>
            <a:pPr marL="0" indent="0">
              <a:buNone/>
            </a:pPr>
            <a:r>
              <a:rPr lang="fr-BE" sz="2200" dirty="0">
                <a:sym typeface="Wingdings" panose="05000000000000000000" pitchFamily="2" charset="2"/>
              </a:rPr>
              <a:t>3/5     	Quizz1 fonctionnel mais …</a:t>
            </a:r>
          </a:p>
          <a:p>
            <a:pPr marL="0" indent="0">
              <a:buNone/>
            </a:pPr>
            <a:r>
              <a:rPr lang="fr-BE" sz="2200" dirty="0">
                <a:sym typeface="Wingdings" panose="05000000000000000000" pitchFamily="2" charset="2"/>
              </a:rPr>
              <a:t>2/5      	Quizz1 non fonctionnel mais presque</a:t>
            </a:r>
          </a:p>
          <a:p>
            <a:pPr marL="0" indent="0">
              <a:buNone/>
            </a:pPr>
            <a:r>
              <a:rPr lang="fr-BE" sz="26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fr-BE" sz="3000" dirty="0">
                <a:sym typeface="Wingdings" panose="05000000000000000000" pitchFamily="2" charset="2"/>
              </a:rPr>
              <a:t>À 15h30 : STOP </a:t>
            </a:r>
          </a:p>
          <a:p>
            <a:pPr marL="0" indent="0">
              <a:buNone/>
            </a:pPr>
            <a:r>
              <a:rPr lang="fr-BE" sz="2600" dirty="0">
                <a:sym typeface="Wingdings" panose="05000000000000000000" pitchFamily="2" charset="2"/>
              </a:rPr>
              <a:t>tests par les pairs (1 étudiant reste pour présenter son projet, l’autre part tester 1 autre projet)</a:t>
            </a:r>
          </a:p>
        </p:txBody>
      </p:sp>
    </p:spTree>
    <p:extLst>
      <p:ext uri="{BB962C8B-B14F-4D97-AF65-F5344CB8AC3E}">
        <p14:creationId xmlns:p14="http://schemas.microsoft.com/office/powerpoint/2010/main" val="3439512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rgbClr val="CC0066"/>
                </a:solidFill>
              </a:rPr>
              <a:t>Quizz </a:t>
            </a:r>
            <a:r>
              <a:rPr lang="fr-BE" dirty="0">
                <a:solidFill>
                  <a:srgbClr val="CC0066"/>
                </a:solidFill>
                <a:sym typeface="Wingdings" panose="05000000000000000000" pitchFamily="2" charset="2"/>
              </a:rPr>
              <a:t> Il y a des questions!</a:t>
            </a:r>
            <a:endParaRPr lang="fr-BE" dirty="0">
              <a:solidFill>
                <a:srgbClr val="CC006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questionnaire avec des questions à choix multiples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78" y="4136139"/>
            <a:ext cx="2122566" cy="15557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81" y="3018944"/>
            <a:ext cx="1949712" cy="4587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621" y="3014563"/>
            <a:ext cx="2354287" cy="467518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054681" y="3068982"/>
            <a:ext cx="2354287" cy="439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2650733" y="2265528"/>
            <a:ext cx="1592494" cy="796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cxnSpLocks/>
          </p:cNvCxnSpPr>
          <p:nvPr/>
        </p:nvCxnSpPr>
        <p:spPr>
          <a:xfrm>
            <a:off x="5435028" y="2265528"/>
            <a:ext cx="1661890" cy="796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7680AD2-360D-4F31-BB8B-B51DC32ABEA1}"/>
              </a:ext>
            </a:extLst>
          </p:cNvPr>
          <p:cNvSpPr/>
          <p:nvPr/>
        </p:nvSpPr>
        <p:spPr>
          <a:xfrm>
            <a:off x="6930883" y="3027821"/>
            <a:ext cx="2016510" cy="439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920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rgbClr val="CC0066"/>
                </a:solidFill>
              </a:rPr>
              <a:t>Quizz </a:t>
            </a:r>
            <a:r>
              <a:rPr lang="fr-BE" dirty="0">
                <a:solidFill>
                  <a:srgbClr val="CC0066"/>
                </a:solidFill>
                <a:sym typeface="Wingdings" panose="05000000000000000000" pitchFamily="2" charset="2"/>
              </a:rPr>
              <a:t> Il y a des candidats!</a:t>
            </a:r>
            <a:endParaRPr lang="fr-BE" dirty="0">
              <a:solidFill>
                <a:srgbClr val="CC006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2 équipes de 6 candidats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341" y="1690688"/>
            <a:ext cx="1990476" cy="42285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696" y="2096403"/>
            <a:ext cx="1691327" cy="3813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432" y="3353398"/>
            <a:ext cx="1527552" cy="37376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8343117" y="2096403"/>
            <a:ext cx="2014182" cy="439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8343117" y="3365070"/>
            <a:ext cx="2014182" cy="439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377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rgbClr val="CC0066"/>
                </a:solidFill>
              </a:rPr>
              <a:t>Quizz </a:t>
            </a:r>
            <a:r>
              <a:rPr lang="fr-BE" dirty="0">
                <a:solidFill>
                  <a:srgbClr val="CC0066"/>
                </a:solidFill>
                <a:sym typeface="Wingdings" panose="05000000000000000000" pitchFamily="2" charset="2"/>
              </a:rPr>
              <a:t> Il y a le jeu et ses règles!</a:t>
            </a:r>
            <a:endParaRPr lang="fr-BE" dirty="0">
              <a:solidFill>
                <a:srgbClr val="CC0066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F0BBDC1-49C8-53C2-349D-CCDE15B97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00026"/>
            <a:ext cx="5727098" cy="491104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D53C7109-8DFD-F712-7207-20CC4AF5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5328" cy="4351338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Chaque candidat à son tour reçoit une question.</a:t>
            </a:r>
          </a:p>
          <a:p>
            <a:pPr marL="0" indent="0">
              <a:buNone/>
            </a:pPr>
            <a:r>
              <a:rPr lang="fr-BE" dirty="0"/>
              <a:t>On alterne les équipes en commençant par l’équipe des filles.</a:t>
            </a:r>
          </a:p>
          <a:p>
            <a:pPr marL="0" indent="0">
              <a:buNone/>
            </a:pPr>
            <a:r>
              <a:rPr lang="fr-BE" dirty="0"/>
              <a:t>Le candidat sélectionné est le premier de son équipe.</a:t>
            </a:r>
          </a:p>
          <a:p>
            <a:pPr marL="0" indent="0">
              <a:buNone/>
            </a:pPr>
            <a:r>
              <a:rPr lang="fr-BE" dirty="0"/>
              <a:t>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90DDD6A-53E4-1BD4-7783-026A3BA11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973" y="5589141"/>
            <a:ext cx="1481325" cy="387966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A9A4049-4B4F-5E05-EC1B-2934B64CF4AF}"/>
              </a:ext>
            </a:extLst>
          </p:cNvPr>
          <p:cNvSpPr/>
          <p:nvPr/>
        </p:nvSpPr>
        <p:spPr>
          <a:xfrm>
            <a:off x="2107973" y="5589141"/>
            <a:ext cx="1604252" cy="439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3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rgbClr val="CC0066"/>
                </a:solidFill>
              </a:rPr>
              <a:t>Quizz </a:t>
            </a:r>
            <a:r>
              <a:rPr lang="fr-BE" dirty="0">
                <a:solidFill>
                  <a:srgbClr val="CC0066"/>
                </a:solidFill>
                <a:sym typeface="Wingdings" panose="05000000000000000000" pitchFamily="2" charset="2"/>
              </a:rPr>
              <a:t> Il y a des règles!</a:t>
            </a:r>
            <a:endParaRPr lang="fr-BE" dirty="0">
              <a:solidFill>
                <a:srgbClr val="CC006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17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Si le candidat donne </a:t>
            </a:r>
          </a:p>
          <a:p>
            <a:pPr marL="0" indent="0">
              <a:buNone/>
            </a:pPr>
            <a:r>
              <a:rPr lang="fr-BE" dirty="0"/>
              <a:t>la bonne réponse, </a:t>
            </a:r>
          </a:p>
          <a:p>
            <a:pPr marL="0" indent="0">
              <a:buNone/>
            </a:pPr>
            <a:r>
              <a:rPr lang="fr-BE" dirty="0"/>
              <a:t>il est retiré du jeu.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E71929-AEE5-BF18-A9C4-1B8D6C691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11725"/>
            <a:ext cx="5624009" cy="48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9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rgbClr val="CC0066"/>
                </a:solidFill>
              </a:rPr>
              <a:t>Quizz </a:t>
            </a:r>
            <a:r>
              <a:rPr lang="fr-BE" dirty="0">
                <a:solidFill>
                  <a:srgbClr val="CC0066"/>
                </a:solidFill>
                <a:sym typeface="Wingdings" panose="05000000000000000000" pitchFamily="2" charset="2"/>
              </a:rPr>
              <a:t> Il y a des règles!</a:t>
            </a:r>
            <a:endParaRPr lang="fr-BE" dirty="0">
              <a:solidFill>
                <a:srgbClr val="CC006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17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Si le candidat rate la question, </a:t>
            </a:r>
          </a:p>
          <a:p>
            <a:pPr marL="0" indent="0">
              <a:buNone/>
            </a:pPr>
            <a:r>
              <a:rPr lang="fr-BE" dirty="0"/>
              <a:t>il est remis en jeu.</a:t>
            </a:r>
          </a:p>
          <a:p>
            <a:pPr marL="0" indent="0">
              <a:buNone/>
            </a:pPr>
            <a:r>
              <a:rPr lang="fr-BE" dirty="0"/>
              <a:t>Il prend place en fin de liste.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DAF0C4-26F0-A0CD-1404-A0330292D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34" y="1468812"/>
            <a:ext cx="5806134" cy="5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1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rgbClr val="CC0066"/>
                </a:solidFill>
              </a:rPr>
              <a:t>Quizz </a:t>
            </a:r>
            <a:r>
              <a:rPr lang="fr-BE" dirty="0">
                <a:solidFill>
                  <a:srgbClr val="CC0066"/>
                </a:solidFill>
                <a:sym typeface="Wingdings" panose="05000000000000000000" pitchFamily="2" charset="2"/>
              </a:rPr>
              <a:t> Il y a des règles!</a:t>
            </a:r>
            <a:endParaRPr lang="fr-BE" dirty="0">
              <a:solidFill>
                <a:srgbClr val="CC006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17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Le jeu se termine, </a:t>
            </a:r>
          </a:p>
          <a:p>
            <a:pPr marL="0" indent="0">
              <a:buNone/>
            </a:pPr>
            <a:r>
              <a:rPr lang="fr-BE" dirty="0"/>
              <a:t>lorsqu’une équipe n’a plus </a:t>
            </a:r>
          </a:p>
          <a:p>
            <a:pPr marL="0" indent="0">
              <a:buNone/>
            </a:pPr>
            <a:r>
              <a:rPr lang="fr-BE" dirty="0"/>
              <a:t>de candidat.</a:t>
            </a:r>
          </a:p>
          <a:p>
            <a:pPr marL="0" indent="0">
              <a:buNone/>
            </a:pPr>
            <a:r>
              <a:rPr lang="fr-BE" dirty="0"/>
              <a:t>Cette équipe a gagné.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E189A0-E9E6-9ECA-C0F7-154370490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35" y="1366071"/>
            <a:ext cx="5948310" cy="512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0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208DE15D-E75C-C0C3-D170-FC5D95A2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4000" dirty="0"/>
              <a:t>Projet </a:t>
            </a:r>
            <a:r>
              <a:rPr lang="fr-BE" sz="4000" dirty="0" err="1"/>
              <a:t>IntelliJ</a:t>
            </a:r>
            <a:r>
              <a:rPr lang="fr-BE" sz="4000" dirty="0"/>
              <a:t> : ALGO_projet4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75E00E-2756-B30C-EB89-736E2BD1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52" y="1555281"/>
            <a:ext cx="3743325" cy="3086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E80499-B56C-B255-750D-AE610B060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747" y="858629"/>
            <a:ext cx="3467100" cy="5514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494A421-79A8-989A-BB6A-31AEECEF3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2176641"/>
            <a:ext cx="3190875" cy="465772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F99A1FD4-F0E0-A804-4985-89470AADC671}"/>
              </a:ext>
            </a:extLst>
          </p:cNvPr>
          <p:cNvSpPr/>
          <p:nvPr/>
        </p:nvSpPr>
        <p:spPr>
          <a:xfrm>
            <a:off x="4336706" y="2742724"/>
            <a:ext cx="3354731" cy="4063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4764CF1-C92D-8EF9-001A-B1A09B0EB629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368902"/>
            <a:ext cx="2671762" cy="5996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D99057D-66BC-E0E4-3A0B-58BF25206E78}"/>
              </a:ext>
            </a:extLst>
          </p:cNvPr>
          <p:cNvCxnSpPr>
            <a:cxnSpLocks/>
          </p:cNvCxnSpPr>
          <p:nvPr/>
        </p:nvCxnSpPr>
        <p:spPr>
          <a:xfrm flipH="1">
            <a:off x="3775170" y="2424701"/>
            <a:ext cx="1064954" cy="102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2A6C7467-8E78-C773-EBA1-EEAC3D20694C}"/>
              </a:ext>
            </a:extLst>
          </p:cNvPr>
          <p:cNvSpPr/>
          <p:nvPr/>
        </p:nvSpPr>
        <p:spPr>
          <a:xfrm>
            <a:off x="4840124" y="2094683"/>
            <a:ext cx="1284569" cy="648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2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olidFill>
                  <a:srgbClr val="CC0066"/>
                </a:solidFill>
              </a:rPr>
              <a:t>La classe </a:t>
            </a:r>
            <a:r>
              <a:rPr lang="fr-BE" dirty="0" err="1">
                <a:solidFill>
                  <a:srgbClr val="CC0066"/>
                </a:solidFill>
              </a:rPr>
              <a:t>FenetreQuizz</a:t>
            </a:r>
            <a:endParaRPr lang="fr-BE" dirty="0">
              <a:solidFill>
                <a:srgbClr val="CC006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624D5C-4053-49AD-85FC-1E948D8C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66" y="2165974"/>
            <a:ext cx="10175554" cy="27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44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535</Words>
  <Application>Microsoft Office PowerPoint</Application>
  <PresentationFormat>Grand écran</PresentationFormat>
  <Paragraphs>98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Quizz Les capitales de l’union européenne </vt:lpstr>
      <vt:lpstr>Quizz  Il y a des questions!</vt:lpstr>
      <vt:lpstr>Quizz  Il y a des candidats!</vt:lpstr>
      <vt:lpstr>Quizz  Il y a le jeu et ses règles!</vt:lpstr>
      <vt:lpstr>Quizz  Il y a des règles!</vt:lpstr>
      <vt:lpstr>Quizz  Il y a des règles!</vt:lpstr>
      <vt:lpstr>Quizz  Il y a des règles!</vt:lpstr>
      <vt:lpstr>Projet IntelliJ : ALGO_projet4 </vt:lpstr>
      <vt:lpstr>La classe FenetreQuizz</vt:lpstr>
      <vt:lpstr>La classe FenetreQuizz</vt:lpstr>
      <vt:lpstr>Déroulement du projet</vt:lpstr>
      <vt:lpstr>Evaluation du projet /10</vt:lpstr>
      <vt:lpstr>Evaluation du projet /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82</cp:revision>
  <dcterms:created xsi:type="dcterms:W3CDTF">2019-09-30T19:56:37Z</dcterms:created>
  <dcterms:modified xsi:type="dcterms:W3CDTF">2022-12-02T17:16:54Z</dcterms:modified>
</cp:coreProperties>
</file>