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3" r:id="rId4"/>
    <p:sldId id="286" r:id="rId5"/>
    <p:sldId id="273" r:id="rId6"/>
    <p:sldId id="272" r:id="rId7"/>
    <p:sldId id="274" r:id="rId8"/>
    <p:sldId id="301" r:id="rId9"/>
    <p:sldId id="260" r:id="rId10"/>
    <p:sldId id="296" r:id="rId11"/>
    <p:sldId id="288" r:id="rId12"/>
    <p:sldId id="302" r:id="rId13"/>
    <p:sldId id="285" r:id="rId14"/>
    <p:sldId id="278" r:id="rId15"/>
    <p:sldId id="280" r:id="rId16"/>
    <p:sldId id="284" r:id="rId17"/>
    <p:sldId id="282" r:id="rId18"/>
    <p:sldId id="297" r:id="rId19"/>
    <p:sldId id="29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CAA6B-A0DC-4F47-B06A-D39F22A33E21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6441-2830-4F56-A79C-61A5D2174F5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712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Attention des _ et non des -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0555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L’utilisateur doit introduire des lettres. La méthode </a:t>
            </a:r>
            <a:r>
              <a:rPr lang="fr-BE" dirty="0" err="1"/>
              <a:t>lireLettre</a:t>
            </a:r>
            <a:r>
              <a:rPr lang="fr-BE" dirty="0"/>
              <a:t>() </a:t>
            </a:r>
            <a:r>
              <a:rPr lang="fr-BE" u="sng" dirty="0">
                <a:solidFill>
                  <a:srgbClr val="FF0000"/>
                </a:solidFill>
              </a:rPr>
              <a:t>renvoie</a:t>
            </a:r>
            <a:r>
              <a:rPr lang="fr-BE" dirty="0"/>
              <a:t> la lettre 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37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afficherLettresLues</a:t>
            </a:r>
            <a:r>
              <a:rPr lang="fr-BE" dirty="0"/>
              <a:t>() </a:t>
            </a:r>
            <a:r>
              <a:rPr lang="fr-BE" dirty="0">
                <a:sym typeface="Wingdings" panose="05000000000000000000" pitchFamily="2" charset="2"/>
              </a:rPr>
              <a:t> pour la version améliorée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56441-2830-4F56-A79C-61A5D2174F56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paramètre </a:t>
            </a:r>
            <a:r>
              <a:rPr lang="fr-BE" dirty="0" err="1"/>
              <a:t>nombreMorceaux</a:t>
            </a:r>
            <a:r>
              <a:rPr lang="fr-BE" dirty="0"/>
              <a:t> 0 </a:t>
            </a:r>
            <a:r>
              <a:rPr lang="fr-BE" dirty="0">
                <a:sym typeface="Wingdings" panose="05000000000000000000" pitchFamily="2" charset="2"/>
              </a:rPr>
              <a:t> 6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02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Bien voir la différence entre </a:t>
            </a:r>
            <a:r>
              <a:rPr lang="fr-BE" dirty="0" err="1"/>
              <a:t>motATrouver</a:t>
            </a:r>
            <a:r>
              <a:rPr lang="fr-BE" dirty="0"/>
              <a:t> et </a:t>
            </a:r>
            <a:r>
              <a:rPr lang="fr-BE" dirty="0" err="1"/>
              <a:t>motACompleter</a:t>
            </a:r>
            <a:r>
              <a:rPr lang="fr-BE" dirty="0"/>
              <a:t>. Exemple : le mot à trouver est COLIBRI, le mot à compléter est _ _ _ _ _ _ _. Ce mot à compléter va se compléter au fur et à mesure du jeu. Par exemple, le mot à compléter pourrait être C_L_BR_ à un certain moment.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850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Voici la classe reçue.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714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Validation par les professeurs ! Il ne faut pas attendre la validation du jeu de base pour écrire la classe </a:t>
            </a:r>
            <a:r>
              <a:rPr lang="fr-BE" i="1" dirty="0" err="1"/>
              <a:t>LettresLues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1071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246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511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58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N’importe quel caractère peut être introduit. Si l’utilisateur introduit un caractère qui n’est pas une lettre, tant pis pour lui.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55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Message Bravo!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18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Message : Pendu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0978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L’indice est lu au clavier juste après avoir lu le nom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56441-2830-4F56-A79C-61A5D2174F56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2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Attention ! Le répertoire Images se place à la racine du projet alors que les classes se placent dans le répertoire src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6723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Une seule classe </a:t>
            </a:r>
            <a:r>
              <a:rPr lang="fr-BE" dirty="0" err="1"/>
              <a:t>JeuDuPendu</a:t>
            </a:r>
            <a:r>
              <a:rPr lang="fr-BE" dirty="0"/>
              <a:t>. Il faudra faire valider le jeu de base par un professeur avant d’apporter des modifications à la classe pour le jeu amélioré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6441-2830-4F56-A79C-61A5D2174F56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825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46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23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26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55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73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35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385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1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427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28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58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9460D-D470-4EC7-B78E-578039731CF5}" type="datetimeFigureOut">
              <a:rPr lang="fr-BE" smtClean="0"/>
              <a:t>16-11-22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BC93-8545-4F75-BBDE-5C80F7E2C50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87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fr-BE" sz="5400"/>
              <a:t>Le jeu du pendu</a:t>
            </a:r>
            <a:br>
              <a:rPr lang="fr-BE" sz="5400"/>
            </a:br>
            <a:endParaRPr lang="fr-BE" sz="54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C:\Users\dupan\Documents\Algo\semaine6\LePenduSolution\pendu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724" y="666728"/>
            <a:ext cx="4547537" cy="5465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99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08DE15D-E75C-C0C3-D170-FC5D95A2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000" dirty="0"/>
              <a:t>6 classes Java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6042D2-C023-4BC5-1557-1FDC1C62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27" y="1222527"/>
            <a:ext cx="7903308" cy="50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fr-BE" dirty="0"/>
              <a:t>La classe </a:t>
            </a:r>
            <a:r>
              <a:rPr lang="fr-BE" i="1" dirty="0" err="1"/>
              <a:t>FenetrePendu</a:t>
            </a:r>
            <a:endParaRPr lang="fr-BE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2119" y="967006"/>
            <a:ext cx="5491758" cy="2540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u="sng" dirty="0"/>
              <a:t>Le constructeur :</a:t>
            </a:r>
            <a:endParaRPr lang="fr-BE" dirty="0"/>
          </a:p>
          <a:p>
            <a:pPr marL="0" indent="0">
              <a:buNone/>
            </a:pPr>
            <a:endParaRPr lang="fr-BE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FenetrePendu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B1EBCD8-7ED0-918C-ED03-76D34586C565}"/>
              </a:ext>
            </a:extLst>
          </p:cNvPr>
          <p:cNvSpPr txBox="1">
            <a:spLocks/>
          </p:cNvSpPr>
          <p:nvPr/>
        </p:nvSpPr>
        <p:spPr>
          <a:xfrm>
            <a:off x="5402119" y="3606153"/>
            <a:ext cx="4971824" cy="2325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u="sng" dirty="0"/>
              <a:t>Une méthode d’interaction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lireLettre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E0C85F-C306-19F5-9FCB-3FA301F6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274" y="4558139"/>
            <a:ext cx="1884236" cy="7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8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fr-BE" dirty="0"/>
              <a:t>La classe </a:t>
            </a:r>
            <a:r>
              <a:rPr lang="fr-BE" i="1" dirty="0" err="1"/>
              <a:t>FenetrePendu</a:t>
            </a:r>
            <a:endParaRPr lang="fr-BE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2119" y="1167677"/>
            <a:ext cx="6104937" cy="468058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BE" u="sng" dirty="0"/>
              <a:t>Les méthodes d’affichage :</a:t>
            </a:r>
          </a:p>
          <a:p>
            <a:pPr marL="0" indent="0">
              <a:buNone/>
            </a:pP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afficherInformation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texte)</a:t>
            </a:r>
          </a:p>
          <a:p>
            <a:pPr marL="0" indent="0">
              <a:buNone/>
            </a:pPr>
            <a:endParaRPr lang="fr-B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afficherPendu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nombreMorceaux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fr-B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afficherMot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texte)</a:t>
            </a:r>
          </a:p>
          <a:p>
            <a:pPr marL="0" indent="0">
              <a:buNone/>
            </a:pPr>
            <a:endParaRPr lang="fr-B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afficherLettresLues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texte)</a:t>
            </a:r>
          </a:p>
        </p:txBody>
      </p:sp>
    </p:spTree>
    <p:extLst>
      <p:ext uri="{BB962C8B-B14F-4D97-AF65-F5344CB8AC3E}">
        <p14:creationId xmlns:p14="http://schemas.microsoft.com/office/powerpoint/2010/main" val="41152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fr-BE" sz="5200" dirty="0"/>
              <a:t>La classe </a:t>
            </a:r>
            <a:r>
              <a:rPr lang="fr-BE" sz="5200" i="1" dirty="0" err="1"/>
              <a:t>FenetrePendu</a:t>
            </a:r>
            <a:endParaRPr lang="fr-BE" sz="52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02119" y="1167677"/>
            <a:ext cx="6104937" cy="468058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afficherPendu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nombreMorceaux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fr-BE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292DF8-E913-4EB6-B78B-7C77C870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84" y="766734"/>
            <a:ext cx="1377530" cy="16557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546A951-0C89-4450-A123-E7D823493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08" y="995431"/>
            <a:ext cx="1377530" cy="16730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325444F-23F0-4805-9EB3-5C118B0C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647" y="473829"/>
            <a:ext cx="1494048" cy="17813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9C601B9-2ED6-4DBA-BA3E-55004FA2A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917" y="826346"/>
            <a:ext cx="1522624" cy="1842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06CDB23-2DDB-4150-A6BE-176C17D34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159" y="4370975"/>
            <a:ext cx="1463608" cy="17813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9374D27-E7E6-41DD-8BF4-CA857EAD5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1101" y="4042275"/>
            <a:ext cx="1458793" cy="17813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FDA9B10-3324-4830-979F-B18DFD47EA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704" y="4187055"/>
            <a:ext cx="1458793" cy="17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6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fr-BE" dirty="0"/>
              <a:t>La classe </a:t>
            </a:r>
            <a:r>
              <a:rPr lang="fr-BE" i="1" dirty="0" err="1"/>
              <a:t>MotACompleter</a:t>
            </a:r>
            <a:endParaRPr lang="fr-BE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62204" y="783294"/>
            <a:ext cx="6303756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u="sng" dirty="0"/>
              <a:t>Les attributs :</a:t>
            </a:r>
          </a:p>
          <a:p>
            <a:pPr marL="0" indent="0">
              <a:buNone/>
            </a:pPr>
            <a:endParaRPr lang="fr-BE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char[] 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motATrouver</a:t>
            </a:r>
            <a:endParaRPr lang="fr-BE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char[] 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motACompleter</a:t>
            </a:r>
            <a:endParaRPr lang="fr-BE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2400" u="sng" dirty="0"/>
          </a:p>
          <a:p>
            <a:pPr marL="0" indent="0">
              <a:buNone/>
            </a:pPr>
            <a:r>
              <a:rPr lang="fr-BE" u="sng" dirty="0"/>
              <a:t>Le constructeur :</a:t>
            </a:r>
          </a:p>
          <a:p>
            <a:pPr marL="0" indent="0">
              <a:buNone/>
            </a:pPr>
            <a:endParaRPr lang="fr-BE" sz="8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MotACompleter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fr-BE" sz="24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motATrouver</a:t>
            </a:r>
            <a:r>
              <a:rPr lang="fr-BE" sz="2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endParaRPr lang="fr-BE" sz="2000" u="sng" dirty="0"/>
          </a:p>
          <a:p>
            <a:pPr marL="0" indent="0">
              <a:buNone/>
            </a:pPr>
            <a:r>
              <a:rPr lang="fr-BE" u="sng" dirty="0"/>
              <a:t>Les méthodes à compléter : </a:t>
            </a:r>
            <a:r>
              <a:rPr lang="fr-BE" u="sng" dirty="0" err="1"/>
              <a:t>cfr</a:t>
            </a:r>
            <a:r>
              <a:rPr lang="fr-BE" u="sng" dirty="0"/>
              <a:t> </a:t>
            </a:r>
            <a:r>
              <a:rPr lang="fr-BE" u="sng" dirty="0" err="1"/>
              <a:t>JavaDoc</a:t>
            </a:r>
            <a:endParaRPr lang="fr-BE" u="sng" dirty="0"/>
          </a:p>
          <a:p>
            <a:pPr marL="0" indent="0">
              <a:buNone/>
            </a:pPr>
            <a:endParaRPr lang="fr-BE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8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16053" y="937490"/>
            <a:ext cx="6176390" cy="4727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C’est cette classe qui contient le main()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Toute la logique du jeu s’y trouve.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C’est via cette classe </a:t>
            </a:r>
            <a:r>
              <a:rPr lang="fr-BE" u="sng" dirty="0"/>
              <a:t>uniquement</a:t>
            </a:r>
            <a:r>
              <a:rPr lang="fr-BE" dirty="0"/>
              <a:t> que se feront les interactions avec l’utilisateur (lectures/affichages).</a:t>
            </a:r>
            <a:r>
              <a:rPr lang="fr-BE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666FCF6-7F60-2E83-4C73-EC6302E032C7}"/>
              </a:ext>
            </a:extLst>
          </p:cNvPr>
          <p:cNvSpPr txBox="1">
            <a:spLocks/>
          </p:cNvSpPr>
          <p:nvPr/>
        </p:nvSpPr>
        <p:spPr>
          <a:xfrm>
            <a:off x="804297" y="1239927"/>
            <a:ext cx="4008586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La classe </a:t>
            </a:r>
            <a:r>
              <a:rPr lang="fr-BE" i="1" dirty="0" err="1"/>
              <a:t>JeuDuPendu</a:t>
            </a:r>
            <a:endParaRPr lang="fr-BE" i="1" dirty="0"/>
          </a:p>
        </p:txBody>
      </p:sp>
    </p:spTree>
    <p:extLst>
      <p:ext uri="{BB962C8B-B14F-4D97-AF65-F5344CB8AC3E}">
        <p14:creationId xmlns:p14="http://schemas.microsoft.com/office/powerpoint/2010/main" val="408043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4297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fr-BE" dirty="0"/>
              <a:t>La classe </a:t>
            </a:r>
            <a:r>
              <a:rPr lang="fr-BE" i="1" dirty="0" err="1"/>
              <a:t>JeuDuPendu</a:t>
            </a:r>
            <a:endParaRPr lang="fr-BE" i="1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44DD789-FF8A-4F47-8127-0479A7FB183F}"/>
              </a:ext>
            </a:extLst>
          </p:cNvPr>
          <p:cNvSpPr txBox="1">
            <a:spLocks/>
          </p:cNvSpPr>
          <p:nvPr/>
        </p:nvSpPr>
        <p:spPr>
          <a:xfrm>
            <a:off x="3637274" y="631133"/>
            <a:ext cx="8209890" cy="5752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("Entrez le mot a trouver :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motATrouver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scanner.nextLine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MotACompleter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mot = new 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MotACompleter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motATrouver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Mot.ajouterPremiereEtDerniereLettres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FenetrePendu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fenetrePendu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FenetrePendu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fenetrePendu.afficherMot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mot.toString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 lettre = </a:t>
            </a:r>
            <a:r>
              <a:rPr lang="fr-BE" sz="22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fenetrePendu.lireLettre</a:t>
            </a:r>
            <a:r>
              <a:rPr lang="fr-BE" sz="22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fr-BE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750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fr-BE" sz="4800" dirty="0"/>
              <a:t>Cotation du projet 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60369" y="996594"/>
            <a:ext cx="6721963" cy="476689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3000" dirty="0"/>
              <a:t>La classe </a:t>
            </a:r>
            <a:r>
              <a:rPr lang="fr-BE" sz="3000" i="1" dirty="0" err="1"/>
              <a:t>MotACompleter</a:t>
            </a:r>
            <a:r>
              <a:rPr lang="fr-BE" sz="3000" dirty="0"/>
              <a:t>  /4</a:t>
            </a:r>
          </a:p>
          <a:p>
            <a:pPr marL="0" indent="0">
              <a:buNone/>
            </a:pPr>
            <a:endParaRPr lang="fr-BE" sz="3000" dirty="0"/>
          </a:p>
          <a:p>
            <a:pPr marL="0" indent="0">
              <a:buNone/>
            </a:pPr>
            <a:r>
              <a:rPr lang="fr-BE" sz="3000" dirty="0"/>
              <a:t>La classe </a:t>
            </a:r>
            <a:r>
              <a:rPr lang="fr-BE" sz="3000" i="1" dirty="0" err="1"/>
              <a:t>JeuDuPendu</a:t>
            </a:r>
            <a:r>
              <a:rPr lang="fr-BE" sz="3000" dirty="0"/>
              <a:t>  (jeu de base)  /3</a:t>
            </a:r>
          </a:p>
          <a:p>
            <a:pPr marL="0" indent="0">
              <a:buNone/>
            </a:pPr>
            <a:endParaRPr lang="fr-BE" sz="3000" dirty="0"/>
          </a:p>
          <a:p>
            <a:pPr marL="0" indent="0">
              <a:buNone/>
            </a:pPr>
            <a:r>
              <a:rPr lang="fr-BE" sz="3000" dirty="0"/>
              <a:t>La classe </a:t>
            </a:r>
            <a:r>
              <a:rPr lang="fr-BE" sz="3000" i="1" dirty="0" err="1"/>
              <a:t>LettresLues</a:t>
            </a:r>
            <a:r>
              <a:rPr lang="fr-BE" sz="3000" dirty="0"/>
              <a:t>  /1</a:t>
            </a:r>
          </a:p>
          <a:p>
            <a:pPr marL="0" indent="0">
              <a:buNone/>
            </a:pPr>
            <a:endParaRPr lang="fr-BE" sz="3000" dirty="0"/>
          </a:p>
          <a:p>
            <a:pPr marL="0" indent="0">
              <a:buNone/>
            </a:pPr>
            <a:r>
              <a:rPr lang="fr-BE" sz="3000" dirty="0"/>
              <a:t>La classe </a:t>
            </a:r>
            <a:r>
              <a:rPr lang="fr-BE" sz="3000" i="1" dirty="0" err="1"/>
              <a:t>JeuDuPendu</a:t>
            </a:r>
            <a:r>
              <a:rPr lang="fr-BE" sz="3000" dirty="0"/>
              <a:t> (améliorations)  /2</a:t>
            </a:r>
          </a:p>
          <a:p>
            <a:pPr marL="0" indent="0">
              <a:buNone/>
            </a:pPr>
            <a:endParaRPr lang="fr-BE" sz="2200" dirty="0"/>
          </a:p>
        </p:txBody>
      </p:sp>
    </p:spTree>
    <p:extLst>
      <p:ext uri="{BB962C8B-B14F-4D97-AF65-F5344CB8AC3E}">
        <p14:creationId xmlns:p14="http://schemas.microsoft.com/office/powerpoint/2010/main" val="363260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38540" y="233505"/>
            <a:ext cx="6295632" cy="60366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3000" dirty="0"/>
              <a:t>Classe</a:t>
            </a:r>
            <a:r>
              <a:rPr lang="fr-BE" sz="3000" i="1" dirty="0"/>
              <a:t> </a:t>
            </a:r>
            <a:r>
              <a:rPr lang="fr-BE" sz="3000" i="1" dirty="0" err="1"/>
              <a:t>MotACompleter</a:t>
            </a:r>
            <a:r>
              <a:rPr lang="fr-BE" sz="3000" i="1" dirty="0"/>
              <a:t> </a:t>
            </a:r>
            <a:r>
              <a:rPr lang="fr-BE" sz="3000" dirty="0"/>
              <a:t> </a:t>
            </a: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Validation  14h45</a:t>
            </a: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Solution de la classe à 14h45</a:t>
            </a:r>
          </a:p>
          <a:p>
            <a:pPr marL="0" indent="0">
              <a:buNone/>
            </a:pPr>
            <a:endParaRPr lang="fr-BE" sz="3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Classe </a:t>
            </a:r>
            <a:r>
              <a:rPr lang="fr-BE" sz="3000" i="1" dirty="0" err="1">
                <a:sym typeface="Wingdings" panose="05000000000000000000" pitchFamily="2" charset="2"/>
              </a:rPr>
              <a:t>JeuDuPendu</a:t>
            </a:r>
            <a:endParaRPr lang="fr-BE" sz="30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Validation jeu de base  15h30</a:t>
            </a: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(Validation </a:t>
            </a:r>
            <a:r>
              <a:rPr lang="fr-BE" sz="3000" u="sng" dirty="0">
                <a:solidFill>
                  <a:srgbClr val="FF0000"/>
                </a:solidFill>
                <a:sym typeface="Wingdings" panose="05000000000000000000" pitchFamily="2" charset="2"/>
              </a:rPr>
              <a:t>obligatoire</a:t>
            </a:r>
            <a:r>
              <a:rPr lang="fr-BE" sz="3000" dirty="0">
                <a:sym typeface="Wingdings" panose="05000000000000000000" pitchFamily="2" charset="2"/>
              </a:rPr>
              <a:t> avant de passer au jeu amélioré)</a:t>
            </a:r>
          </a:p>
          <a:p>
            <a:pPr marL="0" indent="0">
              <a:buNone/>
            </a:pPr>
            <a:endParaRPr lang="fr-BE" sz="3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Classe </a:t>
            </a:r>
            <a:r>
              <a:rPr lang="fr-BE" sz="3000" i="1" dirty="0" err="1">
                <a:sym typeface="Wingdings" panose="05000000000000000000" pitchFamily="2" charset="2"/>
              </a:rPr>
              <a:t>LettresLues</a:t>
            </a:r>
            <a:r>
              <a:rPr lang="fr-BE" sz="3000" i="1" dirty="0">
                <a:sym typeface="Wingdings" panose="05000000000000000000" pitchFamily="2" charset="2"/>
              </a:rPr>
              <a:t> </a:t>
            </a:r>
            <a:r>
              <a:rPr lang="fr-BE" sz="30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Validation  15h30</a:t>
            </a:r>
          </a:p>
          <a:p>
            <a:pPr marL="0" indent="0">
              <a:buNone/>
            </a:pPr>
            <a:endParaRPr lang="fr-BE" sz="3000" dirty="0">
              <a:sym typeface="Wingdings" panose="05000000000000000000" pitchFamily="2" charset="2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08507C4-74EF-E090-F925-181BF3D5B461}"/>
              </a:ext>
            </a:extLst>
          </p:cNvPr>
          <p:cNvSpPr txBox="1">
            <a:spLocks/>
          </p:cNvSpPr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/>
              <a:t>Déroulement du projet :</a:t>
            </a:r>
            <a:endParaRPr lang="fr-BE" sz="4800" dirty="0"/>
          </a:p>
        </p:txBody>
      </p:sp>
    </p:spTree>
    <p:extLst>
      <p:ext uri="{BB962C8B-B14F-4D97-AF65-F5344CB8AC3E}">
        <p14:creationId xmlns:p14="http://schemas.microsoft.com/office/powerpoint/2010/main" val="108663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fr-BE" sz="4800" dirty="0"/>
              <a:t>Déroulement du projet :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38540" y="1240373"/>
            <a:ext cx="6295632" cy="41021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BE" sz="3000" dirty="0">
                <a:solidFill>
                  <a:srgbClr val="FF0000"/>
                </a:solidFill>
                <a:sym typeface="Wingdings" panose="05000000000000000000" pitchFamily="2" charset="2"/>
              </a:rPr>
              <a:t>ARRÊT programmation à 15h30</a:t>
            </a:r>
          </a:p>
          <a:p>
            <a:pPr marL="0" indent="0">
              <a:buNone/>
            </a:pPr>
            <a:endParaRPr lang="fr-BE" sz="3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Classe </a:t>
            </a:r>
            <a:r>
              <a:rPr lang="fr-BE" sz="3000" i="1" dirty="0" err="1">
                <a:sym typeface="Wingdings" panose="05000000000000000000" pitchFamily="2" charset="2"/>
              </a:rPr>
              <a:t>JeuDuPendu</a:t>
            </a:r>
            <a:endParaRPr lang="fr-BE" sz="3000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dirty="0">
                <a:sym typeface="Wingdings" panose="05000000000000000000" pitchFamily="2" charset="2"/>
              </a:rPr>
              <a:t>Correction par les pairs  15h45</a:t>
            </a:r>
          </a:p>
          <a:p>
            <a:pPr marL="0" indent="0">
              <a:buNone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5211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BE" sz="4000" dirty="0"/>
              <a:t>Le jeu de 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4659" y="2617479"/>
            <a:ext cx="5391150" cy="389253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fr-BE" sz="3000" dirty="0"/>
              <a:t>Le joueur doit trouver un mot.</a:t>
            </a:r>
          </a:p>
          <a:p>
            <a:pPr marL="0" indent="0">
              <a:buNone/>
            </a:pPr>
            <a:r>
              <a:rPr lang="fr-BE" sz="3000" dirty="0"/>
              <a:t>Au départ, la première et la dernière lettres sont données. Les autres lettres sont remplacées par des _.</a:t>
            </a:r>
          </a:p>
          <a:p>
            <a:pPr marL="0" indent="0">
              <a:buNone/>
            </a:pPr>
            <a:endParaRPr lang="fr-BE" sz="3000" dirty="0"/>
          </a:p>
          <a:p>
            <a:pPr marL="0" indent="0">
              <a:buNone/>
            </a:pPr>
            <a:r>
              <a:rPr lang="fr-BE" sz="3000" dirty="0"/>
              <a:t>Exemple:</a:t>
            </a:r>
          </a:p>
          <a:p>
            <a:pPr marL="0" indent="0">
              <a:buNone/>
            </a:pPr>
            <a:r>
              <a:rPr lang="fr-BE" sz="3000" dirty="0"/>
              <a:t>Le mot à trouver est COLIBRI</a:t>
            </a:r>
          </a:p>
          <a:p>
            <a:pPr marL="0" indent="0">
              <a:buNone/>
            </a:pPr>
            <a:r>
              <a:rPr lang="fr-BE" sz="3000" dirty="0"/>
              <a:t>Au départ le mot apparaît 	</a:t>
            </a:r>
          </a:p>
          <a:p>
            <a:pPr marL="0" indent="0">
              <a:buNone/>
            </a:pPr>
            <a:r>
              <a:rPr lang="fr-BE" sz="3000" dirty="0"/>
              <a:t>	C _ _ I _ _ I</a:t>
            </a:r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0806EE-5296-595A-5643-A076E204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70" y="762497"/>
            <a:ext cx="54864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BE" sz="4000"/>
              <a:t>Le jeu de 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C8FDEB-0318-4D3D-B60D-92EF5622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62" y="2224322"/>
            <a:ext cx="4559425" cy="2285983"/>
          </a:xfrm>
        </p:spPr>
        <p:txBody>
          <a:bodyPr anchor="ctr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BE" dirty="0"/>
              <a:t>Le joueur va compléter le mot en proposant des lettres.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BE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BE" sz="2000" dirty="0"/>
          </a:p>
          <a:p>
            <a:pPr marL="0" indent="0">
              <a:buFont typeface="Arial" panose="020B0604020202020204" pitchFamily="34" charset="0"/>
              <a:buNone/>
            </a:pPr>
            <a:endParaRPr lang="fr-BE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CAE7BD7-356C-47BC-A700-43BFC34D1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33" y="4320297"/>
            <a:ext cx="1884236" cy="7758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8C6713-7972-0EC3-9B19-73482D09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706" y="623569"/>
            <a:ext cx="54864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BE" sz="4000" dirty="0"/>
              <a:t>Le jeu de 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4688" y="2309956"/>
            <a:ext cx="5021121" cy="374869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fr-BE" sz="3000" dirty="0"/>
              <a:t>Pour chaque lettre :</a:t>
            </a:r>
          </a:p>
          <a:p>
            <a:pPr marL="0" indent="0">
              <a:buNone/>
            </a:pPr>
            <a:endParaRPr lang="fr-BE" sz="2600" dirty="0"/>
          </a:p>
          <a:p>
            <a:pPr marL="0" indent="0">
              <a:buNone/>
            </a:pPr>
            <a:r>
              <a:rPr lang="fr-BE" sz="3000" dirty="0"/>
              <a:t>Si la lettre est dans le mot à trouver, le mot est complété </a:t>
            </a:r>
          </a:p>
          <a:p>
            <a:pPr marL="0" indent="0">
              <a:buNone/>
            </a:pPr>
            <a:r>
              <a:rPr lang="fr-BE" sz="3000" dirty="0"/>
              <a:t>(autant de fois qu’elle y est). </a:t>
            </a:r>
          </a:p>
          <a:p>
            <a:pPr marL="0" indent="0">
              <a:buNone/>
            </a:pPr>
            <a:endParaRPr lang="fr-BE" sz="2600" dirty="0"/>
          </a:p>
          <a:p>
            <a:pPr marL="0" indent="0">
              <a:buNone/>
            </a:pPr>
            <a:r>
              <a:rPr lang="fr-BE" sz="3000" dirty="0"/>
              <a:t>Exemple:  la lettre B y est 1 fois</a:t>
            </a:r>
          </a:p>
          <a:p>
            <a:pPr marL="0" indent="0">
              <a:buNone/>
            </a:pPr>
            <a:r>
              <a:rPr lang="fr-BE" sz="3000" dirty="0"/>
              <a:t>Le mot complété est 	</a:t>
            </a:r>
          </a:p>
          <a:p>
            <a:pPr marL="0" indent="0">
              <a:buNone/>
            </a:pPr>
            <a:r>
              <a:rPr lang="fr-BE" sz="3000" dirty="0"/>
              <a:t>              </a:t>
            </a:r>
            <a:r>
              <a:rPr lang="fr-BE" sz="2600" dirty="0"/>
              <a:t>C _ _I B _ I</a:t>
            </a:r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175A36-5EC7-2918-FEB3-21BF73D1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809" y="633094"/>
            <a:ext cx="54673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7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BE" sz="4000"/>
              <a:t>Le jeu de 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0719" y="2609636"/>
            <a:ext cx="4988148" cy="30617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Pour chaque lettre :</a:t>
            </a:r>
          </a:p>
          <a:p>
            <a:pPr marL="0" indent="0">
              <a:buNone/>
            </a:pPr>
            <a:endParaRPr lang="fr-BE" sz="2400" dirty="0"/>
          </a:p>
          <a:p>
            <a:pPr marL="0" indent="0">
              <a:buNone/>
            </a:pPr>
            <a:r>
              <a:rPr lang="fr-BE" dirty="0"/>
              <a:t>Si la lettre n’y est pas, le pendu est complété. 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Exemple:  la lettre A n’y est pas</a:t>
            </a:r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DE5F0A-DE5B-9DA6-8556-70727F376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04" y="647382"/>
            <a:ext cx="5467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5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BE" sz="4000"/>
              <a:t>Le jeu de 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29948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Fin du jeu : 1</a:t>
            </a:r>
            <a:r>
              <a:rPr lang="fr-BE" baseline="30000" dirty="0"/>
              <a:t>er</a:t>
            </a:r>
            <a:r>
              <a:rPr lang="fr-BE" dirty="0"/>
              <a:t> cas :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 joueur a réussi à compléter le mot    </a:t>
            </a:r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9C67EF-DD19-0154-F9F1-CBB7EB3A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04" y="633094"/>
            <a:ext cx="54578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9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BE" sz="4000"/>
              <a:t>Le jeu de base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0719" y="2237650"/>
            <a:ext cx="4559425" cy="23820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Fin du jeu : 2</a:t>
            </a:r>
            <a:r>
              <a:rPr lang="fr-BE" baseline="30000" dirty="0"/>
              <a:t>ème</a:t>
            </a:r>
            <a:r>
              <a:rPr lang="fr-BE" dirty="0"/>
              <a:t> cas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 pendu est complet</a:t>
            </a:r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FF4722-65D9-B3CA-18C1-99EEFE1A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04" y="623568"/>
            <a:ext cx="55054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1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fr-BE" sz="4000" dirty="0"/>
              <a:t>Le jeu amélioré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217837F-FE84-24EF-EEED-7B89A404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03" y="2750207"/>
            <a:ext cx="4977874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BE" dirty="0"/>
              <a:t>Amélioration 1 :</a:t>
            </a:r>
          </a:p>
          <a:p>
            <a:pPr marL="0" indent="0">
              <a:buNone/>
            </a:pPr>
            <a:r>
              <a:rPr lang="fr-BE" dirty="0"/>
              <a:t>Les lettres utilisées s’affichent au fur et à mesure.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Amélioration 2 :</a:t>
            </a:r>
          </a:p>
          <a:p>
            <a:pPr marL="0" indent="0">
              <a:buNone/>
            </a:pPr>
            <a:r>
              <a:rPr lang="fr-BE" dirty="0"/>
              <a:t>Le joueur reçoit un coup de pouce après 3 tours : un indice est affiché</a:t>
            </a:r>
            <a:endParaRPr lang="fr-BE" sz="2000" dirty="0"/>
          </a:p>
          <a:p>
            <a:pPr marL="0" indent="0">
              <a:buNone/>
            </a:pPr>
            <a:endParaRPr lang="fr-BE" sz="2000" dirty="0"/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32F0EE4-808B-3059-7028-98CABB39601F}"/>
              </a:ext>
            </a:extLst>
          </p:cNvPr>
          <p:cNvSpPr/>
          <p:nvPr/>
        </p:nvSpPr>
        <p:spPr>
          <a:xfrm>
            <a:off x="258999" y="4304189"/>
            <a:ext cx="2799280" cy="61610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77A307-3632-2E45-8A2E-978B0E963150}"/>
              </a:ext>
            </a:extLst>
          </p:cNvPr>
          <p:cNvSpPr/>
          <p:nvPr/>
        </p:nvSpPr>
        <p:spPr>
          <a:xfrm>
            <a:off x="355196" y="2389150"/>
            <a:ext cx="2799279" cy="5940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A9BDBAF-0F48-42EB-BDF9-04B848A0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79" y="652142"/>
            <a:ext cx="5467350" cy="5553075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FA158EA4-3C20-BCAE-5437-61FA6A6DD132}"/>
              </a:ext>
            </a:extLst>
          </p:cNvPr>
          <p:cNvSpPr/>
          <p:nvPr/>
        </p:nvSpPr>
        <p:spPr>
          <a:xfrm>
            <a:off x="9337420" y="3341350"/>
            <a:ext cx="1325366" cy="503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3C7A785-37A4-2A31-80A3-454DFA4504B2}"/>
              </a:ext>
            </a:extLst>
          </p:cNvPr>
          <p:cNvSpPr/>
          <p:nvPr/>
        </p:nvSpPr>
        <p:spPr>
          <a:xfrm>
            <a:off x="7200823" y="5541672"/>
            <a:ext cx="2799280" cy="61610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60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08DE15D-E75C-C0C3-D170-FC5D95A2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4000" dirty="0"/>
              <a:t>Projet </a:t>
            </a:r>
            <a:r>
              <a:rPr lang="fr-BE" sz="4000" dirty="0" err="1"/>
              <a:t>IntelliJ</a:t>
            </a:r>
            <a:r>
              <a:rPr lang="fr-BE" sz="4000" dirty="0"/>
              <a:t> : ALGO_projet3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5E7B9AA-568C-446A-6233-6B726C40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4" y="1517720"/>
            <a:ext cx="3571875" cy="29908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542E3B-EBA4-BC2C-D028-DAA912578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556" y="1517720"/>
            <a:ext cx="3438525" cy="45053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8897E6B-E5DB-A83B-7522-CAC8EAD64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623" y="2585967"/>
            <a:ext cx="2499320" cy="281763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E7DC9AB-FA0C-BDBE-81E9-769A552FA74F}"/>
              </a:ext>
            </a:extLst>
          </p:cNvPr>
          <p:cNvSpPr/>
          <p:nvPr/>
        </p:nvSpPr>
        <p:spPr>
          <a:xfrm>
            <a:off x="4811431" y="2518715"/>
            <a:ext cx="1284569" cy="648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53FBF52-AABA-F853-9AF3-8AB7A3E625CE}"/>
              </a:ext>
            </a:extLst>
          </p:cNvPr>
          <p:cNvSpPr/>
          <p:nvPr/>
        </p:nvSpPr>
        <p:spPr>
          <a:xfrm>
            <a:off x="4567062" y="3013145"/>
            <a:ext cx="2984443" cy="251434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24D619A-FBD1-C495-FAE6-DE19A1A2129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68902"/>
            <a:ext cx="3089862" cy="4944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47DC31F-8B95-8550-C8AA-EE0D00DC35FB}"/>
              </a:ext>
            </a:extLst>
          </p:cNvPr>
          <p:cNvCxnSpPr>
            <a:cxnSpLocks/>
          </p:cNvCxnSpPr>
          <p:nvPr/>
        </p:nvCxnSpPr>
        <p:spPr>
          <a:xfrm flipH="1" flipV="1">
            <a:off x="3712699" y="2683849"/>
            <a:ext cx="1098732" cy="1588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723</Words>
  <Application>Microsoft Office PowerPoint</Application>
  <PresentationFormat>Grand écran</PresentationFormat>
  <Paragraphs>146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Thème Office</vt:lpstr>
      <vt:lpstr>Le jeu du pendu </vt:lpstr>
      <vt:lpstr>Le jeu de base</vt:lpstr>
      <vt:lpstr>Le jeu de base</vt:lpstr>
      <vt:lpstr>Le jeu de base</vt:lpstr>
      <vt:lpstr>Le jeu de base</vt:lpstr>
      <vt:lpstr>Le jeu de base</vt:lpstr>
      <vt:lpstr>Le jeu de base</vt:lpstr>
      <vt:lpstr>Le jeu amélioré</vt:lpstr>
      <vt:lpstr>Projet IntelliJ : ALGO_projet3 </vt:lpstr>
      <vt:lpstr>6 classes Java :</vt:lpstr>
      <vt:lpstr>La classe FenetrePendu</vt:lpstr>
      <vt:lpstr>La classe FenetrePendu</vt:lpstr>
      <vt:lpstr>La classe FenetrePendu</vt:lpstr>
      <vt:lpstr>La classe MotACompleter</vt:lpstr>
      <vt:lpstr>Présentation PowerPoint</vt:lpstr>
      <vt:lpstr>La classe JeuDuPendu</vt:lpstr>
      <vt:lpstr>Cotation du projet :</vt:lpstr>
      <vt:lpstr>Présentation PowerPoint</vt:lpstr>
      <vt:lpstr>Déroulement du projet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71</cp:revision>
  <dcterms:created xsi:type="dcterms:W3CDTF">2019-09-30T19:56:37Z</dcterms:created>
  <dcterms:modified xsi:type="dcterms:W3CDTF">2022-11-16T09:43:54Z</dcterms:modified>
</cp:coreProperties>
</file>