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5" r:id="rId2"/>
    <p:sldId id="428" r:id="rId3"/>
    <p:sldId id="429" r:id="rId4"/>
    <p:sldId id="430" r:id="rId5"/>
    <p:sldId id="431" r:id="rId6"/>
    <p:sldId id="432" r:id="rId7"/>
    <p:sldId id="433" r:id="rId8"/>
    <p:sldId id="43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cet exemple, on </a:t>
            </a:r>
            <a:r>
              <a:rPr lang="fr-BE"/>
              <a:t>veut ajouter </a:t>
            </a:r>
            <a:r>
              <a:rPr lang="fr-BE" dirty="0" err="1"/>
              <a:t>eva</a:t>
            </a:r>
            <a:r>
              <a:rPr lang="fr-BE" dirty="0"/>
              <a:t> à l’index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7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849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25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996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702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7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F606D9-1FFD-4AF4-B47D-7B757A542F69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1484C5B-F9EE-4F2F-BF76-030CFA6ED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732" y="3117851"/>
            <a:ext cx="2847975" cy="23145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0776AC3-B563-47C4-A344-CE2D4D05F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623" y="3280967"/>
            <a:ext cx="2634831" cy="210521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F0972A1-5B02-4DBC-944D-A16B02FA8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39E1F6B-BB04-2E00-B5CD-7130EC5BDE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05"/>
    </mc:Choice>
    <mc:Fallback xmlns="">
      <p:transition spd="slow" advTm="35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49B547-749B-4218-B976-BC23011F8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214" y="3336896"/>
            <a:ext cx="2847975" cy="24574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08543CC-6904-EA1F-C233-AB5C0AD97E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3"/>
    </mc:Choice>
    <mc:Fallback xmlns="">
      <p:transition spd="slow" advTm="7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1BD74A-ED89-438D-991A-DA355FD03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3384111"/>
            <a:ext cx="3019425" cy="226695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01D37C1-74C7-E6AA-A8D5-F949251381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3"/>
    </mc:Choice>
    <mc:Fallback xmlns="">
      <p:transition spd="slow" advTm="7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C147C2-6074-44EB-8952-C4B484ED5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3299600"/>
            <a:ext cx="2752725" cy="22860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7C4EEE7-4FA4-CC1E-6F16-84693A5B82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7"/>
    </mc:Choice>
    <mc:Fallback xmlns="">
      <p:transition spd="slow" advTm="8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1F04B92-0E36-4498-9A71-FDC5B6036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3374586"/>
            <a:ext cx="3152775" cy="228600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2F43E74-1CF8-7B28-430C-73FAFC2F88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3"/>
    </mc:Choice>
    <mc:Fallback xmlns="">
      <p:transition spd="slow" advTm="3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0FDE61-CCE9-43D5-9FAF-B4FD31408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192" y="3313084"/>
            <a:ext cx="3019425" cy="235267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9DF283D-0C5E-EF93-BA51-2E4194EB1C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2"/>
    </mc:Choice>
    <mc:Fallback xmlns="">
      <p:transition spd="slow" advTm="10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AA3C61-BAA7-4637-9904-279A71267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3357563"/>
            <a:ext cx="2800350" cy="233362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517FC01-A175-2AA4-9946-A33D98FE58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"/>
    </mc:Choice>
    <mc:Fallback xmlns="">
      <p:transition spd="slow" advTm="2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à l’index voulu après décalages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AA3C61-BAA7-4637-9904-279A71267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382" y="3350773"/>
            <a:ext cx="2800350" cy="2333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6EAB17-996A-4629-9CAA-2B2B15833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560" y="5684398"/>
            <a:ext cx="2152650" cy="285750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E74398E-C912-CEF7-4F51-A6D6EADE7F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4"/>
    </mc:Choice>
    <mc:Fallback xmlns="">
      <p:transition spd="slow" advTm="8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155</Words>
  <Application>Microsoft Office PowerPoint</Application>
  <PresentationFormat>Grand écran</PresentationFormat>
  <Paragraphs>25</Paragraphs>
  <Slides>8</Slides>
  <Notes>8</Notes>
  <HiddenSlides>0</HiddenSlides>
  <MMClips>8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250</cp:revision>
  <dcterms:created xsi:type="dcterms:W3CDTF">2021-09-12T13:33:57Z</dcterms:created>
  <dcterms:modified xsi:type="dcterms:W3CDTF">2022-11-26T11:18:55Z</dcterms:modified>
</cp:coreProperties>
</file>