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5" r:id="rId2"/>
    <p:sldId id="428" r:id="rId3"/>
    <p:sldId id="429" r:id="rId4"/>
    <p:sldId id="430" r:id="rId5"/>
    <p:sldId id="431" r:id="rId6"/>
    <p:sldId id="434" r:id="rId7"/>
    <p:sldId id="432" r:id="rId8"/>
    <p:sldId id="43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2BD6-F7F3-496D-B62B-63DD2848BD6C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60BA-5F7A-4254-9C97-0951427711D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64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Dans cet exemple, on veut ajouter </a:t>
            </a:r>
            <a:r>
              <a:rPr lang="fr-BE" dirty="0" err="1"/>
              <a:t>lea</a:t>
            </a:r>
            <a:r>
              <a:rPr lang="fr-BE" dirty="0"/>
              <a:t>. Pour respecter l’ordre alphabétique, le va s’insérer entre </a:t>
            </a:r>
            <a:r>
              <a:rPr lang="fr-BE" dirty="0" err="1"/>
              <a:t>eva</a:t>
            </a:r>
            <a:r>
              <a:rPr lang="fr-BE" dirty="0"/>
              <a:t> et pierre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590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841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039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5257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900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988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60BA-5F7A-4254-9C97-0951427711D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464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867F97-0D75-49BF-9BDD-BBDB3625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D32489-DADF-4688-B0A7-FB7F548B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29DA-A3B5-4431-8CA9-0C497B74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8F8EA-2DF4-46BB-8BF3-B016438D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E75F0-E7F1-4107-AAE0-F24AB0FE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894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D6F-AD40-4D66-A62B-AC73412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8CB01-ED4A-4DA0-9B16-B77521C3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97686-23CC-45FD-9573-FC05A1A6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5787C-27A8-4B49-B6BF-D3D1E3A6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957FD7-982C-4FB9-BA3E-3830199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084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0D6865-03C8-4D7B-9D7D-165345496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48B443-6C25-4AE6-A749-80612CA6D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78DE09-AAD3-4696-82F0-2B104253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50CAD-FBD3-4220-BE6F-6445D2ED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17E7B2-3718-43D5-A4A4-7EF3EE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41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FB9EF-2324-4B79-BFCB-75456FB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A2D0-F937-444D-A34C-3D7C56F3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E5048-0D82-4321-A709-F9A483BF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415FD-3029-4596-B946-EF41B767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A1D25-2475-4434-8025-783951B8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5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5BD84-42BB-462B-ACE7-C3A04BF0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AACCE6-19C6-4784-8693-91BC4F76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72CEF-9E9E-4C36-8744-866CFFE0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55D63-2DAD-4B8D-99A5-872DE0B2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AD25B-EC7F-416A-BC86-43CC2CFD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64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FB619-D68B-45A4-82A3-0E0B931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BA-4DA9-4706-9F89-1F2D04C2B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B518DA-6F95-4A4B-995F-B51DB8B3F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C4BF1D-7138-44BE-9765-715FD978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337A63-BC4E-450F-B593-BD21FC78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E6DD-563B-4411-A60E-3986A09E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96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2DEED-8F13-4410-A34E-443DCA46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4C4A9-A2A8-46F9-80CE-A2C74514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38D66A-08BA-41B4-A93D-3437C746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1EEAC-55B0-4A7F-97E1-915257DF7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342C92-7717-44FF-98CE-3B9554702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7B518F-3716-42EE-91CC-DD107F94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1424E1-C265-4DEC-8487-B7A2F9E4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52D12-8CEF-4C66-B286-D478988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84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852B7-84B7-4099-8805-8DB3E5C9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615422-2838-40DC-8EA6-EFA84DA7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7F995F-97F5-4A5F-A3FA-FAA3B868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98FDD-6CBB-4779-9AB3-984E647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66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3ACC3A-DD62-4656-AE39-6F090CBE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F04F4C-5F5A-400C-B8F0-7002086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EFEDF-A77D-43F7-95EC-B8D58EA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16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DD40B-EC97-4C99-89E1-264F6BB6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BA5B-E562-4C2B-94FA-B22E0B3C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CE1F4-4EF6-4060-8906-372F4153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DED496-A6BF-444D-A93D-20FAA021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620683-1101-4236-B537-E98C2C4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7DFC8-3A18-4745-B185-D957813B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3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2BCBE-B1B3-49D4-9997-23DEA88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B52C66-AA10-4A10-BB71-414F60BEB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C99422-5A1B-4273-A440-6263FD7F7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AD42E7-DE8A-4C81-BF00-389FC01F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D75C68-69A4-44D2-9BD0-8E8DE46C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0D362E-33F2-4AB8-93E9-E624380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35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A03707-0226-4BA8-96D0-D33F28F1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D6AE06-A14B-4259-AD24-A41101F3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AF8B9-9B87-4B7B-B0EF-77C819382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4F48-4A49-48A5-90A0-14763D511DB2}" type="datetimeFigureOut">
              <a:rPr lang="fr-BE" smtClean="0"/>
              <a:t>26-11-22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FEC91-8388-433A-96EC-E8D511914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381BC-C003-427C-935F-3A44F60E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457D-0387-485F-A214-BAB28A617E6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74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d’insertion dans une table triée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7EECEC-FFB5-4EFA-9D5E-9D736BA73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03" y="5672711"/>
            <a:ext cx="2152650" cy="2857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F0972A1-5B02-4DBC-944D-A16B02FA8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C312FBA2-1823-4531-97E7-E773E2B63137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« on ajoute en « fin de table », ensuite on fait des permutations jusqu’au moment où l’élément sera bien placé »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63EA464-5948-4F8E-8347-96D773836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2737" y="3210184"/>
            <a:ext cx="2628900" cy="224790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AF3096E-1681-4488-A53D-0737270DB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5947" y="3219709"/>
            <a:ext cx="2647950" cy="223837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A9DD54F-2B1F-A784-5DB4-74D6684730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8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81"/>
    </mc:Choice>
    <mc:Fallback>
      <p:transition spd="slow" advTm="27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1</a:t>
            </a:r>
            <a:r>
              <a:rPr lang="fr-BE" sz="2400" baseline="30000" dirty="0"/>
              <a:t>ère</a:t>
            </a:r>
            <a:r>
              <a:rPr lang="fr-BE" sz="2400" dirty="0"/>
              <a:t> étape : « on ajoute en fin de table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2E5EAB0-DDF3-48B1-A00F-8DD8BD9A2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1026" y="3312926"/>
            <a:ext cx="2628900" cy="2247900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A23411E1-0BA1-1232-1EB5-18D79868FB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21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27"/>
    </mc:Choice>
    <mc:Fallback>
      <p:transition spd="slow" advTm="149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1</a:t>
            </a:r>
            <a:r>
              <a:rPr lang="fr-BE" sz="2400" baseline="30000" dirty="0"/>
              <a:t>ère</a:t>
            </a:r>
            <a:r>
              <a:rPr lang="fr-BE" sz="2400" dirty="0"/>
              <a:t> étape : « on ajoute en fin de table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8C0D5240-6F2D-BC3C-BD9E-9C8D755ECE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02C7FA-255E-6EA2-D81B-8D924F1C9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6530" y="3294971"/>
            <a:ext cx="2752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62"/>
    </mc:Choice>
    <mc:Fallback>
      <p:transition spd="slow" advTm="80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sera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7C2CEF-0B24-4050-9CAD-FC22855C4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255" y="4182509"/>
            <a:ext cx="259530" cy="56772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2365F298-A6DF-3B00-581D-C81FBF7824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0B77C0-FF4C-51FD-5C00-442C47BD6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6530" y="3294971"/>
            <a:ext cx="2752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5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23"/>
    </mc:Choice>
    <mc:Fallback>
      <p:transition spd="slow" advTm="3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sera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DFC72F53-D056-BC63-393B-50C2C969B6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4FCDED0-F930-C943-3E0C-850A7D05F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9880" y="3429000"/>
            <a:ext cx="2676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9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62"/>
    </mc:Choice>
    <mc:Fallback>
      <p:transition spd="slow" advTm="8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sera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87C2CEF-0B24-4050-9CAD-FC22855C4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6405" y="3949864"/>
            <a:ext cx="259530" cy="567722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3BC217CD-C018-C54C-460E-6248AD6CBD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7C6930-4540-F4D7-9009-E9A0993CAF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9880" y="3429000"/>
            <a:ext cx="2676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8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0"/>
    </mc:Choice>
    <mc:Fallback>
      <p:transition spd="slow" advTm="32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sera bien placé »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E08A6BD-F224-4119-A306-DDA778827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3205" y="5665759"/>
            <a:ext cx="2133600" cy="25717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CCEA8B79-6EA7-5287-3A0E-726EDF43AA1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C1B0E1-395F-DA87-FCBE-EF666A1FE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205" y="3398398"/>
            <a:ext cx="2647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4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52"/>
    </mc:Choice>
    <mc:Fallback>
      <p:transition spd="slow" advTm="8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22674-F727-4A3A-9F38-8C82636E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 dirty="0">
                <a:solidFill>
                  <a:srgbClr val="FFFFFF"/>
                </a:solidFill>
              </a:rPr>
              <a:t>Algorithme d’ajout : variante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0769E0D-15A4-4064-8EB4-B8B1CAEB87E2}"/>
              </a:ext>
            </a:extLst>
          </p:cNvPr>
          <p:cNvSpPr txBox="1"/>
          <p:nvPr/>
        </p:nvSpPr>
        <p:spPr>
          <a:xfrm>
            <a:off x="1323991" y="2379187"/>
            <a:ext cx="9899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Algorithme d’insertion</a:t>
            </a:r>
            <a:r>
              <a:rPr lang="fr-BE" sz="2400" dirty="0"/>
              <a:t> : ensuite : « on fait des permutations jusqu’au moment où l’élément sera bien placé »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C8F4669-5943-4715-B452-65972F766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203" y="5699409"/>
            <a:ext cx="2152650" cy="28575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B338B53-B299-DBB1-8942-A0F3DACCC0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93AE99-D294-E3D5-30CB-C75F87FCA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3205" y="3398398"/>
            <a:ext cx="26479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9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17"/>
    </mc:Choice>
    <mc:Fallback>
      <p:transition spd="slow" advTm="78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213</Words>
  <Application>Microsoft Office PowerPoint</Application>
  <PresentationFormat>Grand écran</PresentationFormat>
  <Paragraphs>25</Paragraphs>
  <Slides>8</Slides>
  <Notes>8</Notes>
  <HiddenSlides>0</HiddenSlides>
  <MMClips>8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Algorithme d’insertion dans une table triée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  <vt:lpstr>Algorithme d’ajout : variante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 Dupont</dc:creator>
  <cp:lastModifiedBy>Annick Dupont</cp:lastModifiedBy>
  <cp:revision>255</cp:revision>
  <dcterms:created xsi:type="dcterms:W3CDTF">2021-09-12T13:33:57Z</dcterms:created>
  <dcterms:modified xsi:type="dcterms:W3CDTF">2022-11-26T11:58:16Z</dcterms:modified>
</cp:coreProperties>
</file>